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3" r:id="rId5"/>
    <p:sldId id="259" r:id="rId6"/>
    <p:sldId id="264" r:id="rId7"/>
    <p:sldId id="260" r:id="rId8"/>
    <p:sldId id="261"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59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1/19/2011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p>
            <a:r>
              <a:rPr lang="en-US" dirty="0"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Jan 2011</a:t>
            </a:r>
            <a:endParaRPr lang="en-US"/>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 2011</a:t>
            </a:r>
            <a:endParaRPr lang="en-US"/>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 2011</a:t>
            </a:r>
            <a:endParaRPr lang="en-US"/>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dirty="0" smtClean="0"/>
              <a:t>January 2011</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Ben Rolfe</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userDrawn="1"/>
        </p:nvSpPr>
        <p:spPr>
          <a:xfrm>
            <a:off x="5181600" y="76200"/>
            <a:ext cx="3733800" cy="381000"/>
          </a:xfrm>
          <a:prstGeom prst="rect">
            <a:avLst/>
          </a:prstGeom>
          <a:noFill/>
        </p:spPr>
        <p:txBody>
          <a:bodyPr wrap="square" rtlCol="0">
            <a:spAutoFit/>
          </a:bodyPr>
          <a:lstStyle/>
          <a:p>
            <a:pPr algn="r"/>
            <a:r>
              <a:rPr lang="en-US" dirty="0" smtClean="0"/>
              <a:t>Doc: IEEE 802.</a:t>
            </a:r>
            <a:r>
              <a:rPr lang="en-US" sz="1800" kern="1200" dirty="0" smtClean="0">
                <a:solidFill>
                  <a:schemeClr val="tx1"/>
                </a:solidFill>
                <a:latin typeface="+mn-lt"/>
                <a:ea typeface="+mn-ea"/>
                <a:cs typeface="+mn-cs"/>
              </a:rPr>
              <a:t>15-11-0057-00-004g</a:t>
            </a:r>
            <a:endParaRPr lang="en-US" sz="1800" kern="1200" dirty="0">
              <a:solidFill>
                <a:schemeClr val="tx1"/>
              </a:solidFill>
              <a:latin typeface="+mn-lt"/>
              <a:ea typeface="+mn-ea"/>
              <a:cs typeface="+mn-cs"/>
            </a:endParaRPr>
          </a:p>
        </p:txBody>
      </p:sp>
      <p:cxnSp>
        <p:nvCxnSpPr>
          <p:cNvPr id="9" name="Straight Connector 8"/>
          <p:cNvCxnSpPr/>
          <p:nvPr userDrawn="1"/>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TG4g Submission</a:t>
            </a:r>
            <a:endParaRPr lang="en-US" sz="1400" dirty="0">
              <a:solidFill>
                <a:schemeClr val="tx1"/>
              </a:solidFill>
            </a:endParaRPr>
          </a:p>
        </p:txBody>
      </p:sp>
      <p:cxnSp>
        <p:nvCxnSpPr>
          <p:cNvPr id="11" name="Straight Connector 10"/>
          <p:cNvCxnSpPr/>
          <p:nvPr userDrawn="1"/>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355312"/>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Title:[Summary of </a:t>
            </a:r>
            <a:r>
              <a:rPr lang="en-US" b="1" dirty="0" smtClean="0"/>
              <a:t>FCS group of comments]</a:t>
            </a:r>
            <a:endParaRPr lang="en-US" b="1" dirty="0"/>
          </a:p>
          <a:p>
            <a:r>
              <a:rPr lang="en-US" b="1" dirty="0"/>
              <a:t>Date Submitted: [Jan </a:t>
            </a:r>
            <a:r>
              <a:rPr lang="en-US" b="1" dirty="0" smtClean="0"/>
              <a:t>18, </a:t>
            </a:r>
            <a:r>
              <a:rPr lang="en-US" b="1" dirty="0"/>
              <a:t>2011]</a:t>
            </a:r>
          </a:p>
          <a:p>
            <a:r>
              <a:rPr lang="en-US" b="1" dirty="0"/>
              <a:t>Source</a:t>
            </a:r>
            <a:r>
              <a:rPr lang="en-US" b="1" dirty="0" smtClean="0"/>
              <a:t>:[Ben Rolfe]</a:t>
            </a:r>
            <a:endParaRPr lang="en-US" b="1" dirty="0"/>
          </a:p>
          <a:p>
            <a:r>
              <a:rPr lang="en-US" dirty="0"/>
              <a:t>Company </a:t>
            </a:r>
            <a:r>
              <a:rPr lang="en-US" dirty="0" smtClean="0"/>
              <a:t>[BCA]</a:t>
            </a:r>
            <a:endParaRPr lang="en-US" dirty="0"/>
          </a:p>
          <a:p>
            <a:r>
              <a:rPr lang="fi-FI" dirty="0"/>
              <a:t>Address </a:t>
            </a:r>
            <a:r>
              <a:rPr lang="fi-FI" dirty="0" smtClean="0"/>
              <a:t>[]</a:t>
            </a:r>
            <a:endParaRPr lang="fi-FI" dirty="0"/>
          </a:p>
          <a:p>
            <a:r>
              <a:rPr lang="fr-FR" dirty="0"/>
              <a:t>Voice: </a:t>
            </a:r>
            <a:r>
              <a:rPr lang="fr-FR" dirty="0" smtClean="0"/>
              <a:t>[+4.408.395.7207],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p>
          <a:p>
            <a:r>
              <a:rPr lang="en-US" b="1" dirty="0"/>
              <a:t>Abstract</a:t>
            </a:r>
            <a:r>
              <a:rPr lang="en-US" b="1" dirty="0" smtClean="0"/>
              <a:t>:[</a:t>
            </a:r>
            <a:r>
              <a:rPr lang="en-US" dirty="0" smtClean="0"/>
              <a:t>Summarizes the FCS group of comments from TTG4g LB59 as presented during the January 2011 ad hoc meeting</a:t>
            </a:r>
            <a:r>
              <a:rPr lang="en-US" b="1" dirty="0" smtClean="0"/>
              <a:t>]</a:t>
            </a:r>
            <a:endParaRPr lang="en-US" b="1" dirty="0"/>
          </a:p>
          <a:p>
            <a:r>
              <a:rPr lang="en-US" b="1" dirty="0"/>
              <a:t>Purpose</a:t>
            </a:r>
            <a:r>
              <a:rPr lang="en-US" b="1" dirty="0" smtClean="0"/>
              <a:t>:[</a:t>
            </a:r>
            <a:r>
              <a:rPr lang="en-US" dirty="0" smtClean="0"/>
              <a:t>support LB59 Comment resolution]</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dirty="0" smtClean="0"/>
              <a:t>January 2011</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Ben Rolfe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smtClean="0"/>
              <a:t>Comments examined: 171 301 436 695 730 1097</a:t>
            </a:r>
          </a:p>
          <a:p>
            <a:r>
              <a:rPr lang="en-US" dirty="0" smtClean="0"/>
              <a:t>In the “importation” process of copying description from other 802 standards (802.15.3 and 802.11) a couple lines got left </a:t>
            </a:r>
            <a:r>
              <a:rPr lang="en-US" dirty="0" smtClean="0"/>
              <a:t>behind, which is the cause of most of these comments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CID # 171 </a:t>
            </a:r>
            <a:endParaRPr lang="en-US" dirty="0"/>
          </a:p>
        </p:txBody>
      </p:sp>
      <p:sp>
        <p:nvSpPr>
          <p:cNvPr id="3" name="Content Placeholder 2"/>
          <p:cNvSpPr>
            <a:spLocks noGrp="1"/>
          </p:cNvSpPr>
          <p:nvPr>
            <p:ph idx="1"/>
          </p:nvPr>
        </p:nvSpPr>
        <p:spPr/>
        <p:txBody>
          <a:bodyPr>
            <a:normAutofit/>
          </a:bodyPr>
          <a:lstStyle/>
          <a:p>
            <a:r>
              <a:rPr lang="en-US" dirty="0" smtClean="0"/>
              <a:t>Correctly identifies the missing text</a:t>
            </a:r>
          </a:p>
          <a:p>
            <a:r>
              <a:rPr lang="en-US" dirty="0" smtClean="0"/>
              <a:t>Accept and correct as indicated </a:t>
            </a:r>
            <a:r>
              <a:rPr lang="en-US" dirty="0" smtClean="0"/>
              <a:t>(restore lines </a:t>
            </a:r>
            <a:r>
              <a:rPr lang="en-US" dirty="0" err="1" smtClean="0"/>
              <a:t>inadvertantly</a:t>
            </a:r>
            <a:r>
              <a:rPr lang="en-US" dirty="0" smtClean="0"/>
              <a:t> left out):</a:t>
            </a:r>
          </a:p>
          <a:p>
            <a:r>
              <a:rPr lang="en-US" dirty="0" smtClean="0"/>
              <a:t>With this resolution, description is</a:t>
            </a:r>
          </a:p>
          <a:p>
            <a:pPr lvl="1"/>
            <a:r>
              <a:rPr lang="en-US" dirty="0" smtClean="0"/>
              <a:t>Complete </a:t>
            </a:r>
          </a:p>
          <a:p>
            <a:pPr lvl="1"/>
            <a:r>
              <a:rPr lang="en-US" dirty="0" smtClean="0"/>
              <a:t>Correct</a:t>
            </a:r>
          </a:p>
          <a:p>
            <a:pPr lvl="1"/>
            <a:r>
              <a:rPr lang="en-US" dirty="0" smtClean="0"/>
              <a:t>Consistent with how IEEE CRC-32 is specified in other 802 standards </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#730</a:t>
            </a:r>
            <a:endParaRPr lang="en-US" dirty="0"/>
          </a:p>
        </p:txBody>
      </p:sp>
      <p:sp>
        <p:nvSpPr>
          <p:cNvPr id="3" name="Content Placeholder 2"/>
          <p:cNvSpPr>
            <a:spLocks noGrp="1"/>
          </p:cNvSpPr>
          <p:nvPr>
            <p:ph idx="1"/>
          </p:nvPr>
        </p:nvSpPr>
        <p:spPr>
          <a:xfrm>
            <a:off x="457200" y="1295400"/>
            <a:ext cx="8229600" cy="5029200"/>
          </a:xfrm>
        </p:spPr>
        <p:txBody>
          <a:bodyPr>
            <a:normAutofit fontScale="62500" lnSpcReduction="20000"/>
          </a:bodyPr>
          <a:lstStyle/>
          <a:p>
            <a:pPr>
              <a:buNone/>
            </a:pPr>
            <a:r>
              <a:rPr lang="en-US" dirty="0" smtClean="0"/>
              <a:t>Comment: </a:t>
            </a:r>
          </a:p>
          <a:p>
            <a:pPr>
              <a:buNone/>
            </a:pPr>
            <a:r>
              <a:rPr lang="en-US" dirty="0" smtClean="0"/>
              <a:t>(a) Description is awkward and  (b) would like a test vector (example </a:t>
            </a:r>
            <a:r>
              <a:rPr lang="en-US" dirty="0" smtClean="0"/>
              <a:t>)</a:t>
            </a:r>
            <a:endParaRPr lang="en-US" dirty="0" smtClean="0"/>
          </a:p>
          <a:p>
            <a:pPr>
              <a:buNone/>
            </a:pPr>
            <a:r>
              <a:rPr lang="en-US" dirty="0" smtClean="0"/>
              <a:t>Proposed Resolution</a:t>
            </a:r>
            <a:r>
              <a:rPr lang="en-US" dirty="0" smtClean="0"/>
              <a:t>: Accept in Principle</a:t>
            </a:r>
            <a:endParaRPr lang="en-US" dirty="0" smtClean="0"/>
          </a:p>
          <a:p>
            <a:pPr>
              <a:buNone/>
            </a:pPr>
            <a:r>
              <a:rPr lang="en-US" dirty="0" smtClean="0"/>
              <a:t>(a)The description (when corrected per CID#171 is identical to several 802 standards that use the same CRC and have been successfully implemented many millions (billions?) of times. It is not recommended we tread new ground, the risk seems great and reward minimal</a:t>
            </a:r>
          </a:p>
          <a:p>
            <a:pPr>
              <a:buNone/>
            </a:pPr>
            <a:r>
              <a:rPr lang="en-US" dirty="0" smtClean="0"/>
              <a:t>(b) Agree a test vector would be helpful; suggest commenter work with commenter of CID#1097 to provide for inclusion in an informative annex.</a:t>
            </a:r>
          </a:p>
          <a:p>
            <a:pPr>
              <a:buNone/>
            </a:pPr>
            <a:r>
              <a:rPr lang="en-US" dirty="0" smtClean="0"/>
              <a:t>Discussed with Commenter: Accepts resolution (a) as adequate if corrections applied per CID#171.  </a:t>
            </a:r>
          </a:p>
          <a:p>
            <a:pPr>
              <a:buNone/>
            </a:pPr>
            <a:r>
              <a:rPr lang="en-US" dirty="0" smtClean="0"/>
              <a:t>Recommended resolution: Correct text per CID #171 and ask for volunteer to provided test vector (encoded example). If no one volunteers, proceed without the test vector. Commenter indicates this would be acceptable. </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 301</a:t>
            </a:r>
            <a:endParaRPr lang="en-US" dirty="0"/>
          </a:p>
        </p:txBody>
      </p:sp>
      <p:sp>
        <p:nvSpPr>
          <p:cNvPr id="3" name="Content Placeholder 2"/>
          <p:cNvSpPr>
            <a:spLocks noGrp="1"/>
          </p:cNvSpPr>
          <p:nvPr>
            <p:ph idx="1"/>
          </p:nvPr>
        </p:nvSpPr>
        <p:spPr/>
        <p:txBody>
          <a:bodyPr>
            <a:normAutofit lnSpcReduction="10000"/>
          </a:bodyPr>
          <a:lstStyle/>
          <a:p>
            <a:r>
              <a:rPr lang="en-US" dirty="0" smtClean="0"/>
              <a:t>Comment identifies edge case – 802.15.4 ACK content (MHR = FCF + </a:t>
            </a:r>
            <a:r>
              <a:rPr lang="en-US" dirty="0" err="1" smtClean="0"/>
              <a:t>Seq</a:t>
            </a:r>
            <a:r>
              <a:rPr lang="en-US" dirty="0" smtClean="0"/>
              <a:t> Num = 3 octets)</a:t>
            </a:r>
          </a:p>
          <a:p>
            <a:r>
              <a:rPr lang="en-US" dirty="0" smtClean="0"/>
              <a:t>What happens with less than 32 bits run through CRC 32?  If result predictable, no action  needed…</a:t>
            </a:r>
            <a:r>
              <a:rPr lang="en-US" dirty="0" err="1" smtClean="0"/>
              <a:t>othewise</a:t>
            </a:r>
            <a:r>
              <a:rPr lang="en-US" dirty="0" smtClean="0"/>
              <a:t>:</a:t>
            </a:r>
          </a:p>
          <a:p>
            <a:r>
              <a:rPr lang="en-US" dirty="0" smtClean="0"/>
              <a:t>Suggested change:</a:t>
            </a:r>
            <a:endParaRPr lang="en-US" dirty="0" smtClean="0"/>
          </a:p>
          <a:p>
            <a:pPr lvl="1"/>
            <a:r>
              <a:rPr lang="en-US" dirty="0" smtClean="0"/>
              <a:t>Add </a:t>
            </a:r>
            <a:r>
              <a:rPr lang="en-US" dirty="0" smtClean="0"/>
              <a:t>a generalized rule to pad value for &lt; 4 octet MAC frame when using CRC32 (Pad doesn’t need to go over the air</a:t>
            </a:r>
            <a:r>
              <a:rPr lang="en-US" dirty="0" smtClean="0"/>
              <a:t>)</a:t>
            </a:r>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 301</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New text (add to end of </a:t>
            </a:r>
            <a:r>
              <a:rPr lang="en-US" b="1" dirty="0" smtClean="0"/>
              <a:t>7.2.1.9</a:t>
            </a:r>
            <a:r>
              <a:rPr lang="en-US" dirty="0" smtClean="0"/>
              <a:t>) </a:t>
            </a:r>
          </a:p>
          <a:p>
            <a:pPr>
              <a:buNone/>
            </a:pPr>
            <a:r>
              <a:rPr lang="en-US" dirty="0" smtClean="0"/>
              <a:t>if </a:t>
            </a:r>
            <a:r>
              <a:rPr lang="en-US" dirty="0" smtClean="0"/>
              <a:t>the MPDU </a:t>
            </a:r>
            <a:r>
              <a:rPr lang="en-US" dirty="0" err="1" smtClean="0"/>
              <a:t>lenght</a:t>
            </a:r>
            <a:r>
              <a:rPr lang="en-US" dirty="0" smtClean="0"/>
              <a:t> is &lt; 4 octets, upon transmission the FCS computation will assume </a:t>
            </a:r>
            <a:r>
              <a:rPr lang="en-US" dirty="0" smtClean="0"/>
              <a:t>padding </a:t>
            </a:r>
            <a:r>
              <a:rPr lang="en-US" dirty="0" smtClean="0"/>
              <a:t>the MPDU with zero value octets to exactly 4 octets MPDU length; upon reception when the MPDU length &lt; 4 the received MPDU will be padded with zero value octets to exactly 4 octets MPDU length prior to computing the FCS for </a:t>
            </a:r>
            <a:r>
              <a:rPr lang="en-US" dirty="0" smtClean="0"/>
              <a:t>validation</a:t>
            </a:r>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 436 </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FCS Length field of the FSK PHR</a:t>
            </a:r>
          </a:p>
          <a:p>
            <a:pPr lvl="1"/>
            <a:r>
              <a:rPr lang="en-US" dirty="0" smtClean="0"/>
              <a:t>Commenter suggests a table to show more clearly the meaning of the field value.</a:t>
            </a:r>
          </a:p>
          <a:p>
            <a:r>
              <a:rPr lang="en-US" dirty="0" smtClean="0"/>
              <a:t>Propose resolution: AP, Add a table: </a:t>
            </a:r>
          </a:p>
          <a:p>
            <a:endParaRPr lang="en-US" dirty="0" smtClean="0"/>
          </a:p>
          <a:p>
            <a:endParaRPr lang="en-US" dirty="0" smtClean="0"/>
          </a:p>
          <a:p>
            <a:endParaRPr lang="en-US" dirty="0" smtClean="0"/>
          </a:p>
          <a:p>
            <a:r>
              <a:rPr lang="en-US" dirty="0" smtClean="0"/>
              <a:t>Commenter reviewed and is satisfied </a:t>
            </a:r>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graphicFrame>
        <p:nvGraphicFramePr>
          <p:cNvPr id="7" name="Table 6"/>
          <p:cNvGraphicFramePr>
            <a:graphicFrameLocks noGrp="1"/>
          </p:cNvGraphicFramePr>
          <p:nvPr/>
        </p:nvGraphicFramePr>
        <p:xfrm>
          <a:off x="2514600" y="3886200"/>
          <a:ext cx="6096000" cy="1122679"/>
        </p:xfrm>
        <a:graphic>
          <a:graphicData uri="http://schemas.openxmlformats.org/drawingml/2006/table">
            <a:tbl>
              <a:tblPr firstRow="1" bandRow="1">
                <a:tableStyleId>{5C22544A-7EE6-4342-B048-85BDC9FD1C3A}</a:tableStyleId>
              </a:tblPr>
              <a:tblGrid>
                <a:gridCol w="3048000"/>
                <a:gridCol w="3048000"/>
              </a:tblGrid>
              <a:tr h="380999">
                <a:tc>
                  <a:txBody>
                    <a:bodyPr/>
                    <a:lstStyle/>
                    <a:p>
                      <a:pPr algn="ctr"/>
                      <a:r>
                        <a:rPr lang="en-US" dirty="0" smtClean="0"/>
                        <a:t>FCS used in PSDU</a:t>
                      </a:r>
                      <a:endParaRPr lang="en-US" dirty="0"/>
                    </a:p>
                  </a:txBody>
                  <a:tcPr/>
                </a:tc>
                <a:tc>
                  <a:txBody>
                    <a:bodyPr/>
                    <a:lstStyle/>
                    <a:p>
                      <a:pPr algn="ctr"/>
                      <a:r>
                        <a:rPr lang="en-US" sz="1800" b="1" kern="1200" baseline="0" dirty="0" smtClean="0">
                          <a:solidFill>
                            <a:schemeClr val="lt1"/>
                          </a:solidFill>
                          <a:latin typeface="+mn-lt"/>
                          <a:ea typeface="+mn-ea"/>
                          <a:cs typeface="+mn-cs"/>
                        </a:rPr>
                        <a:t>FCS Length field  Value</a:t>
                      </a:r>
                      <a:endParaRPr lang="en-US" dirty="0"/>
                    </a:p>
                  </a:txBody>
                  <a:tcPr/>
                </a:tc>
              </a:tr>
              <a:tr h="370840">
                <a:tc>
                  <a:txBody>
                    <a:bodyPr/>
                    <a:lstStyle/>
                    <a:p>
                      <a:pPr algn="ctr"/>
                      <a:r>
                        <a:rPr lang="en-US" dirty="0" smtClean="0"/>
                        <a:t>32-bit FCS</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16-bit FCS</a:t>
                      </a:r>
                      <a:endParaRPr lang="en-US" dirty="0"/>
                    </a:p>
                  </a:txBody>
                  <a:tcPr/>
                </a:tc>
                <a:tc>
                  <a:txBody>
                    <a:bodyPr/>
                    <a:lstStyle/>
                    <a:p>
                      <a:pPr algn="ctr"/>
                      <a:r>
                        <a:rPr lang="en-US" dirty="0" smtClean="0"/>
                        <a:t>1</a:t>
                      </a:r>
                      <a:endParaRPr lang="en-US"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#695</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Comment: Really need to signal FCS length in PHR</a:t>
            </a:r>
            <a:r>
              <a:rPr lang="en-US" dirty="0" smtClean="0"/>
              <a:t>?</a:t>
            </a:r>
          </a:p>
          <a:p>
            <a:r>
              <a:rPr lang="en-US" dirty="0" smtClean="0"/>
              <a:t>Recommended resolution: Reject</a:t>
            </a:r>
            <a:endParaRPr lang="en-US" dirty="0" smtClean="0"/>
          </a:p>
          <a:p>
            <a:r>
              <a:rPr lang="en-US" dirty="0" smtClean="0"/>
              <a:t>Explanation:</a:t>
            </a:r>
            <a:endParaRPr lang="en-US" dirty="0" smtClean="0"/>
          </a:p>
          <a:p>
            <a:pPr lvl="1"/>
            <a:r>
              <a:rPr lang="en-US" dirty="0" smtClean="0"/>
              <a:t>2 octet FCS sufficient for short frames and very low data </a:t>
            </a:r>
            <a:r>
              <a:rPr lang="en-US" dirty="0" smtClean="0"/>
              <a:t>rates, to be decided by the sending device</a:t>
            </a:r>
            <a:endParaRPr lang="en-US" dirty="0" smtClean="0"/>
          </a:p>
          <a:p>
            <a:pPr lvl="1"/>
            <a:r>
              <a:rPr lang="en-US" dirty="0" smtClean="0"/>
              <a:t>Configuration via PIB by network management entity may suffice </a:t>
            </a:r>
            <a:r>
              <a:rPr lang="en-US" dirty="0" smtClean="0"/>
              <a:t>in some cases but not all and not precluded by current draft;</a:t>
            </a:r>
            <a:endParaRPr lang="en-US" dirty="0" smtClean="0"/>
          </a:p>
          <a:p>
            <a:pPr lvl="1"/>
            <a:r>
              <a:rPr lang="en-US" dirty="0" smtClean="0"/>
              <a:t>OTA signaling </a:t>
            </a:r>
            <a:r>
              <a:rPr lang="en-US" dirty="0" smtClean="0"/>
              <a:t>useful in </a:t>
            </a:r>
            <a:r>
              <a:rPr lang="en-US" dirty="0" smtClean="0"/>
              <a:t>some network scenarios</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#1097</a:t>
            </a:r>
            <a:endParaRPr lang="en-US" dirty="0"/>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smtClean="0"/>
              <a:t>Commenter would like an example (test vector)</a:t>
            </a:r>
          </a:p>
          <a:p>
            <a:r>
              <a:rPr lang="en-US" dirty="0" smtClean="0"/>
              <a:t>Comment # 730 also asks for a test vector</a:t>
            </a:r>
          </a:p>
          <a:p>
            <a:r>
              <a:rPr lang="en-US" dirty="0" smtClean="0"/>
              <a:t>Proposed resolution: Ask commenter (SJ), perhaps with help from commenter of #730 (MS) to generate the example and to include in an informative </a:t>
            </a:r>
            <a:r>
              <a:rPr lang="en-US" dirty="0" smtClean="0"/>
              <a:t>annex. If that doesn’t work</a:t>
            </a:r>
          </a:p>
          <a:p>
            <a:pPr>
              <a:buNone/>
            </a:pPr>
            <a:r>
              <a:rPr lang="en-US" dirty="0" smtClean="0"/>
              <a:t>	(a) Ask the group for a volunteer </a:t>
            </a:r>
          </a:p>
          <a:p>
            <a:pPr>
              <a:buNone/>
            </a:pPr>
            <a:r>
              <a:rPr lang="en-US" dirty="0" smtClean="0"/>
              <a:t>	(b) if no volunteer, reject comment “While we like the idea, IEEE CRC-32 implementations are well known and no one volunteered to provide a test vector.”</a:t>
            </a:r>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1770</TotalTime>
  <Words>801</Words>
  <Application>Microsoft Office PowerPoint</Application>
  <PresentationFormat>On-screen Show (4:3)</PresentationFormat>
  <Paragraphs>93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Summary</vt:lpstr>
      <vt:lpstr>CID # 171 </vt:lpstr>
      <vt:lpstr>CID #730</vt:lpstr>
      <vt:lpstr>CID # 301</vt:lpstr>
      <vt:lpstr>CID # 301</vt:lpstr>
      <vt:lpstr>CID # 436 </vt:lpstr>
      <vt:lpstr>CID #695</vt:lpstr>
      <vt:lpstr>CID #1097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97</cp:revision>
  <dcterms:created xsi:type="dcterms:W3CDTF">2011-01-14T17:45:45Z</dcterms:created>
  <dcterms:modified xsi:type="dcterms:W3CDTF">2011-01-20T00:35:04Z</dcterms:modified>
</cp:coreProperties>
</file>