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2" r:id="rId7"/>
    <p:sldId id="260"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152401"/>
            <a:ext cx="2133600" cy="304800"/>
          </a:xfrm>
        </p:spPr>
        <p:txBody>
          <a:bodyPr/>
          <a:lstStyle/>
          <a:p>
            <a:r>
              <a:rPr lang="en-US" dirty="0"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Jan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Jan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Jan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Jan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Jan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65125"/>
          </a:xfrm>
          <a:prstGeom prst="rect">
            <a:avLst/>
          </a:prstGeom>
        </p:spPr>
        <p:txBody>
          <a:bodyPr vert="horz" lIns="91440" tIns="45720" rIns="91440" bIns="45720" rtlCol="0" anchor="ctr"/>
          <a:lstStyle>
            <a:lvl1pPr algn="l">
              <a:defRPr sz="1800">
                <a:solidFill>
                  <a:schemeClr val="tx1"/>
                </a:solidFill>
              </a:defRPr>
            </a:lvl1pPr>
          </a:lstStyle>
          <a:p>
            <a:r>
              <a:rPr lang="en-US" dirty="0" smtClean="0"/>
              <a:t>January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userDrawn="1"/>
        </p:nvSpPr>
        <p:spPr>
          <a:xfrm>
            <a:off x="5181600" y="76200"/>
            <a:ext cx="3733800" cy="381000"/>
          </a:xfrm>
          <a:prstGeom prst="rect">
            <a:avLst/>
          </a:prstGeom>
          <a:noFill/>
        </p:spPr>
        <p:txBody>
          <a:bodyPr wrap="square" rtlCol="0">
            <a:spAutoFit/>
          </a:bodyPr>
          <a:lstStyle/>
          <a:p>
            <a:pPr algn="r"/>
            <a:r>
              <a:rPr lang="en-US" dirty="0" smtClean="0"/>
              <a:t>Doc: IEEE 802</a:t>
            </a:r>
            <a:r>
              <a:rPr lang="en-US" dirty="0" smtClean="0"/>
              <a:t>. 15-11-0052-00-004g</a:t>
            </a:r>
            <a:endParaRPr lang="en-US" dirty="0"/>
          </a:p>
        </p:txBody>
      </p:sp>
      <p:cxnSp>
        <p:nvCxnSpPr>
          <p:cNvPr id="9" name="Straight Connector 8"/>
          <p:cNvCxnSpPr/>
          <p:nvPr userDrawn="1"/>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TG4g Submission</a:t>
            </a:r>
            <a:endParaRPr lang="en-US" sz="1400" dirty="0">
              <a:solidFill>
                <a:schemeClr val="tx1"/>
              </a:solidFill>
            </a:endParaRPr>
          </a:p>
        </p:txBody>
      </p:sp>
      <p:cxnSp>
        <p:nvCxnSpPr>
          <p:cNvPr id="11" name="Straight Connector 10"/>
          <p:cNvCxnSpPr/>
          <p:nvPr userDrawn="1"/>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355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Title:[Summary of </a:t>
            </a:r>
            <a:r>
              <a:rPr lang="en-US" b="1" dirty="0" smtClean="0"/>
              <a:t>MAC and MAC Frame group </a:t>
            </a:r>
            <a:r>
              <a:rPr lang="en-US" b="1" smtClean="0"/>
              <a:t>of </a:t>
            </a:r>
            <a:r>
              <a:rPr lang="en-US" b="1" smtClean="0"/>
              <a:t>comments from LB59]</a:t>
            </a:r>
            <a:endParaRPr lang="en-US" b="1" dirty="0"/>
          </a:p>
          <a:p>
            <a:r>
              <a:rPr lang="en-US" b="1" dirty="0"/>
              <a:t>Date Submitted: [Jan </a:t>
            </a:r>
            <a:r>
              <a:rPr lang="en-US" b="1" dirty="0" smtClean="0"/>
              <a:t>14, </a:t>
            </a:r>
            <a:r>
              <a:rPr lang="en-US" b="1" dirty="0"/>
              <a:t>2011]</a:t>
            </a:r>
          </a:p>
          <a:p>
            <a:r>
              <a:rPr lang="en-US" b="1" dirty="0"/>
              <a:t>Source</a:t>
            </a:r>
            <a:r>
              <a:rPr lang="en-US" b="1" dirty="0" smtClean="0"/>
              <a:t>:[Ben Rolfe]</a:t>
            </a:r>
            <a:endParaRPr lang="en-US" b="1" dirty="0"/>
          </a:p>
          <a:p>
            <a:r>
              <a:rPr lang="en-US" dirty="0"/>
              <a:t>Company </a:t>
            </a:r>
            <a:r>
              <a:rPr lang="en-US" dirty="0" smtClean="0"/>
              <a:t>[BCA]</a:t>
            </a:r>
            <a:endParaRPr lang="en-US" dirty="0"/>
          </a:p>
          <a:p>
            <a:r>
              <a:rPr lang="fi-FI" dirty="0"/>
              <a:t>Address </a:t>
            </a:r>
            <a:r>
              <a:rPr lang="fi-FI" dirty="0" smtClean="0"/>
              <a:t>[]</a:t>
            </a:r>
            <a:endParaRPr lang="fi-FI" dirty="0"/>
          </a:p>
          <a:p>
            <a:r>
              <a:rPr lang="fr-FR" dirty="0"/>
              <a:t>Voice: </a:t>
            </a:r>
            <a:r>
              <a:rPr lang="fr-FR" dirty="0" smtClean="0"/>
              <a:t>[+1.408.395.7207</a:t>
            </a:r>
            <a:r>
              <a:rPr lang="fr-FR" dirty="0" smtClean="0"/>
              <a:t>],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p>
          <a:p>
            <a:r>
              <a:rPr lang="en-US" b="1" dirty="0"/>
              <a:t>Abstract</a:t>
            </a:r>
            <a:r>
              <a:rPr lang="en-US" b="1" dirty="0" smtClean="0"/>
              <a:t>:[</a:t>
            </a:r>
            <a:r>
              <a:rPr lang="en-US" dirty="0" smtClean="0"/>
              <a:t>Summarizes the MAC </a:t>
            </a:r>
            <a:r>
              <a:rPr lang="en-US" dirty="0" smtClean="0"/>
              <a:t>related </a:t>
            </a:r>
            <a:r>
              <a:rPr lang="en-US" dirty="0" smtClean="0"/>
              <a:t>comments from TTG4g </a:t>
            </a:r>
            <a:r>
              <a:rPr lang="en-US" dirty="0" smtClean="0"/>
              <a:t>LB59, with proposed resolutions,  </a:t>
            </a:r>
            <a:r>
              <a:rPr lang="en-US" dirty="0" smtClean="0"/>
              <a:t>as </a:t>
            </a:r>
            <a:r>
              <a:rPr lang="en-US" dirty="0" smtClean="0"/>
              <a:t>presented during </a:t>
            </a:r>
            <a:r>
              <a:rPr lang="en-US" dirty="0" smtClean="0"/>
              <a:t>the January </a:t>
            </a:r>
            <a:r>
              <a:rPr lang="en-US" dirty="0" smtClean="0"/>
              <a:t>TG meeting. </a:t>
            </a:r>
            <a:r>
              <a:rPr lang="en-US" b="1" dirty="0" smtClean="0"/>
              <a:t>]</a:t>
            </a:r>
            <a:endParaRPr lang="en-US" b="1" dirty="0"/>
          </a:p>
          <a:p>
            <a:r>
              <a:rPr lang="en-US" b="1" dirty="0"/>
              <a:t>Purpose</a:t>
            </a:r>
            <a:r>
              <a:rPr lang="en-US" b="1" dirty="0" smtClean="0"/>
              <a:t>:[</a:t>
            </a:r>
            <a:r>
              <a:rPr lang="en-US" dirty="0" smtClean="0"/>
              <a:t>support LB59 Comment resolution]</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January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the Presentation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Presentation summarizes comment resolution status for the MAC and Frame Format comments (as categorized in 15-10-0852-08)</a:t>
            </a:r>
          </a:p>
          <a:p>
            <a:r>
              <a:rPr lang="en-US" dirty="0" smtClean="0"/>
              <a:t>Already done (in November)</a:t>
            </a:r>
          </a:p>
          <a:p>
            <a:r>
              <a:rPr lang="en-US" dirty="0" smtClean="0"/>
              <a:t>“ready to go” to TG next week</a:t>
            </a:r>
          </a:p>
          <a:p>
            <a:pPr lvl="1"/>
            <a:r>
              <a:rPr lang="en-US" dirty="0" smtClean="0"/>
              <a:t>Includes comments covered by proposed resolutions agreed to yesterday</a:t>
            </a:r>
          </a:p>
          <a:p>
            <a:r>
              <a:rPr lang="en-US" dirty="0" smtClean="0"/>
              <a:t>Not yet resolved, way forward identified for all</a:t>
            </a:r>
          </a:p>
          <a:p>
            <a:pPr lvl="1"/>
            <a:r>
              <a:rPr lang="en-US" dirty="0" smtClean="0"/>
              <a:t>Some resolutions proposed</a:t>
            </a:r>
          </a:p>
          <a:p>
            <a:pPr lvl="1"/>
            <a:r>
              <a:rPr lang="en-US" dirty="0" smtClean="0"/>
              <a:t>Some need discussion/work, suggest plan</a:t>
            </a:r>
          </a:p>
          <a:p>
            <a:r>
              <a:rPr lang="en-US" dirty="0" smtClean="0"/>
              <a:t>One comment </a:t>
            </a:r>
            <a:r>
              <a:rPr lang="en-US" dirty="0" err="1" smtClean="0"/>
              <a:t>mis</a:t>
            </a:r>
            <a:r>
              <a:rPr lang="en-US" dirty="0" smtClean="0"/>
              <a:t>-categorized:</a:t>
            </a:r>
          </a:p>
          <a:p>
            <a:pPr lvl="1"/>
            <a:r>
              <a:rPr lang="en-US" dirty="0" smtClean="0"/>
              <a:t>CID #70  9s on 6.3a.1.5</a:t>
            </a:r>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Approved in Nov</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Accept</a:t>
            </a:r>
          </a:p>
          <a:p>
            <a:pPr lvl="1"/>
            <a:r>
              <a:rPr lang="en-US" dirty="0" smtClean="0"/>
              <a:t>554: note in XLS says "A" but should be "AP“.</a:t>
            </a:r>
          </a:p>
          <a:p>
            <a:pPr lvl="1"/>
            <a:r>
              <a:rPr lang="en-US" dirty="0" smtClean="0"/>
              <a:t>671: remove clause 5.5.3 from 4g draft.</a:t>
            </a:r>
          </a:p>
          <a:p>
            <a:r>
              <a:rPr lang="en-US" dirty="0" smtClean="0"/>
              <a:t>Accept in Principle:</a:t>
            </a:r>
          </a:p>
          <a:p>
            <a:pPr lvl="1"/>
            <a:r>
              <a:rPr lang="en-US" dirty="0" smtClean="0"/>
              <a:t>105: Explanation given, no change.</a:t>
            </a:r>
          </a:p>
          <a:p>
            <a:pPr lvl="1"/>
            <a:r>
              <a:rPr lang="en-US" dirty="0" smtClean="0"/>
              <a:t>490, 492, 493, 634: AP align frame formats with 4e draft.</a:t>
            </a:r>
          </a:p>
          <a:p>
            <a:pPr lvl="1"/>
            <a:r>
              <a:rPr lang="en-US" dirty="0" smtClean="0"/>
              <a:t>329: "</a:t>
            </a:r>
            <a:r>
              <a:rPr lang="en-US" dirty="0" err="1" smtClean="0"/>
              <a:t>aNBPANSlotDuration</a:t>
            </a:r>
            <a:r>
              <a:rPr lang="en-US" dirty="0" smtClean="0"/>
              <a:t>" becomes "</a:t>
            </a:r>
            <a:r>
              <a:rPr lang="en-US" dirty="0" err="1" smtClean="0"/>
              <a:t>aBaseSlotDuration</a:t>
            </a:r>
            <a:r>
              <a:rPr lang="en-US" dirty="0" smtClean="0"/>
              <a:t>"</a:t>
            </a:r>
          </a:p>
          <a:p>
            <a:r>
              <a:rPr lang="en-US" dirty="0" smtClean="0"/>
              <a:t>Rejected: </a:t>
            </a:r>
          </a:p>
          <a:p>
            <a:pPr lvl="1"/>
            <a:r>
              <a:rPr lang="en-US" dirty="0" smtClean="0"/>
              <a:t>413: Reject: Clarifies purpose of figures 22</a:t>
            </a:r>
          </a:p>
          <a:p>
            <a:pPr lvl="1"/>
            <a:r>
              <a:rPr lang="en-US" dirty="0" smtClean="0"/>
              <a:t>684: Reject, refers to 15-10-0916-01-004g</a:t>
            </a:r>
          </a:p>
          <a:p>
            <a:pPr lvl="1"/>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Ready</a:t>
            </a:r>
            <a:endParaRPr lang="en-US" dirty="0"/>
          </a:p>
        </p:txBody>
      </p:sp>
      <p:sp>
        <p:nvSpPr>
          <p:cNvPr id="3" name="Content Placeholder 2"/>
          <p:cNvSpPr>
            <a:spLocks noGrp="1"/>
          </p:cNvSpPr>
          <p:nvPr>
            <p:ph idx="1"/>
          </p:nvPr>
        </p:nvSpPr>
        <p:spPr/>
        <p:txBody>
          <a:bodyPr/>
          <a:lstStyle/>
          <a:p>
            <a:r>
              <a:rPr lang="en-US" dirty="0" smtClean="0"/>
              <a:t>PD-Data (categorized as MAC): </a:t>
            </a:r>
          </a:p>
          <a:p>
            <a:pPr lvl="1"/>
            <a:r>
              <a:rPr lang="en-US" dirty="0" smtClean="0"/>
              <a:t>CID #35,36,66, 427, 202, 203, 208, 540: Comments on PD-Data parameters, resolved by removing primitive.  </a:t>
            </a:r>
          </a:p>
          <a:p>
            <a:pPr lvl="1"/>
            <a:r>
              <a:rPr lang="en-US" dirty="0" smtClean="0"/>
              <a:t>CID# 724: MCPS parameters inconsistent with PD-Data parameters: resolved by removing PD-Data.</a:t>
            </a:r>
          </a:p>
          <a:p>
            <a:pPr lvl="1"/>
            <a:r>
              <a:rPr lang="en-US" dirty="0" smtClean="0"/>
              <a:t>202, 203  Removed primitives, all parameters</a:t>
            </a:r>
          </a:p>
          <a:p>
            <a:pPr lvl="1"/>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Ready</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MCPS-Data parameters:  Per minutes from 13-Jan, we agreed to resolution to comment #281  to remove </a:t>
            </a:r>
            <a:r>
              <a:rPr lang="en-US" dirty="0" err="1" smtClean="0"/>
              <a:t>TxChannel</a:t>
            </a:r>
            <a:r>
              <a:rPr lang="en-US" dirty="0" smtClean="0"/>
              <a:t>, </a:t>
            </a:r>
            <a:r>
              <a:rPr lang="en-US" dirty="0" err="1" smtClean="0"/>
              <a:t>PPDUCoding</a:t>
            </a:r>
            <a:r>
              <a:rPr lang="en-US" dirty="0" smtClean="0"/>
              <a:t> and FCS length  parameters from MCPS-Data (table 77 and associated text), and to add a new PIB attribute </a:t>
            </a:r>
            <a:r>
              <a:rPr lang="en-US" dirty="0" err="1" smtClean="0"/>
              <a:t>phyFSKFECenabled</a:t>
            </a:r>
            <a:r>
              <a:rPr lang="en-US" dirty="0"/>
              <a:t>.</a:t>
            </a:r>
            <a:r>
              <a:rPr lang="en-US" dirty="0" smtClean="0"/>
              <a:t> </a:t>
            </a:r>
          </a:p>
          <a:p>
            <a:pPr>
              <a:buNone/>
            </a:pPr>
            <a:r>
              <a:rPr lang="en-US" dirty="0" smtClean="0"/>
              <a:t>Also resolves (Accept in Principle):</a:t>
            </a:r>
          </a:p>
          <a:p>
            <a:r>
              <a:rPr lang="en-US" dirty="0" smtClean="0"/>
              <a:t>281, 282:  Fixed by removing </a:t>
            </a:r>
            <a:r>
              <a:rPr lang="en-US" dirty="0" err="1" smtClean="0"/>
              <a:t>TxChannel</a:t>
            </a:r>
            <a:r>
              <a:rPr lang="en-US" dirty="0" smtClean="0"/>
              <a:t> parameter.</a:t>
            </a:r>
          </a:p>
          <a:p>
            <a:r>
              <a:rPr lang="en-US" dirty="0" smtClean="0"/>
              <a:t>282,, 725: fixed by removing </a:t>
            </a:r>
            <a:r>
              <a:rPr lang="en-US" dirty="0" err="1" smtClean="0"/>
              <a:t>PPDUCoding</a:t>
            </a:r>
            <a:r>
              <a:rPr lang="en-US" dirty="0" smtClean="0"/>
              <a:t> parameter.</a:t>
            </a:r>
          </a:p>
          <a:p>
            <a:r>
              <a:rPr lang="en-US" dirty="0" smtClean="0"/>
              <a:t>726:  fixed by removing </a:t>
            </a:r>
            <a:r>
              <a:rPr lang="en-US" dirty="0" err="1" smtClean="0"/>
              <a:t>FCSLength</a:t>
            </a:r>
            <a:r>
              <a:rPr lang="en-US" dirty="0" smtClean="0"/>
              <a:t> parameter </a:t>
            </a:r>
          </a:p>
          <a:p>
            <a:r>
              <a:rPr lang="en-US" dirty="0" smtClean="0"/>
              <a:t>494: resolved by removing </a:t>
            </a:r>
            <a:r>
              <a:rPr lang="en-US" dirty="0" err="1" smtClean="0"/>
              <a:t>TxData</a:t>
            </a:r>
            <a:r>
              <a:rPr lang="en-US" dirty="0" smtClean="0"/>
              <a:t> parameter </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Resolutions Ready</a:t>
            </a:r>
            <a:endParaRPr lang="en-US" dirty="0"/>
          </a:p>
        </p:txBody>
      </p:sp>
      <p:sp>
        <p:nvSpPr>
          <p:cNvPr id="3" name="Content Placeholder 2"/>
          <p:cNvSpPr>
            <a:spLocks noGrp="1"/>
          </p:cNvSpPr>
          <p:nvPr>
            <p:ph idx="1"/>
          </p:nvPr>
        </p:nvSpPr>
        <p:spPr/>
        <p:txBody>
          <a:bodyPr>
            <a:normAutofit/>
          </a:bodyPr>
          <a:lstStyle/>
          <a:p>
            <a:r>
              <a:rPr lang="en-US" dirty="0" smtClean="0"/>
              <a:t>Other </a:t>
            </a:r>
          </a:p>
          <a:p>
            <a:pPr lvl="1"/>
            <a:r>
              <a:rPr lang="en-US" dirty="0" smtClean="0"/>
              <a:t>84: Comment resolved by the roll-up. Note: Refers to 15-10-0872-06-004g, but the comment appears to be on the parameters from the base standard. Either way it is fixed in the roll-up.  Suggest </a:t>
            </a:r>
            <a:r>
              <a:rPr lang="en-US" dirty="0" err="1" smtClean="0"/>
              <a:t>udate</a:t>
            </a:r>
            <a:r>
              <a:rPr lang="en-US" dirty="0" smtClean="0"/>
              <a:t> 10-0872r6 also to align with roll-up. </a:t>
            </a:r>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New Proposed Resolutions </a:t>
            </a:r>
            <a:br>
              <a:rPr lang="en-US" dirty="0" smtClean="0"/>
            </a:br>
            <a:r>
              <a:rPr lang="en-US" dirty="0" smtClean="0"/>
              <a:t> (Easy)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469:  Use correct ACK length in </a:t>
            </a:r>
            <a:r>
              <a:rPr lang="en-US" dirty="0" err="1" smtClean="0"/>
              <a:t>equn</a:t>
            </a:r>
            <a:r>
              <a:rPr lang="en-US" dirty="0" smtClean="0"/>
              <a:t>:  comment is correct, recommend Accept.</a:t>
            </a:r>
          </a:p>
          <a:p>
            <a:r>
              <a:rPr lang="en-US" dirty="0" smtClean="0"/>
              <a:t>501:  Frame format figures s/b consistent: recommend ACCEPT.</a:t>
            </a:r>
          </a:p>
          <a:p>
            <a:r>
              <a:rPr lang="en-US" dirty="0" smtClean="0"/>
              <a:t>280:  Suggest this resolved between the MCPS-Data comments and aligning with the roll-up. Recommend Accept in Principle.</a:t>
            </a:r>
          </a:p>
          <a:p>
            <a:r>
              <a:rPr lang="en-US" dirty="0" smtClean="0"/>
              <a:t>880: Repeating MAC text; Recommend Accept.</a:t>
            </a:r>
          </a:p>
          <a:p>
            <a:r>
              <a:rPr lang="en-US" dirty="0" smtClean="0"/>
              <a:t>727,728: Mode switch parameters in MCPS-Data should apply only to FSK?  Recommend Accept in Principle; need clarification text that mode switch initiated from FSK mode only, but can switch to any PHY modes. Re-assign to mode switch.</a:t>
            </a:r>
          </a:p>
          <a:p>
            <a:endParaRPr lang="en-US" dirty="0" smtClean="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Work in progress/needs work</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681 (also fits in delayed ACK but addresses more)</a:t>
            </a:r>
          </a:p>
          <a:p>
            <a:pPr lvl="1"/>
            <a:r>
              <a:rPr lang="en-US" dirty="0" smtClean="0"/>
              <a:t>Suggest work with delayed ACK and alignment with 4e</a:t>
            </a:r>
          </a:p>
          <a:p>
            <a:r>
              <a:rPr lang="en-US" dirty="0" smtClean="0"/>
              <a:t>How "time" is specified (the meaning of 'time'). Work in progress: </a:t>
            </a:r>
          </a:p>
          <a:p>
            <a:pPr lvl="1"/>
            <a:r>
              <a:rPr lang="en-US" dirty="0" smtClean="0"/>
              <a:t>214,328,336,380,682, 739, 887, 920, 737</a:t>
            </a:r>
          </a:p>
          <a:p>
            <a:pPr lvl="1"/>
            <a:r>
              <a:rPr lang="en-US" dirty="0" smtClean="0"/>
              <a:t>Suggest engage WG TE to work on this w/appropriate technical input</a:t>
            </a:r>
          </a:p>
          <a:p>
            <a:pPr lvl="1"/>
            <a:r>
              <a:rPr lang="en-US" dirty="0" smtClean="0"/>
              <a:t>737: Relates to how ‘symbols per octet’ is used to specify time</a:t>
            </a:r>
          </a:p>
          <a:p>
            <a:r>
              <a:rPr lang="en-US" dirty="0" smtClean="0"/>
              <a:t>Delayed Acknowledgement (needs work)</a:t>
            </a:r>
          </a:p>
          <a:p>
            <a:pPr lvl="1"/>
            <a:r>
              <a:rPr lang="en-US" dirty="0" smtClean="0"/>
              <a:t>59, 470, 623, 681, 889 </a:t>
            </a:r>
          </a:p>
          <a:p>
            <a:pPr lvl="1"/>
            <a:r>
              <a:rPr lang="en-US" dirty="0" smtClean="0"/>
              <a:t>502:  use 4e ACK formats.</a:t>
            </a:r>
          </a:p>
          <a:p>
            <a:pPr lvl="1"/>
            <a:r>
              <a:rPr lang="en-US" dirty="0" smtClean="0"/>
              <a:t>suggests 4e enables implementing the same functionality by the NHL</a:t>
            </a:r>
          </a:p>
          <a:p>
            <a:pPr lvl="1"/>
            <a:r>
              <a:rPr lang="en-US" dirty="0" smtClean="0"/>
              <a:t>Suggest Phil and Ben can sort it out</a:t>
            </a:r>
          </a:p>
          <a:p>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Stuff</a:t>
            </a:r>
            <a:endParaRPr lang="en-US" dirty="0"/>
          </a:p>
        </p:txBody>
      </p:sp>
      <p:sp>
        <p:nvSpPr>
          <p:cNvPr id="3" name="Content Placeholder 2"/>
          <p:cNvSpPr>
            <a:spLocks noGrp="1"/>
          </p:cNvSpPr>
          <p:nvPr>
            <p:ph idx="1"/>
          </p:nvPr>
        </p:nvSpPr>
        <p:spPr/>
        <p:txBody>
          <a:bodyPr/>
          <a:lstStyle/>
          <a:p>
            <a:r>
              <a:rPr lang="en-US" dirty="0" smtClean="0"/>
              <a:t>Resolution for 494 in XLS says ‘fixed by PD-Data” but that’s not right – use resolution from here instead.</a:t>
            </a:r>
            <a:endParaRPr lang="en-US" dirty="0"/>
          </a:p>
        </p:txBody>
      </p:sp>
      <p:sp>
        <p:nvSpPr>
          <p:cNvPr id="4" name="Date Placeholder 3"/>
          <p:cNvSpPr>
            <a:spLocks noGrp="1"/>
          </p:cNvSpPr>
          <p:nvPr>
            <p:ph type="dt" sz="half" idx="10"/>
          </p:nvPr>
        </p:nvSpPr>
        <p:spPr/>
        <p:txBody>
          <a:bodyPr/>
          <a:lstStyle/>
          <a:p>
            <a:r>
              <a:rPr lang="en-US" smtClean="0"/>
              <a:t>January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267</TotalTime>
  <Words>837</Words>
  <Application>Microsoft Office PowerPoint</Application>
  <PresentationFormat>On-screen Show (4:3)</PresentationFormat>
  <Paragraphs>96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Summary of the Presentation</vt:lpstr>
      <vt:lpstr>Approved in Nov</vt:lpstr>
      <vt:lpstr>Proposed Resolutions Ready</vt:lpstr>
      <vt:lpstr>Proposed Resolutions Ready</vt:lpstr>
      <vt:lpstr>Proposed Resolutions Ready</vt:lpstr>
      <vt:lpstr>New Proposed Resolutions   (Easy)</vt:lpstr>
      <vt:lpstr>Work in progress/needs work</vt:lpstr>
      <vt:lpstr>Misc. Stuff</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28</cp:revision>
  <dcterms:created xsi:type="dcterms:W3CDTF">2011-01-14T17:45:45Z</dcterms:created>
  <dcterms:modified xsi:type="dcterms:W3CDTF">2011-01-17T22:48:52Z</dcterms:modified>
</cp:coreProperties>
</file>