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9/18/11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9/18/11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9/18/11</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9/18/11</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802.15-11-0035-</a:t>
            </a:r>
            <a:r>
              <a:rPr lang="en-US" sz="1400" dirty="0" smtClean="0">
                <a:latin typeface="Calibri" charset="0"/>
              </a:rPr>
              <a:t>04</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September 18, </a:t>
            </a:r>
            <a:r>
              <a:rPr lang="en-US" sz="1600" dirty="0" smtClean="0">
                <a:latin typeface="Calibri" charset="0"/>
              </a:rPr>
              <a:t>2011</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74</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19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22, </a:t>
            </a:r>
            <a:r>
              <a:rPr lang="en-US" sz="2400" b="1" dirty="0" smtClean="0">
                <a:solidFill>
                  <a:srgbClr val="898989"/>
                </a:solidFill>
                <a:ea typeface="ＭＳ Ｐゴシック" charset="0"/>
                <a:cs typeface="ＭＳ Ｐゴシック" charset="0"/>
              </a:rPr>
              <a:t>2011</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Okinawa Convention Center</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Okinawa, Japan</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a:t>
            </a:r>
            <a:r>
              <a:rPr lang="en-US" sz="2000" b="1" dirty="0" err="1" smtClean="0">
                <a:solidFill>
                  <a:srgbClr val="FF0000"/>
                </a:solidFill>
                <a:ea typeface="ＭＳ Ｐゴシック" charset="0"/>
              </a:rPr>
              <a:t>ieee</a:t>
            </a:r>
            <a:r>
              <a:rPr lang="en-US" sz="2000" b="1" dirty="0" smtClean="0">
                <a:solidFill>
                  <a:srgbClr val="FF0000"/>
                </a:solidFill>
                <a:ea typeface="ＭＳ Ｐゴシック" charset="0"/>
              </a:rPr>
              <a:t> / Password: </a:t>
            </a:r>
            <a:r>
              <a:rPr lang="en-US" sz="2000" b="1" dirty="0" err="1" smtClean="0">
                <a:solidFill>
                  <a:srgbClr val="FF0000"/>
                </a:solidFill>
                <a:ea typeface="ＭＳ Ｐゴシック" charset="0"/>
              </a:rPr>
              <a:t>ieee</a:t>
            </a:r>
            <a:r>
              <a:rPr lang="en-US" sz="2000" b="1" dirty="0" smtClean="0">
                <a:solidFill>
                  <a:srgbClr val="FF0000"/>
                </a:solidFill>
                <a:ea typeface="ＭＳ Ｐゴシック" charset="0"/>
              </a:rPr>
              <a:t>)</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https://murphy.events.ieee.org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a:t>
            </a:r>
            <a:r>
              <a:rPr lang="en-US" sz="2400" dirty="0" smtClean="0">
                <a:ea typeface="ＭＳ Ｐゴシック" charset="0"/>
                <a:cs typeface="ＭＳ Ｐゴシック" charset="0"/>
              </a:rPr>
              <a:t>in Room A3</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a:t>
            </a:r>
            <a:r>
              <a:rPr lang="en-US" sz="2400" dirty="0" smtClean="0">
                <a:ea typeface="ＭＳ Ｐゴシック" charset="0"/>
                <a:cs typeface="ＭＳ Ｐゴシック" charset="0"/>
              </a:rPr>
              <a:t>17, 2011</a:t>
            </a:r>
          </a:p>
          <a:p>
            <a:pPr lvl="1" algn="just" eaLnBrk="1" hangingPunct="1"/>
            <a:r>
              <a:rPr lang="en-US" sz="2000" dirty="0" smtClean="0">
                <a:ea typeface="ＭＳ Ｐゴシック" charset="0"/>
              </a:rPr>
              <a:t>211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19 </a:t>
            </a:r>
            <a:r>
              <a:rPr lang="en-US" sz="2000" dirty="0">
                <a:ea typeface="ＭＳ Ｐゴシック" charset="0"/>
              </a:rPr>
              <a:t>Nearly</a:t>
            </a:r>
          </a:p>
          <a:p>
            <a:pPr lvl="1" algn="just" eaLnBrk="1" hangingPunct="1"/>
            <a:r>
              <a:rPr lang="en-US" sz="2000" dirty="0" smtClean="0">
                <a:ea typeface="ＭＳ Ｐゴシック" charset="0"/>
              </a:rPr>
              <a:t>78 </a:t>
            </a:r>
            <a:r>
              <a:rPr lang="en-US" sz="2000" dirty="0" smtClean="0">
                <a:ea typeface="ＭＳ Ｐゴシック" charset="0"/>
              </a:rPr>
              <a:t>Aspirant</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TotalTime>
  <Words>313</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74th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68</cp:revision>
  <dcterms:created xsi:type="dcterms:W3CDTF">2010-05-17T00:50:00Z</dcterms:created>
  <dcterms:modified xsi:type="dcterms:W3CDTF">2011-09-18T12:13:15Z</dcterms:modified>
</cp:coreProperties>
</file>