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552"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7/18/11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7/18/11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7/18/11</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7/18/11</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2011</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2011</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2011</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July 2011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802.15-11-0035-03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events.ieee.org" TargetMode="External"/><Relationship Id="rId4" Type="http://schemas.openxmlformats.org/officeDocument/2006/relationships/hyperlink" Target="https://mentor.ieee.org" TargetMode="External"/><Relationship Id="rId5" Type="http://schemas.openxmlformats.org/officeDocument/2006/relationships/hyperlink" Target="https://seabass.ieee.org/imat/index"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July 17, 2011</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2011</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73</a:t>
            </a:r>
            <a:r>
              <a:rPr lang="en-US" sz="3600" baseline="30000" dirty="0" smtClean="0">
                <a:ea typeface="ＭＳ Ｐゴシック" charset="0"/>
                <a:cs typeface="ＭＳ Ｐゴシック" charset="0"/>
              </a:rPr>
              <a:t>nd</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July 18 </a:t>
            </a:r>
            <a:r>
              <a:rPr lang="en-US" sz="2400" b="1" dirty="0">
                <a:solidFill>
                  <a:srgbClr val="898989"/>
                </a:solidFill>
                <a:ea typeface="ＭＳ Ｐゴシック" charset="0"/>
                <a:cs typeface="ＭＳ Ｐゴシック" charset="0"/>
              </a:rPr>
              <a:t>- </a:t>
            </a:r>
            <a:r>
              <a:rPr lang="en-US" sz="2400" b="1" dirty="0" smtClean="0">
                <a:solidFill>
                  <a:srgbClr val="898989"/>
                </a:solidFill>
                <a:ea typeface="ＭＳ Ｐゴシック" charset="0"/>
                <a:cs typeface="ＭＳ Ｐゴシック" charset="0"/>
              </a:rPr>
              <a:t>21, 2011</a:t>
            </a:r>
            <a:endParaRPr lang="en-US" sz="2400" b="1" dirty="0">
              <a:solidFill>
                <a:srgbClr val="898989"/>
              </a:solidFill>
              <a:ea typeface="ＭＳ Ｐゴシック" charset="0"/>
              <a:cs typeface="ＭＳ Ｐゴシック" charset="0"/>
            </a:endParaRPr>
          </a:p>
          <a:p>
            <a:pPr eaLnBrk="1" fontAlgn="ctr" hangingPunct="1">
              <a:lnSpc>
                <a:spcPct val="70000"/>
              </a:lnSpc>
            </a:pPr>
            <a:endParaRPr lang="en-US" sz="2400" dirty="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Hyatt Regency San Francisco at Embarcadero Center</a:t>
            </a:r>
            <a:endParaRPr lang="en-US" altLang="zh-TW" sz="2000" b="1" dirty="0">
              <a:solidFill>
                <a:srgbClr val="898989"/>
              </a:solidFill>
              <a:ea typeface="ＭＳ Ｐゴシック" charset="0"/>
              <a:cs typeface="ＭＳ Ｐゴシック" charset="0"/>
            </a:endParaRPr>
          </a:p>
          <a:p>
            <a:pPr eaLnBrk="1" fontAlgn="ctr" hangingPunct="1">
              <a:lnSpc>
                <a:spcPct val="70000"/>
              </a:lnSpc>
            </a:pPr>
            <a:r>
              <a:rPr lang="en-US" altLang="zh-TW" sz="2000" b="1" dirty="0">
                <a:solidFill>
                  <a:srgbClr val="898989"/>
                </a:solidFill>
                <a:ea typeface="ＭＳ Ｐゴシック" charset="0"/>
                <a:cs typeface="ＭＳ Ｐゴシック" charset="0"/>
              </a:rPr>
              <a:t>San Francisco, </a:t>
            </a:r>
            <a:r>
              <a:rPr lang="en-US" altLang="zh-TW" sz="2000" b="1" dirty="0" smtClean="0">
                <a:solidFill>
                  <a:srgbClr val="898989"/>
                </a:solidFill>
                <a:ea typeface="ＭＳ Ｐゴシック" charset="0"/>
                <a:cs typeface="ＭＳ Ｐゴシック" charset="0"/>
              </a:rPr>
              <a:t>CA USA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2011</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2296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a/b/g coverage in all meeting rooms</a:t>
            </a:r>
          </a:p>
          <a:p>
            <a:pPr lvl="1" algn="just" eaLnBrk="1" hangingPunct="1">
              <a:lnSpc>
                <a:spcPct val="90000"/>
              </a:lnSpc>
            </a:pPr>
            <a:r>
              <a:rPr lang="en-US" sz="2000" dirty="0" smtClean="0">
                <a:ea typeface="ＭＳ Ｐゴシック" charset="0"/>
              </a:rPr>
              <a:t>Open SSID</a:t>
            </a:r>
            <a:r>
              <a:rPr lang="en-US" sz="2000" dirty="0">
                <a:ea typeface="ＭＳ Ｐゴシック" charset="0"/>
              </a:rPr>
              <a:t>: </a:t>
            </a:r>
            <a:r>
              <a:rPr lang="en-US" sz="2000" b="1" dirty="0" smtClean="0">
                <a:solidFill>
                  <a:srgbClr val="FF0000"/>
                </a:solidFill>
                <a:ea typeface="ＭＳ Ｐゴシック" charset="0"/>
              </a:rPr>
              <a:t>VeriLAN</a:t>
            </a:r>
          </a:p>
          <a:p>
            <a:pPr lvl="1" algn="just" eaLnBrk="1" hangingPunct="1">
              <a:lnSpc>
                <a:spcPct val="90000"/>
              </a:lnSpc>
            </a:pPr>
            <a:r>
              <a:rPr lang="en-US" sz="2000" dirty="0" smtClean="0">
                <a:ea typeface="ＭＳ Ｐゴシック" charset="0"/>
              </a:rPr>
              <a:t>Secure SSID</a:t>
            </a:r>
            <a:r>
              <a:rPr lang="en-US" sz="2000" dirty="0">
                <a:ea typeface="ＭＳ Ｐゴシック" charset="0"/>
              </a:rPr>
              <a:t>: </a:t>
            </a:r>
            <a:r>
              <a:rPr lang="en-US" sz="2000" b="1" dirty="0" smtClean="0">
                <a:solidFill>
                  <a:srgbClr val="FF0000"/>
                </a:solidFill>
                <a:ea typeface="ＭＳ Ｐゴシック" charset="0"/>
              </a:rPr>
              <a:t>VeriLAN.1x (Username: </a:t>
            </a:r>
            <a:r>
              <a:rPr lang="en-US" sz="2000" b="1" dirty="0" err="1" smtClean="0">
                <a:solidFill>
                  <a:srgbClr val="FF0000"/>
                </a:solidFill>
                <a:ea typeface="ＭＳ Ｐゴシック" charset="0"/>
              </a:rPr>
              <a:t>ieee</a:t>
            </a:r>
            <a:r>
              <a:rPr lang="en-US" sz="2000" b="1" dirty="0" smtClean="0">
                <a:solidFill>
                  <a:srgbClr val="FF0000"/>
                </a:solidFill>
                <a:ea typeface="ＭＳ Ｐゴシック" charset="0"/>
              </a:rPr>
              <a:t> / Password: </a:t>
            </a:r>
            <a:r>
              <a:rPr lang="en-US" sz="2000" b="1" dirty="0" err="1" smtClean="0">
                <a:solidFill>
                  <a:srgbClr val="FF0000"/>
                </a:solidFill>
                <a:ea typeface="ＭＳ Ｐゴシック" charset="0"/>
              </a:rPr>
              <a:t>ieee</a:t>
            </a:r>
            <a:r>
              <a:rPr lang="en-US" sz="2000" b="1" dirty="0" smtClean="0">
                <a:solidFill>
                  <a:srgbClr val="FF0000"/>
                </a:solidFill>
                <a:ea typeface="ＭＳ Ｐゴシック" charset="0"/>
              </a:rPr>
              <a:t>)</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http://newton.events.ieee.org</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a:ea typeface="ＭＳ Ｐゴシック" charset="0"/>
                <a:hlinkClick r:id="rId5"/>
              </a:rPr>
              <a:t>https:/</a:t>
            </a:r>
            <a:r>
              <a:rPr lang="en-US" sz="2000" dirty="0" smtClean="0">
                <a:ea typeface="ＭＳ Ｐゴシック" charset="0"/>
                <a:hlinkClick r:id="rId5"/>
              </a:rPr>
              <a:t>/seabass.ieee.org/imat/index</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Desk next to Registration</a:t>
            </a:r>
          </a:p>
          <a:p>
            <a:pPr lvl="1" algn="just" eaLnBrk="1" hangingPunct="1">
              <a:lnSpc>
                <a:spcPct val="90000"/>
              </a:lnSpc>
            </a:pPr>
            <a:r>
              <a:rPr lang="en-US" sz="2000" dirty="0" smtClean="0">
                <a:ea typeface="ＭＳ Ｐゴシック" charset="0"/>
              </a:rPr>
              <a:t>Visit </a:t>
            </a:r>
            <a:r>
              <a:rPr lang="en-US" sz="20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16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 </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12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evening. </a:t>
            </a: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May 17, 2011</a:t>
            </a:r>
          </a:p>
          <a:p>
            <a:pPr lvl="1" algn="just" eaLnBrk="1" hangingPunct="1"/>
            <a:r>
              <a:rPr lang="en-US" sz="2000" dirty="0" smtClean="0">
                <a:ea typeface="ＭＳ Ｐゴシック" charset="0"/>
              </a:rPr>
              <a:t>213 Voters</a:t>
            </a:r>
          </a:p>
          <a:p>
            <a:pPr lvl="1" algn="just" eaLnBrk="1" hangingPunct="1"/>
            <a:r>
              <a:rPr lang="en-US" sz="2000" dirty="0" smtClean="0">
                <a:ea typeface="ＭＳ Ｐゴシック" charset="0"/>
              </a:rPr>
              <a:t>  42 </a:t>
            </a:r>
            <a:r>
              <a:rPr lang="en-US" sz="2000" dirty="0">
                <a:ea typeface="ＭＳ Ｐゴシック" charset="0"/>
              </a:rPr>
              <a:t>Nearly</a:t>
            </a:r>
          </a:p>
          <a:p>
            <a:pPr lvl="1" algn="just" eaLnBrk="1" hangingPunct="1"/>
            <a:r>
              <a:rPr lang="en-US" sz="2000" dirty="0" smtClean="0">
                <a:ea typeface="ＭＳ Ｐゴシック" charset="0"/>
              </a:rPr>
              <a:t>87 Aspirant</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480</TotalTime>
  <Words>323</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73nd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67</cp:revision>
  <dcterms:created xsi:type="dcterms:W3CDTF">2010-05-17T00:50:00Z</dcterms:created>
  <dcterms:modified xsi:type="dcterms:W3CDTF">2011-07-18T16:13:27Z</dcterms:modified>
</cp:coreProperties>
</file>