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8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5/8/11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5/8/11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5/8/11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802.15-11-0035-</a:t>
            </a:r>
            <a:r>
              <a:rPr lang="en-US" sz="1400" dirty="0" smtClean="0">
                <a:latin typeface="Calibri" charset="0"/>
              </a:rPr>
              <a:t>02</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9, </a:t>
            </a:r>
            <a:r>
              <a:rPr lang="en-US" sz="1600" dirty="0" smtClean="0">
                <a:latin typeface="Calibri" charset="0"/>
              </a:rPr>
              <a:t>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72</a:t>
            </a:r>
            <a:r>
              <a:rPr lang="en-US" sz="3600" baseline="30000" dirty="0" smtClean="0">
                <a:ea typeface="ＭＳ Ｐゴシック" charset="0"/>
                <a:cs typeface="ＭＳ Ｐゴシック" charset="0"/>
              </a:rPr>
              <a:t>nd</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a:t>
            </a:r>
            <a:r>
              <a:rPr lang="en-US" sz="2400" b="1" dirty="0" smtClean="0">
                <a:solidFill>
                  <a:srgbClr val="898989"/>
                </a:solidFill>
                <a:ea typeface="ＭＳ Ｐゴシック" charset="0"/>
                <a:cs typeface="ＭＳ Ｐゴシック" charset="0"/>
              </a:rPr>
              <a:t>9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12, </a:t>
            </a:r>
            <a:r>
              <a:rPr lang="en-US" sz="2400" b="1" dirty="0" smtClean="0">
                <a:solidFill>
                  <a:srgbClr val="898989"/>
                </a:solidFill>
                <a:ea typeface="ＭＳ Ｐゴシック" charset="0"/>
                <a:cs typeface="ＭＳ Ｐゴシック" charset="0"/>
              </a:rPr>
              <a:t>2011</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Grand Champions Resort, Villas and Spa</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Palm Springs</a:t>
            </a:r>
            <a:r>
              <a:rPr lang="en-US" altLang="zh-TW" sz="2000" b="1" dirty="0" smtClean="0">
                <a:solidFill>
                  <a:srgbClr val="898989"/>
                </a:solidFill>
                <a:ea typeface="ＭＳ Ｐゴシック" charset="0"/>
                <a:cs typeface="ＭＳ Ｐゴシック" charset="0"/>
              </a:rPr>
              <a:t>, CA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a:t>
            </a:r>
            <a:r>
              <a:rPr lang="en-US" sz="2000" b="1" dirty="0" smtClean="0">
                <a:solidFill>
                  <a:srgbClr val="FF0000"/>
                </a:solidFill>
                <a:ea typeface="ＭＳ Ｐゴシック" charset="0"/>
              </a:rPr>
              <a:t>1x (Username: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 / Password: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a:t>
            </a:r>
            <a:r>
              <a:rPr lang="en-US" sz="2400" dirty="0" smtClean="0">
                <a:ea typeface="ＭＳ Ｐゴシック" charset="0"/>
                <a:cs typeface="ＭＳ Ｐゴシック" charset="0"/>
              </a:rPr>
              <a:t>next to Registration</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a:t>
            </a:r>
            <a:endParaRPr lang="en-US" sz="2400" dirty="0" smtClean="0">
              <a:ea typeface="ＭＳ Ｐゴシック" charset="0"/>
              <a:cs typeface="ＭＳ Ｐゴシック" charset="0"/>
            </a:endParaRP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a:t>
            </a:r>
            <a:r>
              <a:rPr lang="en-US" sz="2400" dirty="0" smtClean="0">
                <a:ea typeface="ＭＳ Ｐゴシック" charset="0"/>
                <a:cs typeface="ＭＳ Ｐゴシック" charset="0"/>
              </a:rPr>
              <a:t>1, 2011</a:t>
            </a:r>
          </a:p>
          <a:p>
            <a:pPr lvl="1" algn="just" eaLnBrk="1" hangingPunct="1"/>
            <a:r>
              <a:rPr lang="en-US" sz="2000" dirty="0" smtClean="0">
                <a:ea typeface="ＭＳ Ｐゴシック" charset="0"/>
              </a:rPr>
              <a:t>213 Voters</a:t>
            </a:r>
          </a:p>
          <a:p>
            <a:pPr lvl="1" algn="just" eaLnBrk="1" hangingPunct="1"/>
            <a:r>
              <a:rPr lang="en-US" sz="2000" dirty="0" smtClean="0">
                <a:ea typeface="ＭＳ Ｐゴシック" charset="0"/>
              </a:rPr>
              <a:t>  </a:t>
            </a:r>
            <a:r>
              <a:rPr lang="en-US" sz="2000" dirty="0" smtClean="0">
                <a:ea typeface="ＭＳ Ｐゴシック" charset="0"/>
              </a:rPr>
              <a:t>33 </a:t>
            </a:r>
            <a:r>
              <a:rPr lang="en-US" sz="2000" dirty="0">
                <a:ea typeface="ＭＳ Ｐゴシック" charset="0"/>
              </a:rPr>
              <a:t>Nearly</a:t>
            </a:r>
          </a:p>
          <a:p>
            <a:pPr lvl="1" algn="just" eaLnBrk="1" hangingPunct="1"/>
            <a:r>
              <a:rPr lang="en-US" sz="2000" dirty="0" smtClean="0">
                <a:ea typeface="ＭＳ Ｐゴシック" charset="0"/>
              </a:rPr>
              <a:t>87 </a:t>
            </a:r>
            <a:r>
              <a:rPr lang="en-US" sz="2000" dirty="0" smtClean="0">
                <a:ea typeface="ＭＳ Ｐゴシック" charset="0"/>
              </a:rPr>
              <a:t>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324</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72nd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62</cp:revision>
  <dcterms:created xsi:type="dcterms:W3CDTF">2010-05-17T00:50:00Z</dcterms:created>
  <dcterms:modified xsi:type="dcterms:W3CDTF">2011-05-08T16:11:09Z</dcterms:modified>
</cp:coreProperties>
</file>