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83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3/14/11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3/14/11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3/14/11</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3/14/11</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March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802.15-11-0035-</a:t>
            </a:r>
            <a:r>
              <a:rPr lang="en-US" sz="1400" dirty="0" smtClean="0">
                <a:latin typeface="Calibri" charset="0"/>
              </a:rPr>
              <a:t>01</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imat/logi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t>
            </a:r>
            <a:r>
              <a:rPr lang="en-US" sz="1600" dirty="0" smtClean="0">
                <a:latin typeface="Calibri" charset="0"/>
              </a:rPr>
              <a:t>arch 14, </a:t>
            </a:r>
            <a:r>
              <a:rPr lang="en-US" sz="1600" dirty="0" smtClean="0">
                <a:latin typeface="Calibri" charset="0"/>
              </a:rPr>
              <a:t>2011</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71</a:t>
            </a:r>
            <a:r>
              <a:rPr lang="en-US" sz="3600" baseline="30000" dirty="0" smtClean="0">
                <a:ea typeface="ＭＳ Ｐゴシック" charset="0"/>
                <a:cs typeface="ＭＳ Ｐゴシック" charset="0"/>
              </a:rPr>
              <a:t>st</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March 14 </a:t>
            </a:r>
            <a:r>
              <a:rPr lang="en-US" sz="2400" b="1" dirty="0">
                <a:solidFill>
                  <a:srgbClr val="898989"/>
                </a:solidFill>
                <a:ea typeface="ＭＳ Ｐゴシック" charset="0"/>
                <a:cs typeface="ＭＳ Ｐゴシック" charset="0"/>
              </a:rPr>
              <a:t>- </a:t>
            </a:r>
            <a:r>
              <a:rPr lang="en-US" sz="2400" b="1" dirty="0" smtClean="0">
                <a:solidFill>
                  <a:srgbClr val="898989"/>
                </a:solidFill>
                <a:ea typeface="ＭＳ Ｐゴシック" charset="0"/>
                <a:cs typeface="ＭＳ Ｐゴシック" charset="0"/>
              </a:rPr>
              <a:t>17, 2011</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Marina Bay Sands Convention Center</a:t>
            </a:r>
            <a:endParaRPr lang="en-US" altLang="zh-TW" sz="2000" b="1"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Singapore, Singapore</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a:t>
            </a:r>
            <a:r>
              <a:rPr lang="en-US" sz="2400" b="1" dirty="0" smtClean="0">
                <a:ea typeface="ＭＳ Ｐゴシック" charset="0"/>
                <a:cs typeface="ＭＳ Ｐゴシック" charset="0"/>
              </a:rPr>
              <a:t>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hlinkClick r:id="rId5"/>
              </a:rPr>
              <a:t>https://murphy.events.ieee.org/imat/login</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VeriLAN Network Help Desk </a:t>
            </a:r>
            <a:r>
              <a:rPr lang="en-US" sz="2400" dirty="0" smtClean="0">
                <a:ea typeface="ＭＳ Ｐゴシック" charset="0"/>
                <a:cs typeface="ＭＳ Ｐゴシック" charset="0"/>
              </a:rPr>
              <a:t>next to Registration</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rPr>
              <a:t>Visit 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 - </a:t>
            </a:r>
            <a:r>
              <a:rPr lang="en-US" sz="2400" dirty="0" smtClean="0">
                <a:ea typeface="ＭＳ Ｐゴシック" charset="0"/>
                <a:cs typeface="ＭＳ Ｐゴシック" charset="0"/>
              </a:rPr>
              <a:t>2 </a:t>
            </a:r>
            <a:r>
              <a:rPr lang="en-US" sz="2400" dirty="0" smtClean="0">
                <a:ea typeface="ＭＳ Ｐゴシック" charset="0"/>
                <a:cs typeface="ＭＳ Ｐゴシック" charset="0"/>
              </a:rPr>
              <a:t>Extra Credit Time 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March 1, </a:t>
            </a:r>
            <a:r>
              <a:rPr lang="en-US" sz="2400" dirty="0" smtClean="0">
                <a:ea typeface="ＭＳ Ｐゴシック" charset="0"/>
                <a:cs typeface="ＭＳ Ｐゴシック" charset="0"/>
              </a:rPr>
              <a:t>2011</a:t>
            </a:r>
          </a:p>
          <a:p>
            <a:pPr lvl="1" algn="just" eaLnBrk="1" hangingPunct="1"/>
            <a:r>
              <a:rPr lang="en-US" sz="2000" dirty="0" smtClean="0">
                <a:ea typeface="ＭＳ Ｐゴシック" charset="0"/>
              </a:rPr>
              <a:t>213 </a:t>
            </a:r>
            <a:r>
              <a:rPr lang="en-US" sz="2000" dirty="0" smtClean="0">
                <a:ea typeface="ＭＳ Ｐゴシック" charset="0"/>
              </a:rPr>
              <a:t>Voters</a:t>
            </a:r>
          </a:p>
          <a:p>
            <a:pPr lvl="1" algn="just" eaLnBrk="1" hangingPunct="1"/>
            <a:r>
              <a:rPr lang="en-US" sz="2000" dirty="0" smtClean="0">
                <a:ea typeface="ＭＳ Ｐゴシック" charset="0"/>
              </a:rPr>
              <a:t>  </a:t>
            </a:r>
            <a:r>
              <a:rPr lang="en-US" sz="2000" dirty="0" smtClean="0">
                <a:ea typeface="ＭＳ Ｐゴシック" charset="0"/>
              </a:rPr>
              <a:t>31 </a:t>
            </a:r>
            <a:r>
              <a:rPr lang="en-US" sz="2000" dirty="0">
                <a:ea typeface="ＭＳ Ｐゴシック" charset="0"/>
              </a:rPr>
              <a:t>Nearly</a:t>
            </a:r>
          </a:p>
          <a:p>
            <a:pPr lvl="1" algn="just" eaLnBrk="1" hangingPunct="1"/>
            <a:r>
              <a:rPr lang="en-US" sz="2000" dirty="0" smtClean="0">
                <a:ea typeface="ＭＳ Ｐゴシック" charset="0"/>
              </a:rPr>
              <a:t>76 </a:t>
            </a:r>
            <a:r>
              <a:rPr lang="en-US" sz="2000" dirty="0" smtClean="0">
                <a:ea typeface="ＭＳ Ｐゴシック" charset="0"/>
              </a:rPr>
              <a:t>Aspirant</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316</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71st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60</cp:revision>
  <dcterms:created xsi:type="dcterms:W3CDTF">2010-05-17T00:50:00Z</dcterms:created>
  <dcterms:modified xsi:type="dcterms:W3CDTF">2011-03-14T01:09:22Z</dcterms:modified>
</cp:coreProperties>
</file>