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8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1/16/11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1/16/11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1/16/11</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1/16/11</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January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a:t>
            </a:r>
            <a:r>
              <a:rPr lang="en-US" sz="1400" dirty="0" smtClean="0">
                <a:latin typeface="Calibri" charset="0"/>
              </a:rPr>
              <a:t>11-0035-00</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imat/logi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January 16, 2011</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a:t>
            </a:r>
            <a:r>
              <a:rPr lang="en-US" sz="1600" dirty="0">
                <a:latin typeface="Calibri" charset="0"/>
              </a:rPr>
              <a:t>7327 SW Barnes Rd. #215, </a:t>
            </a:r>
            <a:r>
              <a:rPr lang="en-US" sz="1600" dirty="0">
                <a:latin typeface="Calibri" charset="0"/>
              </a:rPr>
              <a:t>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70</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January 17 </a:t>
            </a:r>
            <a:r>
              <a:rPr lang="en-US" sz="2400" b="1" dirty="0">
                <a:solidFill>
                  <a:srgbClr val="898989"/>
                </a:solidFill>
                <a:ea typeface="ＭＳ Ｐゴシック" charset="0"/>
                <a:cs typeface="ＭＳ Ｐゴシック" charset="0"/>
              </a:rPr>
              <a:t>- </a:t>
            </a:r>
            <a:r>
              <a:rPr lang="en-US" sz="2400" b="1" dirty="0" smtClean="0">
                <a:solidFill>
                  <a:srgbClr val="898989"/>
                </a:solidFill>
                <a:ea typeface="ＭＳ Ｐゴシック" charset="0"/>
                <a:cs typeface="ＭＳ Ｐゴシック" charset="0"/>
              </a:rPr>
              <a:t>20, </a:t>
            </a:r>
            <a:r>
              <a:rPr lang="en-US" sz="2400" b="1" dirty="0">
                <a:solidFill>
                  <a:srgbClr val="898989"/>
                </a:solidFill>
                <a:ea typeface="ＭＳ Ｐゴシック" charset="0"/>
                <a:cs typeface="ＭＳ Ｐゴシック" charset="0"/>
              </a:rPr>
              <a:t>2010</a:t>
            </a: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a:t>
            </a:r>
            <a:r>
              <a:rPr lang="en-US" altLang="zh-TW" sz="2000" b="1" dirty="0" smtClean="0">
                <a:solidFill>
                  <a:srgbClr val="898989"/>
                </a:solidFill>
                <a:ea typeface="ＭＳ Ｐゴシック" charset="0"/>
                <a:cs typeface="ＭＳ Ｐゴシック" charset="0"/>
              </a:rPr>
              <a:t>Century Plaza</a:t>
            </a:r>
            <a:endParaRPr lang="en-US" altLang="zh-TW" sz="2000" b="1"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Los Angeles, CA, </a:t>
            </a:r>
            <a:r>
              <a:rPr lang="en-US" altLang="zh-TW" sz="2000" b="1" dirty="0">
                <a:solidFill>
                  <a:srgbClr val="898989"/>
                </a:solidFill>
                <a:ea typeface="ＭＳ Ｐゴシック" charset="0"/>
                <a:cs typeface="ＭＳ Ｐゴシック" charset="0"/>
              </a:rPr>
              <a:t>USA</a:t>
            </a: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2011</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downloads (&amp; all links)</a:t>
            </a:r>
          </a:p>
          <a:p>
            <a:pPr lvl="1" algn="just" eaLnBrk="1" hangingPunct="1">
              <a:lnSpc>
                <a:spcPct val="90000"/>
              </a:lnSpc>
            </a:pPr>
            <a:r>
              <a:rPr lang="en-US" sz="2000" dirty="0">
                <a:ea typeface="ＭＳ Ｐゴシック" charset="0"/>
                <a:hlinkClick r:id="rId3"/>
              </a:rPr>
              <a:t>http://newton.events.ieee.org</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UPLOADS </a:t>
            </a:r>
            <a:r>
              <a:rPr lang="en-US" sz="2400" dirty="0">
                <a:ea typeface="ＭＳ Ｐゴシック" charset="0"/>
                <a:cs typeface="ＭＳ Ｐゴシック" charset="0"/>
              </a:rPr>
              <a:t>and document control numbers </a:t>
            </a:r>
            <a:r>
              <a:rPr lang="en-US" sz="2400" b="1" dirty="0">
                <a:ea typeface="ＭＳ Ｐゴシック" charset="0"/>
                <a:cs typeface="ＭＳ Ｐゴシック" charset="0"/>
              </a:rPr>
              <a:t>ONLY</a:t>
            </a:r>
          </a:p>
          <a:p>
            <a:pPr lvl="1" algn="just" eaLnBrk="1" hangingPunct="1">
              <a:lnSpc>
                <a:spcPct val="90000"/>
              </a:lnSpc>
            </a:pPr>
            <a:r>
              <a:rPr lang="en-US" sz="2000" dirty="0">
                <a:ea typeface="ＭＳ Ｐゴシック" charset="0"/>
                <a:hlinkClick r:id="rId4"/>
              </a:rPr>
              <a:t>https://mentor.ieee.org</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hlinkClick r:id="rId5"/>
              </a:rPr>
              <a:t>https://murphy.events.ieee.org/imat/login</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VeriLAN Network Help Desk </a:t>
            </a:r>
            <a:r>
              <a:rPr lang="en-US" sz="2400" dirty="0" smtClean="0">
                <a:ea typeface="ＭＳ Ｐゴシック" charset="0"/>
                <a:cs typeface="ＭＳ Ｐゴシック" charset="0"/>
              </a:rPr>
              <a:t>next to Registration</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rPr>
              <a:t>Visit 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 - 1 Extra Credit Time 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January 16, 2011</a:t>
            </a:r>
          </a:p>
          <a:p>
            <a:pPr lvl="1" algn="just" eaLnBrk="1" hangingPunct="1"/>
            <a:r>
              <a:rPr lang="en-US" sz="2000" dirty="0" smtClean="0">
                <a:ea typeface="ＭＳ Ｐゴシック" charset="0"/>
              </a:rPr>
              <a:t>212 Voters</a:t>
            </a:r>
          </a:p>
          <a:p>
            <a:pPr lvl="1" algn="just" eaLnBrk="1" hangingPunct="1"/>
            <a:r>
              <a:rPr lang="en-US" sz="2000" dirty="0" smtClean="0">
                <a:ea typeface="ＭＳ Ｐゴシック" charset="0"/>
              </a:rPr>
              <a:t>  43 </a:t>
            </a:r>
            <a:r>
              <a:rPr lang="en-US" sz="2000" dirty="0">
                <a:ea typeface="ＭＳ Ｐゴシック" charset="0"/>
              </a:rPr>
              <a:t>Nearly</a:t>
            </a:r>
          </a:p>
          <a:p>
            <a:pPr lvl="1" algn="just" eaLnBrk="1" hangingPunct="1"/>
            <a:r>
              <a:rPr lang="en-US" sz="2000" dirty="0" smtClean="0">
                <a:ea typeface="ＭＳ Ｐゴシック" charset="0"/>
              </a:rPr>
              <a:t>97 Aspirant</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2011</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320</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70th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58</cp:revision>
  <dcterms:created xsi:type="dcterms:W3CDTF">2010-05-17T00:50:00Z</dcterms:created>
  <dcterms:modified xsi:type="dcterms:W3CDTF">2011-01-17T05:55:06Z</dcterms:modified>
</cp:coreProperties>
</file>