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2"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t>1/14/2011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802.15-11-0022-00-004g</a:t>
            </a:r>
            <a:endParaRPr lang="en-US" dirty="0"/>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of </a:t>
            </a:r>
            <a:r>
              <a:rPr lang="en-US" b="1" dirty="0" smtClean="0"/>
              <a:t>MAC and MAC Frame group of comments]</a:t>
            </a:r>
            <a:endParaRPr lang="en-US" b="1" dirty="0"/>
          </a:p>
          <a:p>
            <a:r>
              <a:rPr lang="en-US" b="1" dirty="0"/>
              <a:t>Date Submitted: [Jan </a:t>
            </a:r>
            <a:r>
              <a:rPr lang="en-US" b="1" dirty="0" smtClean="0"/>
              <a:t>14,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MAC </a:t>
            </a:r>
            <a:r>
              <a:rPr lang="en-US" dirty="0" err="1" smtClean="0"/>
              <a:t>relaged</a:t>
            </a:r>
            <a:r>
              <a:rPr lang="en-US" dirty="0" smtClean="0"/>
              <a:t> comments from TTG4g LB59 as </a:t>
            </a:r>
            <a:r>
              <a:rPr lang="en-US" dirty="0" err="1" smtClean="0"/>
              <a:t>presentedduring</a:t>
            </a:r>
            <a:r>
              <a:rPr lang="en-US" dirty="0" smtClean="0"/>
              <a:t> the January 2011 ad hoc meeting</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Presentation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Presentation summarizes comment resolution status for the MAC and Frame Format comments (as categorized in 15-10-0852-08)</a:t>
            </a:r>
          </a:p>
          <a:p>
            <a:r>
              <a:rPr lang="en-US" dirty="0" smtClean="0"/>
              <a:t>Already done (in November)</a:t>
            </a:r>
          </a:p>
          <a:p>
            <a:r>
              <a:rPr lang="en-US" dirty="0" smtClean="0"/>
              <a:t>“ready to go” to TG next week</a:t>
            </a:r>
          </a:p>
          <a:p>
            <a:pPr lvl="1"/>
            <a:r>
              <a:rPr lang="en-US" dirty="0" smtClean="0"/>
              <a:t>Includes comments covered by proposed resolutions agreed to yesterday</a:t>
            </a:r>
          </a:p>
          <a:p>
            <a:r>
              <a:rPr lang="en-US" dirty="0" smtClean="0"/>
              <a:t>Not yet resolved, way forward identified for all</a:t>
            </a:r>
          </a:p>
          <a:p>
            <a:pPr lvl="1"/>
            <a:r>
              <a:rPr lang="en-US" dirty="0" smtClean="0"/>
              <a:t>Some resolutions proposed</a:t>
            </a:r>
          </a:p>
          <a:p>
            <a:pPr lvl="1"/>
            <a:r>
              <a:rPr lang="en-US" dirty="0" smtClean="0"/>
              <a:t>Some need discussion/work, suggest plan</a:t>
            </a:r>
          </a:p>
          <a:p>
            <a:r>
              <a:rPr lang="en-US" dirty="0" smtClean="0"/>
              <a:t>One comment </a:t>
            </a:r>
            <a:r>
              <a:rPr lang="en-US" dirty="0" err="1" smtClean="0"/>
              <a:t>mis</a:t>
            </a:r>
            <a:r>
              <a:rPr lang="en-US" dirty="0" smtClean="0"/>
              <a:t>-categorized:</a:t>
            </a:r>
          </a:p>
          <a:p>
            <a:pPr lvl="1"/>
            <a:r>
              <a:rPr lang="en-US" dirty="0" smtClean="0"/>
              <a:t>CID #70  9s on 6.3a.1.5</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Approved in Nov</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Accept</a:t>
            </a:r>
          </a:p>
          <a:p>
            <a:pPr lvl="1"/>
            <a:r>
              <a:rPr lang="en-US" dirty="0" smtClean="0"/>
              <a:t>554: note in XLS says "A" but should be "AP“.</a:t>
            </a:r>
          </a:p>
          <a:p>
            <a:pPr lvl="1"/>
            <a:r>
              <a:rPr lang="en-US" dirty="0" smtClean="0"/>
              <a:t>671: remove clause 5.5.3 from 4g draft.</a:t>
            </a:r>
          </a:p>
          <a:p>
            <a:r>
              <a:rPr lang="en-US" dirty="0" smtClean="0"/>
              <a:t>Accept in Principle:</a:t>
            </a:r>
          </a:p>
          <a:p>
            <a:pPr lvl="1"/>
            <a:r>
              <a:rPr lang="en-US" dirty="0" smtClean="0"/>
              <a:t>105: Explanation given, no change.</a:t>
            </a:r>
          </a:p>
          <a:p>
            <a:pPr lvl="1"/>
            <a:r>
              <a:rPr lang="en-US" dirty="0" smtClean="0"/>
              <a:t>490, 492, 493, 634: AP align frame formats with 4e draft.</a:t>
            </a:r>
          </a:p>
          <a:p>
            <a:pPr lvl="1"/>
            <a:r>
              <a:rPr lang="en-US" dirty="0" smtClean="0"/>
              <a:t>329: "</a:t>
            </a:r>
            <a:r>
              <a:rPr lang="en-US" dirty="0" err="1" smtClean="0"/>
              <a:t>aNBPANSlotDuration</a:t>
            </a:r>
            <a:r>
              <a:rPr lang="en-US" dirty="0" smtClean="0"/>
              <a:t>" becomes "</a:t>
            </a:r>
            <a:r>
              <a:rPr lang="en-US" dirty="0" err="1" smtClean="0"/>
              <a:t>aBaseSlotDuration</a:t>
            </a:r>
            <a:r>
              <a:rPr lang="en-US" dirty="0" smtClean="0"/>
              <a:t>"</a:t>
            </a:r>
          </a:p>
          <a:p>
            <a:r>
              <a:rPr lang="en-US" dirty="0" smtClean="0"/>
              <a:t>Rejected: </a:t>
            </a:r>
          </a:p>
          <a:p>
            <a:pPr lvl="1"/>
            <a:r>
              <a:rPr lang="en-US" dirty="0" smtClean="0"/>
              <a:t>413: Reject: Clarifies purpose of figures 22</a:t>
            </a:r>
          </a:p>
          <a:p>
            <a:pPr lvl="1"/>
            <a:r>
              <a:rPr lang="en-US" dirty="0" smtClean="0"/>
              <a:t>684: Reject, refers to 15-10-0916-01-004g</a:t>
            </a:r>
          </a:p>
          <a:p>
            <a:pPr lvl="1"/>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lstStyle/>
          <a:p>
            <a:r>
              <a:rPr lang="en-US" dirty="0" smtClean="0"/>
              <a:t>PD-Data (categorized as MAC): </a:t>
            </a:r>
          </a:p>
          <a:p>
            <a:pPr lvl="1"/>
            <a:r>
              <a:rPr lang="en-US" dirty="0" smtClean="0"/>
              <a:t>CID #</a:t>
            </a:r>
            <a:r>
              <a:rPr lang="en-US" dirty="0" smtClean="0"/>
              <a:t>35,36,66, 427, 202, 203, 208, 540: Comments on PD</a:t>
            </a:r>
            <a:r>
              <a:rPr lang="en-US" dirty="0" smtClean="0"/>
              <a:t>-Data parameters, resolved by removing primitive.  </a:t>
            </a:r>
          </a:p>
          <a:p>
            <a:pPr lvl="1"/>
            <a:r>
              <a:rPr lang="en-US" dirty="0" smtClean="0"/>
              <a:t>CID# 724: MCPS parameters inconsistent with PD-Data parameters: resolved by removing PD-Data.</a:t>
            </a:r>
          </a:p>
          <a:p>
            <a:pPr lvl="1"/>
            <a:r>
              <a:rPr lang="en-US" dirty="0" smtClean="0"/>
              <a:t>202, 203  Removed primitives, all parameters</a:t>
            </a:r>
          </a:p>
          <a:p>
            <a:pPr lvl="1"/>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MCPS-Data parameters:  Per minutes from 13-Jan, we agreed to resolution to comment #281  to remove </a:t>
            </a:r>
            <a:r>
              <a:rPr lang="en-US" dirty="0" err="1" smtClean="0"/>
              <a:t>TxChannel</a:t>
            </a:r>
            <a:r>
              <a:rPr lang="en-US" dirty="0" smtClean="0"/>
              <a:t>, </a:t>
            </a:r>
            <a:r>
              <a:rPr lang="en-US" dirty="0" err="1" smtClean="0"/>
              <a:t>PPDUCoding</a:t>
            </a:r>
            <a:r>
              <a:rPr lang="en-US" dirty="0" smtClean="0"/>
              <a:t> and FCS length  parameters from MCPS-Data (table 77 and associated text), and to add a new PIB attribute </a:t>
            </a:r>
            <a:r>
              <a:rPr lang="en-US" dirty="0" err="1" smtClean="0"/>
              <a:t>phyFSKFECenabled</a:t>
            </a:r>
            <a:r>
              <a:rPr lang="en-US" dirty="0"/>
              <a:t>.</a:t>
            </a:r>
            <a:r>
              <a:rPr lang="en-US" dirty="0" smtClean="0"/>
              <a:t> </a:t>
            </a:r>
          </a:p>
          <a:p>
            <a:pPr>
              <a:buNone/>
            </a:pPr>
            <a:r>
              <a:rPr lang="en-US" dirty="0" smtClean="0"/>
              <a:t>Also resolves (Accept in Principle):</a:t>
            </a:r>
          </a:p>
          <a:p>
            <a:r>
              <a:rPr lang="en-US" dirty="0" smtClean="0"/>
              <a:t>281, 282:  Fixed by removing </a:t>
            </a:r>
            <a:r>
              <a:rPr lang="en-US" dirty="0" err="1" smtClean="0"/>
              <a:t>TxChannel</a:t>
            </a:r>
            <a:r>
              <a:rPr lang="en-US" dirty="0" smtClean="0"/>
              <a:t> parameter.</a:t>
            </a:r>
          </a:p>
          <a:p>
            <a:r>
              <a:rPr lang="en-US" dirty="0" smtClean="0"/>
              <a:t>282,, 725: fixed by removing </a:t>
            </a:r>
            <a:r>
              <a:rPr lang="en-US" dirty="0" err="1" smtClean="0"/>
              <a:t>PPDUCoding</a:t>
            </a:r>
            <a:r>
              <a:rPr lang="en-US" dirty="0" smtClean="0"/>
              <a:t> parameter.</a:t>
            </a:r>
          </a:p>
          <a:p>
            <a:r>
              <a:rPr lang="en-US" dirty="0" smtClean="0"/>
              <a:t>726:  fixed by removing </a:t>
            </a:r>
            <a:r>
              <a:rPr lang="en-US" dirty="0" err="1" smtClean="0"/>
              <a:t>FCSLength</a:t>
            </a:r>
            <a:r>
              <a:rPr lang="en-US" dirty="0" smtClean="0"/>
              <a:t> </a:t>
            </a:r>
            <a:r>
              <a:rPr lang="en-US" dirty="0" smtClean="0"/>
              <a:t>parameter </a:t>
            </a:r>
          </a:p>
          <a:p>
            <a:r>
              <a:rPr lang="en-US" dirty="0" smtClean="0"/>
              <a:t>494: resolved by removing </a:t>
            </a:r>
            <a:r>
              <a:rPr lang="en-US" dirty="0" err="1" smtClean="0"/>
              <a:t>TxData</a:t>
            </a:r>
            <a:r>
              <a:rPr lang="en-US" dirty="0" smtClean="0"/>
              <a:t> parameter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normAutofit/>
          </a:bodyPr>
          <a:lstStyle/>
          <a:p>
            <a:r>
              <a:rPr lang="en-US" dirty="0" smtClean="0"/>
              <a:t>Other </a:t>
            </a:r>
          </a:p>
          <a:p>
            <a:pPr lvl="1"/>
            <a:r>
              <a:rPr lang="en-US" dirty="0" smtClean="0"/>
              <a:t>84: Comment resolved by the roll-up. Note: Refers to 15-10-0872-06-004g, but the comment appears to be on the parameters from the base standard. Either way it is fixed in the roll-up.  Suggest </a:t>
            </a:r>
            <a:r>
              <a:rPr lang="en-US" dirty="0" err="1" smtClean="0"/>
              <a:t>udate</a:t>
            </a:r>
            <a:r>
              <a:rPr lang="en-US" dirty="0" smtClean="0"/>
              <a:t> 10-0872r6 also to align with roll-up. </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Proposed Resolutions </a:t>
            </a:r>
            <a:br>
              <a:rPr lang="en-US" dirty="0" smtClean="0"/>
            </a:br>
            <a:r>
              <a:rPr lang="en-US" dirty="0" smtClean="0"/>
              <a:t> (Easy)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469:  Use correct ACK length in </a:t>
            </a:r>
            <a:r>
              <a:rPr lang="en-US" dirty="0" err="1" smtClean="0"/>
              <a:t>equn</a:t>
            </a:r>
            <a:r>
              <a:rPr lang="en-US" dirty="0" smtClean="0"/>
              <a:t>:  comment is correct, recommend Accept.</a:t>
            </a:r>
          </a:p>
          <a:p>
            <a:r>
              <a:rPr lang="en-US" dirty="0" smtClean="0"/>
              <a:t>501:  Frame format figures s/b consistent: recommend ACCEPT.</a:t>
            </a:r>
          </a:p>
          <a:p>
            <a:r>
              <a:rPr lang="en-US" dirty="0" smtClean="0"/>
              <a:t>280:  Suggest this resolved between the MCPS-Data comments and aligning with the roll-up. Recommend Accept in Principle.</a:t>
            </a:r>
          </a:p>
          <a:p>
            <a:r>
              <a:rPr lang="en-US" dirty="0" smtClean="0"/>
              <a:t>880: Repeating MAC text; Recommend Accept.</a:t>
            </a:r>
          </a:p>
          <a:p>
            <a:r>
              <a:rPr lang="en-US" dirty="0" smtClean="0"/>
              <a:t>727,728: Mode switch parameters in MCPS-Data should apply only to FSK?  Recommend Accept in Principle; need clarification text that mode switch initiated from FSK mode only, but can switch to any PHY modes. Re-assign to mode switch.</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 in progress/needs work</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681 (also fits in delayed ACK but addresses more)</a:t>
            </a:r>
          </a:p>
          <a:p>
            <a:pPr lvl="1"/>
            <a:r>
              <a:rPr lang="en-US" dirty="0" smtClean="0"/>
              <a:t>Suggest work with delayed ACK and alignment with 4e</a:t>
            </a:r>
          </a:p>
          <a:p>
            <a:r>
              <a:rPr lang="en-US" dirty="0" smtClean="0"/>
              <a:t>How "time" is specified (the meaning of 'time'). Work in progress: </a:t>
            </a:r>
          </a:p>
          <a:p>
            <a:pPr lvl="1"/>
            <a:r>
              <a:rPr lang="en-US" dirty="0" smtClean="0"/>
              <a:t>214,328,336,380,682, 739, 887, 920, 737</a:t>
            </a:r>
          </a:p>
          <a:p>
            <a:pPr lvl="1"/>
            <a:r>
              <a:rPr lang="en-US" dirty="0" smtClean="0"/>
              <a:t>Suggest engage WG TE to work on this w/appropriate technical input</a:t>
            </a:r>
          </a:p>
          <a:p>
            <a:pPr lvl="1"/>
            <a:r>
              <a:rPr lang="en-US" dirty="0" smtClean="0"/>
              <a:t>737: Relates to how ‘symbols per octet’ is used to specify time</a:t>
            </a:r>
            <a:endParaRPr lang="en-US" dirty="0" smtClean="0"/>
          </a:p>
          <a:p>
            <a:r>
              <a:rPr lang="en-US" dirty="0" smtClean="0"/>
              <a:t>Delayed Acknowledgement (needs work)</a:t>
            </a:r>
          </a:p>
          <a:p>
            <a:pPr lvl="1"/>
            <a:r>
              <a:rPr lang="en-US" dirty="0" smtClean="0"/>
              <a:t>59, 470, 623, 681, 889 </a:t>
            </a:r>
          </a:p>
          <a:p>
            <a:pPr lvl="1"/>
            <a:r>
              <a:rPr lang="en-US" dirty="0" smtClean="0"/>
              <a:t>502:  use 4e ACK formats.</a:t>
            </a:r>
            <a:endParaRPr lang="en-US" dirty="0" smtClean="0"/>
          </a:p>
          <a:p>
            <a:pPr lvl="1"/>
            <a:r>
              <a:rPr lang="en-US" dirty="0" smtClean="0"/>
              <a:t>suggests 4e enables implementing the same functionality by the NHL</a:t>
            </a:r>
          </a:p>
          <a:p>
            <a:pPr lvl="1"/>
            <a:r>
              <a:rPr lang="en-US" dirty="0" smtClean="0"/>
              <a:t>Suggest Phil and Ben can sort it out</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Stuff</a:t>
            </a:r>
            <a:endParaRPr lang="en-US" dirty="0"/>
          </a:p>
        </p:txBody>
      </p:sp>
      <p:sp>
        <p:nvSpPr>
          <p:cNvPr id="3" name="Content Placeholder 2"/>
          <p:cNvSpPr>
            <a:spLocks noGrp="1"/>
          </p:cNvSpPr>
          <p:nvPr>
            <p:ph idx="1"/>
          </p:nvPr>
        </p:nvSpPr>
        <p:spPr/>
        <p:txBody>
          <a:bodyPr/>
          <a:lstStyle/>
          <a:p>
            <a:r>
              <a:rPr lang="en-US" dirty="0" smtClean="0"/>
              <a:t>Resolution for 494 in XLS says ‘fixed by PD-Data” but that’s not right – use resolution from here instead.</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830</Words>
  <Application>Microsoft Office PowerPoint</Application>
  <PresentationFormat>On-screen Show (4:3)</PresentationFormat>
  <Paragraphs>96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 of the Presentation</vt:lpstr>
      <vt:lpstr>Approved in Nov</vt:lpstr>
      <vt:lpstr>Proposed Resolutions Ready</vt:lpstr>
      <vt:lpstr>Proposed Resolutions Ready</vt:lpstr>
      <vt:lpstr>Proposed Resolutions Ready</vt:lpstr>
      <vt:lpstr>New Proposed Resolutions   (Easy)</vt:lpstr>
      <vt:lpstr>Work in progress/needs work</vt:lpstr>
      <vt:lpstr>Misc. Stuff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28</cp:revision>
  <dcterms:created xsi:type="dcterms:W3CDTF">2011-01-14T17:45:45Z</dcterms:created>
  <dcterms:modified xsi:type="dcterms:W3CDTF">2011-01-14T22:11:27Z</dcterms:modified>
</cp:coreProperties>
</file>