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370" r:id="rId2"/>
    <p:sldId id="371" r:id="rId3"/>
    <p:sldId id="372" r:id="rId4"/>
    <p:sldId id="373" r:id="rId5"/>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27" d="100"/>
          <a:sy n="127" d="100"/>
        </p:scale>
        <p:origin x="-1896" y="-10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11/23/10</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11/23/10</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November 10</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15-10-</a:t>
            </a:r>
            <a:r>
              <a:rPr lang="en-US" b="1" dirty="0" smtClean="0"/>
              <a:t>0947-</a:t>
            </a:r>
            <a:r>
              <a:rPr lang="en-US" b="1" dirty="0" smtClean="0"/>
              <a:t>00-wng0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November 2010</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November 2010</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00675"/>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WNG Closing Report for </a:t>
            </a:r>
            <a:r>
              <a:rPr lang="en-US" sz="1800" dirty="0" smtClean="0"/>
              <a:t>Dallas November </a:t>
            </a:r>
            <a:r>
              <a:rPr lang="en-US" sz="1800" dirty="0"/>
              <a:t>2010</a:t>
            </a:r>
          </a:p>
          <a:p>
            <a:pPr marL="914400" indent="-914400" eaLnBrk="0" hangingPunct="0">
              <a:defRPr/>
            </a:pPr>
            <a:r>
              <a:rPr lang="en-US" sz="1800" b="1" dirty="0"/>
              <a:t>Date Submitted: </a:t>
            </a:r>
            <a:r>
              <a:rPr lang="en-US" sz="1800" dirty="0" smtClean="0"/>
              <a:t>11 November </a:t>
            </a:r>
            <a:r>
              <a:rPr lang="en-US" sz="1800" dirty="0"/>
              <a:t>2010</a:t>
            </a:r>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Closing Report for </a:t>
            </a:r>
            <a:r>
              <a:rPr lang="en-US" sz="1800" dirty="0" smtClean="0"/>
              <a:t>November </a:t>
            </a:r>
            <a:r>
              <a:rPr lang="en-US" sz="1800" dirty="0" smtClean="0"/>
              <a:t>2010 </a:t>
            </a:r>
            <a:r>
              <a:rPr lang="en-US" sz="1800" dirty="0"/>
              <a:t>Session</a:t>
            </a:r>
          </a:p>
          <a:p>
            <a:pPr marL="914400" indent="-914400" eaLnBrk="0" hangingPunct="0">
              <a:defRPr/>
            </a:pPr>
            <a:r>
              <a:rPr lang="en-US" sz="1800" b="1" dirty="0"/>
              <a:t>Abstract: </a:t>
            </a:r>
            <a:r>
              <a:rPr lang="en-US" sz="1800" dirty="0"/>
              <a:t>WNG Closing Report for </a:t>
            </a:r>
            <a:r>
              <a:rPr lang="en-US" sz="1800" dirty="0" smtClean="0"/>
              <a:t>Dallas</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1371600"/>
          </a:xfrm>
        </p:spPr>
        <p:txBody>
          <a:bodyPr/>
          <a:lstStyle/>
          <a:p>
            <a:r>
              <a:rPr lang="en-US" dirty="0"/>
              <a:t>Evolution of RTLS based on ISO and IEEE </a:t>
            </a:r>
            <a:r>
              <a:rPr lang="en-US" dirty="0" smtClean="0"/>
              <a:t>standards (</a:t>
            </a:r>
            <a:r>
              <a:rPr lang="en-US" dirty="0"/>
              <a:t>15-10-831-01)</a:t>
            </a:r>
            <a:r>
              <a:rPr lang="en-US" dirty="0"/>
              <a:t> </a:t>
            </a:r>
            <a:endParaRPr lang="en-US" dirty="0" smtClean="0">
              <a:ea typeface="ＭＳ Ｐゴシック" pitchFamily="-65" charset="-128"/>
            </a:endParaRPr>
          </a:p>
        </p:txBody>
      </p:sp>
      <p:sp>
        <p:nvSpPr>
          <p:cNvPr id="3075" name="Content Placeholder 2"/>
          <p:cNvSpPr>
            <a:spLocks noGrp="1"/>
          </p:cNvSpPr>
          <p:nvPr>
            <p:ph idx="1"/>
          </p:nvPr>
        </p:nvSpPr>
        <p:spPr>
          <a:xfrm>
            <a:off x="304800" y="2667000"/>
            <a:ext cx="8686800" cy="2743200"/>
          </a:xfrm>
        </p:spPr>
        <p:txBody>
          <a:bodyPr/>
          <a:lstStyle/>
          <a:p>
            <a:r>
              <a:rPr lang="en-US" sz="2800" dirty="0"/>
              <a:t>Rainer </a:t>
            </a:r>
            <a:r>
              <a:rPr lang="en-US" sz="2800" dirty="0" err="1"/>
              <a:t>Hach</a:t>
            </a:r>
            <a:r>
              <a:rPr lang="en-US" sz="2800" dirty="0"/>
              <a:t> (</a:t>
            </a:r>
            <a:r>
              <a:rPr lang="en-US" sz="2800" dirty="0" err="1"/>
              <a:t>Nanotron</a:t>
            </a:r>
            <a:r>
              <a:rPr lang="en-US" sz="2800" dirty="0"/>
              <a:t>) </a:t>
            </a:r>
            <a:r>
              <a:rPr lang="en-US" sz="2800" dirty="0" smtClean="0"/>
              <a:t>was the presenter</a:t>
            </a:r>
            <a:endParaRPr lang="en-US" sz="2800" dirty="0"/>
          </a:p>
          <a:p>
            <a:r>
              <a:rPr lang="en-US" sz="2800" dirty="0" smtClean="0"/>
              <a:t>Summary: overview of progress in RTLS since approval of 802.15.4a</a:t>
            </a:r>
          </a:p>
          <a:p>
            <a:r>
              <a:rPr lang="en-US" sz="2800" dirty="0" smtClean="0"/>
              <a:t>Discussion</a:t>
            </a:r>
            <a:r>
              <a:rPr lang="en-US" sz="2800" dirty="0"/>
              <a:t>: </a:t>
            </a:r>
          </a:p>
          <a:p>
            <a:pPr lvl="1"/>
            <a:r>
              <a:rPr lang="en-US" sz="2400" dirty="0"/>
              <a:t>Chip rate? 1 </a:t>
            </a:r>
            <a:r>
              <a:rPr lang="en-US" sz="2400" dirty="0" err="1"/>
              <a:t>mb</a:t>
            </a:r>
            <a:r>
              <a:rPr lang="en-US" sz="2400" dirty="0"/>
              <a:t>/s data rate</a:t>
            </a:r>
          </a:p>
          <a:p>
            <a:pPr lvl="1"/>
            <a:r>
              <a:rPr lang="en-US" sz="2400" dirty="0"/>
              <a:t>How many channels were used?</a:t>
            </a:r>
          </a:p>
        </p:txBody>
      </p:sp>
      <p:sp>
        <p:nvSpPr>
          <p:cNvPr id="3076" name="Footer Placeholder 3"/>
          <p:cNvSpPr>
            <a:spLocks noGrp="1"/>
          </p:cNvSpPr>
          <p:nvPr>
            <p:ph type="ftr" sz="quarter" idx="10"/>
          </p:nvPr>
        </p:nvSpPr>
        <p:spPr>
          <a:noFill/>
        </p:spPr>
        <p:txBody>
          <a:bodyPr/>
          <a:lstStyle/>
          <a:p>
            <a:r>
              <a:rPr lang="en-US" smtClean="0"/>
              <a:t>Pat Kinney, Kinney Consulting LLC</a:t>
            </a:r>
          </a:p>
        </p:txBody>
      </p:sp>
      <p:sp>
        <p:nvSpPr>
          <p:cNvPr id="3077" name="Slide Number Placeholder 4"/>
          <p:cNvSpPr>
            <a:spLocks noGrp="1"/>
          </p:cNvSpPr>
          <p:nvPr>
            <p:ph type="sldNum" sz="quarter" idx="11"/>
          </p:nvPr>
        </p:nvSpPr>
        <p:spPr>
          <a:noFill/>
        </p:spPr>
        <p:txBody>
          <a:bodyPr/>
          <a:lstStyle/>
          <a:p>
            <a:r>
              <a:rPr lang="en-US" dirty="0" smtClean="0"/>
              <a:t>Slide </a:t>
            </a:r>
            <a:fld id="{939634AA-40B0-4C0C-AE21-30BAB5FCE943}" type="slidenum">
              <a:rPr lang="en-US" smtClean="0"/>
              <a:pPr/>
              <a:t>2</a:t>
            </a:fld>
            <a:endParaRPr lang="en-US" dirty="0" smtClean="0"/>
          </a:p>
        </p:txBody>
      </p:sp>
      <p:sp>
        <p:nvSpPr>
          <p:cNvPr id="3078" name="Date Placeholder 5"/>
          <p:cNvSpPr>
            <a:spLocks noGrp="1"/>
          </p:cNvSpPr>
          <p:nvPr>
            <p:ph type="dt" sz="quarter" idx="12"/>
          </p:nvPr>
        </p:nvSpPr>
        <p:spPr>
          <a:noFill/>
        </p:spPr>
        <p:txBody>
          <a:bodyPr/>
          <a:lstStyle/>
          <a:p>
            <a:r>
              <a:rPr lang="en-US" smtClean="0"/>
              <a:t>November 2010</a:t>
            </a:r>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1371600"/>
          </a:xfrm>
        </p:spPr>
        <p:txBody>
          <a:bodyPr/>
          <a:lstStyle/>
          <a:p>
            <a:r>
              <a:rPr lang="en-US" dirty="0"/>
              <a:t>HIP </a:t>
            </a:r>
            <a:r>
              <a:rPr lang="en-US" dirty="0" smtClean="0"/>
              <a:t>(</a:t>
            </a:r>
            <a:r>
              <a:rPr lang="en-US" dirty="0"/>
              <a:t>15-10-896-00)</a:t>
            </a:r>
            <a:r>
              <a:rPr lang="en-US" dirty="0"/>
              <a:t> </a:t>
            </a:r>
            <a:endParaRPr lang="en-US" dirty="0" smtClean="0">
              <a:ea typeface="ＭＳ Ｐゴシック" pitchFamily="-65" charset="-128"/>
            </a:endParaRPr>
          </a:p>
        </p:txBody>
      </p:sp>
      <p:sp>
        <p:nvSpPr>
          <p:cNvPr id="3075" name="Content Placeholder 2"/>
          <p:cNvSpPr>
            <a:spLocks noGrp="1"/>
          </p:cNvSpPr>
          <p:nvPr>
            <p:ph idx="1"/>
          </p:nvPr>
        </p:nvSpPr>
        <p:spPr>
          <a:xfrm>
            <a:off x="304800" y="2667000"/>
            <a:ext cx="8686800" cy="2743200"/>
          </a:xfrm>
        </p:spPr>
        <p:txBody>
          <a:bodyPr/>
          <a:lstStyle/>
          <a:p>
            <a:r>
              <a:rPr lang="en-US" sz="2800" dirty="0" smtClean="0"/>
              <a:t>Presented by </a:t>
            </a:r>
            <a:r>
              <a:rPr lang="en-US" sz="2800" dirty="0"/>
              <a:t>Robert </a:t>
            </a:r>
            <a:r>
              <a:rPr lang="en-US" sz="2800" dirty="0" err="1" smtClean="0"/>
              <a:t>Moskowitz</a:t>
            </a:r>
            <a:endParaRPr lang="en-US" sz="2800" dirty="0" smtClean="0"/>
          </a:p>
          <a:p>
            <a:r>
              <a:rPr lang="en-US" sz="2800" dirty="0" smtClean="0"/>
              <a:t>Summary: overview of progress in Key Management since last WNG presentation</a:t>
            </a:r>
          </a:p>
          <a:p>
            <a:r>
              <a:rPr lang="en-US" sz="2800" dirty="0" smtClean="0"/>
              <a:t>Discussion</a:t>
            </a:r>
            <a:r>
              <a:rPr lang="en-US" sz="2800" dirty="0"/>
              <a:t>: </a:t>
            </a:r>
          </a:p>
          <a:p>
            <a:pPr lvl="1"/>
            <a:r>
              <a:rPr lang="en-US" sz="2400" dirty="0" smtClean="0"/>
              <a:t>none</a:t>
            </a:r>
            <a:endParaRPr lang="en-US" sz="2400" dirty="0"/>
          </a:p>
        </p:txBody>
      </p:sp>
      <p:sp>
        <p:nvSpPr>
          <p:cNvPr id="3076" name="Footer Placeholder 3"/>
          <p:cNvSpPr>
            <a:spLocks noGrp="1"/>
          </p:cNvSpPr>
          <p:nvPr>
            <p:ph type="ftr" sz="quarter" idx="10"/>
          </p:nvPr>
        </p:nvSpPr>
        <p:spPr>
          <a:noFill/>
        </p:spPr>
        <p:txBody>
          <a:bodyPr/>
          <a:lstStyle/>
          <a:p>
            <a:r>
              <a:rPr lang="en-US" smtClean="0"/>
              <a:t>Pat Kinney, Kinney Consulting LLC</a:t>
            </a:r>
          </a:p>
        </p:txBody>
      </p:sp>
      <p:sp>
        <p:nvSpPr>
          <p:cNvPr id="3077" name="Slide Number Placeholder 4"/>
          <p:cNvSpPr>
            <a:spLocks noGrp="1"/>
          </p:cNvSpPr>
          <p:nvPr>
            <p:ph type="sldNum" sz="quarter" idx="11"/>
          </p:nvPr>
        </p:nvSpPr>
        <p:spPr>
          <a:noFill/>
        </p:spPr>
        <p:txBody>
          <a:bodyPr/>
          <a:lstStyle/>
          <a:p>
            <a:r>
              <a:rPr lang="en-US" dirty="0" smtClean="0"/>
              <a:t>Slide </a:t>
            </a:r>
            <a:fld id="{939634AA-40B0-4C0C-AE21-30BAB5FCE943}" type="slidenum">
              <a:rPr lang="en-US" smtClean="0"/>
              <a:pPr/>
              <a:t>3</a:t>
            </a:fld>
            <a:endParaRPr lang="en-US" dirty="0" smtClean="0"/>
          </a:p>
        </p:txBody>
      </p:sp>
      <p:sp>
        <p:nvSpPr>
          <p:cNvPr id="3078" name="Date Placeholder 5"/>
          <p:cNvSpPr>
            <a:spLocks noGrp="1"/>
          </p:cNvSpPr>
          <p:nvPr>
            <p:ph type="dt" sz="quarter" idx="12"/>
          </p:nvPr>
        </p:nvSpPr>
        <p:spPr>
          <a:noFill/>
        </p:spPr>
        <p:txBody>
          <a:bodyPr/>
          <a:lstStyle/>
          <a:p>
            <a:r>
              <a:rPr lang="en-US" smtClean="0"/>
              <a:t>November 2010</a:t>
            </a:r>
            <a:endParaRPr lang="en-US"/>
          </a:p>
        </p:txBody>
      </p:sp>
    </p:spTree>
    <p:extLst>
      <p:ext uri="{BB962C8B-B14F-4D97-AF65-F5344CB8AC3E}">
        <p14:creationId xmlns:p14="http://schemas.microsoft.com/office/powerpoint/2010/main" val="24910352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1371600"/>
          </a:xfrm>
        </p:spPr>
        <p:txBody>
          <a:bodyPr/>
          <a:lstStyle/>
          <a:p>
            <a:r>
              <a:rPr lang="en-US" dirty="0"/>
              <a:t>Cooperative Relay for Coverage Extension in LED-</a:t>
            </a:r>
            <a:r>
              <a:rPr lang="en-US" dirty="0" smtClean="0"/>
              <a:t>ID (15-10-0880-01)</a:t>
            </a:r>
            <a:endParaRPr lang="en-US" dirty="0"/>
          </a:p>
        </p:txBody>
      </p:sp>
      <p:sp>
        <p:nvSpPr>
          <p:cNvPr id="3075" name="Content Placeholder 2"/>
          <p:cNvSpPr>
            <a:spLocks noGrp="1"/>
          </p:cNvSpPr>
          <p:nvPr>
            <p:ph idx="1"/>
          </p:nvPr>
        </p:nvSpPr>
        <p:spPr>
          <a:xfrm>
            <a:off x="304800" y="2667000"/>
            <a:ext cx="8686800" cy="2743200"/>
          </a:xfrm>
        </p:spPr>
        <p:txBody>
          <a:bodyPr/>
          <a:lstStyle/>
          <a:p>
            <a:r>
              <a:rPr lang="en-US" sz="2800" dirty="0" smtClean="0"/>
              <a:t>Presented </a:t>
            </a:r>
            <a:r>
              <a:rPr lang="en-US" sz="2800" dirty="0"/>
              <a:t>by </a:t>
            </a:r>
            <a:r>
              <a:rPr lang="en-US" sz="2800" dirty="0" err="1"/>
              <a:t>Soo</a:t>
            </a:r>
            <a:r>
              <a:rPr lang="en-US" sz="2800" dirty="0"/>
              <a:t>-Young </a:t>
            </a:r>
            <a:r>
              <a:rPr lang="en-US" sz="2800" dirty="0" smtClean="0"/>
              <a:t>Chang</a:t>
            </a:r>
          </a:p>
          <a:p>
            <a:r>
              <a:rPr lang="en-US" sz="2800" dirty="0" smtClean="0"/>
              <a:t>Summary: description of a perceived issue with current VLC standards</a:t>
            </a:r>
          </a:p>
          <a:p>
            <a:r>
              <a:rPr lang="en-US" sz="2800" dirty="0" smtClean="0"/>
              <a:t>Discussion </a:t>
            </a:r>
            <a:r>
              <a:rPr lang="en-US" sz="2800" dirty="0"/>
              <a:t>(note: presenter was not the author</a:t>
            </a:r>
            <a:r>
              <a:rPr lang="en-US" sz="2800" dirty="0" smtClean="0"/>
              <a:t>)</a:t>
            </a:r>
          </a:p>
          <a:p>
            <a:pPr lvl="1"/>
            <a:r>
              <a:rPr lang="en-US" sz="2400" dirty="0" smtClean="0"/>
              <a:t>Slide </a:t>
            </a:r>
            <a:r>
              <a:rPr lang="en-US" sz="2400" dirty="0"/>
              <a:t>7: what is the physical layer medium for the relayed signal in the right-hand drawing</a:t>
            </a:r>
            <a:r>
              <a:rPr lang="en-US" sz="2400" dirty="0" smtClean="0"/>
              <a:t>?</a:t>
            </a:r>
          </a:p>
          <a:p>
            <a:pPr lvl="1"/>
            <a:r>
              <a:rPr lang="en-US" sz="2400" dirty="0" smtClean="0"/>
              <a:t>Why </a:t>
            </a:r>
            <a:r>
              <a:rPr lang="en-US" sz="2400" dirty="0"/>
              <a:t>is this a PHY-MAC issue? Couldn’t this be accomplished at a higher layer</a:t>
            </a:r>
            <a:r>
              <a:rPr lang="en-US" sz="2400" dirty="0" smtClean="0"/>
              <a:t>?</a:t>
            </a:r>
          </a:p>
        </p:txBody>
      </p:sp>
      <p:sp>
        <p:nvSpPr>
          <p:cNvPr id="3076" name="Footer Placeholder 3"/>
          <p:cNvSpPr>
            <a:spLocks noGrp="1"/>
          </p:cNvSpPr>
          <p:nvPr>
            <p:ph type="ftr" sz="quarter" idx="10"/>
          </p:nvPr>
        </p:nvSpPr>
        <p:spPr>
          <a:noFill/>
        </p:spPr>
        <p:txBody>
          <a:bodyPr/>
          <a:lstStyle/>
          <a:p>
            <a:r>
              <a:rPr lang="en-US" smtClean="0"/>
              <a:t>Pat Kinney, Kinney Consulting LLC</a:t>
            </a:r>
          </a:p>
        </p:txBody>
      </p:sp>
      <p:sp>
        <p:nvSpPr>
          <p:cNvPr id="3077" name="Slide Number Placeholder 4"/>
          <p:cNvSpPr>
            <a:spLocks noGrp="1"/>
          </p:cNvSpPr>
          <p:nvPr>
            <p:ph type="sldNum" sz="quarter" idx="11"/>
          </p:nvPr>
        </p:nvSpPr>
        <p:spPr>
          <a:noFill/>
        </p:spPr>
        <p:txBody>
          <a:bodyPr/>
          <a:lstStyle/>
          <a:p>
            <a:r>
              <a:rPr lang="en-US" dirty="0" smtClean="0"/>
              <a:t>Slide </a:t>
            </a:r>
            <a:fld id="{939634AA-40B0-4C0C-AE21-30BAB5FCE943}" type="slidenum">
              <a:rPr lang="en-US" smtClean="0"/>
              <a:pPr/>
              <a:t>4</a:t>
            </a:fld>
            <a:endParaRPr lang="en-US" dirty="0" smtClean="0"/>
          </a:p>
        </p:txBody>
      </p:sp>
      <p:sp>
        <p:nvSpPr>
          <p:cNvPr id="3078" name="Date Placeholder 5"/>
          <p:cNvSpPr>
            <a:spLocks noGrp="1"/>
          </p:cNvSpPr>
          <p:nvPr>
            <p:ph type="dt" sz="quarter" idx="12"/>
          </p:nvPr>
        </p:nvSpPr>
        <p:spPr>
          <a:noFill/>
        </p:spPr>
        <p:txBody>
          <a:bodyPr/>
          <a:lstStyle/>
          <a:p>
            <a:r>
              <a:rPr lang="en-US" smtClean="0"/>
              <a:t>November 2010</a:t>
            </a:r>
            <a:endParaRPr lang="en-US"/>
          </a:p>
        </p:txBody>
      </p:sp>
    </p:spTree>
    <p:extLst>
      <p:ext uri="{BB962C8B-B14F-4D97-AF65-F5344CB8AC3E}">
        <p14:creationId xmlns:p14="http://schemas.microsoft.com/office/powerpoint/2010/main" val="216068456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15338</TotalTime>
  <Words>243</Words>
  <Application>Microsoft Macintosh PowerPoint</Application>
  <PresentationFormat>On-screen Show (4:3)</PresentationFormat>
  <Paragraphs>44</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Default Design</vt:lpstr>
      <vt:lpstr>PowerPoint Presentation</vt:lpstr>
      <vt:lpstr>Evolution of RTLS based on ISO and IEEE standards (15-10-831-01) </vt:lpstr>
      <vt:lpstr>HIP (15-10-896-00) </vt:lpstr>
      <vt:lpstr>Cooperative Relay for Coverage Extension in LED-ID (15-10-0880-01)</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Closing Report</dc:title>
  <dc:subject/>
  <dc:creator>Pat Kinney</dc:creator>
  <cp:keywords/>
  <dc:description/>
  <cp:lastModifiedBy>Pat Kinney</cp:lastModifiedBy>
  <cp:revision>795</cp:revision>
  <cp:lastPrinted>2000-03-07T00:55:37Z</cp:lastPrinted>
  <dcterms:created xsi:type="dcterms:W3CDTF">2008-07-14T18:46:05Z</dcterms:created>
  <dcterms:modified xsi:type="dcterms:W3CDTF">2010-11-23T14:11:54Z</dcterms:modified>
  <cp:category>15-10-0947-00-wng0</cp:category>
</cp:coreProperties>
</file>