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Layouts/slideLayout7.xml" ContentType="application/vnd.openxmlformats-officedocument.presentationml.slideLayout+xml"/>
  <Override PartName="/ppt/theme/theme3.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Override PartName="/ppt/handoutMasters/handoutMaster1.xml" ContentType="application/vnd.openxmlformats-officedocument.presentationml.handoutMaster+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notesMasterIdLst>
    <p:notesMasterId r:id="rId4"/>
  </p:notesMasterIdLst>
  <p:handoutMasterIdLst>
    <p:handoutMasterId r:id="rId5"/>
  </p:handoutMasterIdLst>
  <p:sldIdLst>
    <p:sldId id="370" r:id="rId2"/>
    <p:sldId id="371" r:id="rId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6600"/>
    <a:srgbClr val="FFFF00"/>
    <a:srgbClr val="006666"/>
    <a:srgbClr val="FF3300"/>
    <a:srgbClr val="000000"/>
    <a:srgbClr val="0066FF"/>
    <a:srgbClr val="CC33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86" d="100"/>
          <a:sy n="86" d="100"/>
        </p:scale>
        <p:origin x="-128" y="-11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976" y="104"/>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4" Type="http://schemas.openxmlformats.org/officeDocument/2006/relationships/notesMaster" Target="notesMasters/notesMaster1.xml"/><Relationship Id="rId10" Type="http://schemas.openxmlformats.org/officeDocument/2006/relationships/tableStyles" Target="tableStyles.xml"/><Relationship Id="rId5" Type="http://schemas.openxmlformats.org/officeDocument/2006/relationships/handoutMaster" Target="handoutMasters/handoutMaster1.xml"/><Relationship Id="rId7"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theme" Target="theme/theme1.xml"/><Relationship Id="rId3" Type="http://schemas.openxmlformats.org/officeDocument/2006/relationships/slide" Target="slides/slide2.xml"/><Relationship Id="rId6"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2F18604D-1DFF-4BD3-A77F-C01A7FB2BC47}" type="datetime1">
              <a:rPr lang="en-US" smtClean="0"/>
              <a:pPr>
                <a:defRPr/>
              </a:pPr>
              <a:t>11/11/10</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DAB5EC7-26B1-45BC-BAE0-EB6310F48D1E}" type="datetime1">
              <a:rPr lang="en-US" smtClean="0"/>
              <a:pPr>
                <a:defRPr/>
              </a:pPr>
              <a:t>11/11/10</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ADE604D-944C-4F9A-85BD-BC4B9C457FAE}" type="datetime1">
              <a:rPr lang="en-US" smtClean="0"/>
              <a:pPr/>
              <a:t>11/11/10</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Peter Murray, Self Employed</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Peter Murray, Self Employed</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Peter Murray, Self Employed</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Peter Murray, Self Employed</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Peter Murray, Self Employed</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Peter Murray, Self Employed</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Peter Murray, Self Employed</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Peter Murray, Self Employed</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Peter Murray, Self Employed</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Peter Murray, Self Employed</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Peter Murray, Self Employed</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Peter Murray, Self Employed</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15-10-0931-00-0psc</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PSC</a:t>
            </a:r>
            <a:r>
              <a:rPr lang="en-US" baseline="0" dirty="0" smtClean="0"/>
              <a:t> SG</a:t>
            </a:r>
            <a:endParaRPr lang="en-US" dirty="0"/>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November 2010</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November 2010</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Peter Murray, Self Employed</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00675"/>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smtClean="0"/>
              <a:t> SG-PSC </a:t>
            </a:r>
            <a:r>
              <a:rPr lang="en-US" sz="1800" dirty="0"/>
              <a:t>Closing Report for</a:t>
            </a:r>
            <a:r>
              <a:rPr lang="en-US" sz="1800" dirty="0" smtClean="0"/>
              <a:t> Dallas November </a:t>
            </a:r>
            <a:r>
              <a:rPr lang="en-US" sz="1800" dirty="0"/>
              <a:t>2010</a:t>
            </a:r>
          </a:p>
          <a:p>
            <a:pPr marL="914400" indent="-914400" eaLnBrk="0" hangingPunct="0">
              <a:defRPr/>
            </a:pPr>
            <a:r>
              <a:rPr lang="en-US" sz="1800" b="1" dirty="0"/>
              <a:t>Date Submitted: </a:t>
            </a:r>
            <a:r>
              <a:rPr lang="en-US" sz="1800" dirty="0" smtClean="0"/>
              <a:t>11 November </a:t>
            </a:r>
            <a:r>
              <a:rPr lang="en-US" sz="1800" dirty="0"/>
              <a:t>2010</a:t>
            </a:r>
          </a:p>
          <a:p>
            <a:pPr marL="914400" indent="-914400" eaLnBrk="0" hangingPunct="0">
              <a:defRPr/>
            </a:pPr>
            <a:r>
              <a:rPr lang="en-US" sz="1800" b="1" dirty="0"/>
              <a:t>Source:</a:t>
            </a:r>
            <a:r>
              <a:rPr lang="en-US" sz="1800" dirty="0"/>
              <a:t> </a:t>
            </a:r>
            <a:r>
              <a:rPr lang="en-US" sz="1800" dirty="0" smtClean="0"/>
              <a:t>	Peter Murray, Self employed</a:t>
            </a:r>
          </a:p>
          <a:p>
            <a:pPr marL="914400" indent="-914400" eaLnBrk="0" hangingPunct="0">
              <a:defRPr/>
            </a:pPr>
            <a:r>
              <a:rPr lang="en-US" sz="1800" b="1" dirty="0"/>
              <a:t>Contact</a:t>
            </a:r>
            <a:r>
              <a:rPr lang="en-US" sz="1800" b="1" dirty="0" smtClean="0"/>
              <a:t>: </a:t>
            </a:r>
            <a:r>
              <a:rPr lang="en-US" sz="1800" dirty="0" smtClean="0"/>
              <a:t>e-mail </a:t>
            </a:r>
            <a:r>
              <a:rPr lang="en-US" sz="1800" dirty="0" err="1" smtClean="0"/>
              <a:t>petermurr@mac.com</a:t>
            </a:r>
            <a:endParaRPr lang="en-US" sz="1800" dirty="0" smtClean="0"/>
          </a:p>
          <a:p>
            <a:pPr marL="914400" indent="-914400" eaLnBrk="0" hangingPunct="0">
              <a:defRPr/>
            </a:pPr>
            <a:r>
              <a:rPr lang="en-US" sz="1800" b="1" dirty="0"/>
              <a:t>Voice:</a:t>
            </a:r>
            <a:r>
              <a:rPr lang="en-US" sz="1800" dirty="0"/>
              <a:t> </a:t>
            </a:r>
            <a:r>
              <a:rPr lang="en-US" sz="1800" dirty="0" smtClean="0"/>
              <a:t>		</a:t>
            </a:r>
            <a:endParaRPr lang="en-US" sz="1800" dirty="0"/>
          </a:p>
          <a:p>
            <a:pPr marL="914400" indent="-914400" eaLnBrk="0" hangingPunct="0">
              <a:defRPr/>
            </a:pPr>
            <a:r>
              <a:rPr lang="en-US" sz="1800" b="1" dirty="0"/>
              <a:t>Re:</a:t>
            </a:r>
            <a:r>
              <a:rPr lang="en-US" sz="1800" dirty="0"/>
              <a:t> </a:t>
            </a:r>
            <a:r>
              <a:rPr lang="en-US" sz="1800" dirty="0" smtClean="0"/>
              <a:t>	SG-PSC </a:t>
            </a:r>
            <a:r>
              <a:rPr lang="en-US" sz="1800" dirty="0"/>
              <a:t>Closing Report for</a:t>
            </a:r>
            <a:r>
              <a:rPr lang="en-US" sz="1800" dirty="0" smtClean="0"/>
              <a:t> November 2010 </a:t>
            </a:r>
            <a:r>
              <a:rPr lang="en-US" sz="1800" dirty="0"/>
              <a:t>Session</a:t>
            </a:r>
          </a:p>
          <a:p>
            <a:pPr marL="914400" indent="-914400" eaLnBrk="0" hangingPunct="0">
              <a:defRPr/>
            </a:pPr>
            <a:r>
              <a:rPr lang="en-US" sz="1800" b="1" dirty="0"/>
              <a:t>Abstract</a:t>
            </a:r>
            <a:r>
              <a:rPr lang="en-US" sz="1800" b="1" dirty="0" smtClean="0"/>
              <a:t>: </a:t>
            </a:r>
            <a:r>
              <a:rPr lang="en-US" sz="1800" dirty="0" smtClean="0"/>
              <a:t>SG-PSC Closing report Dallas</a:t>
            </a:r>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SG-PSC Dallas Meeting Closing Report </a:t>
            </a:r>
            <a:endParaRPr lang="en-US" sz="3200" dirty="0"/>
          </a:p>
        </p:txBody>
      </p:sp>
      <p:sp>
        <p:nvSpPr>
          <p:cNvPr id="3" name="Content Placeholder 2"/>
          <p:cNvSpPr>
            <a:spLocks noGrp="1"/>
          </p:cNvSpPr>
          <p:nvPr>
            <p:ph idx="1"/>
          </p:nvPr>
        </p:nvSpPr>
        <p:spPr>
          <a:xfrm>
            <a:off x="685800" y="1981200"/>
            <a:ext cx="7772400" cy="4114800"/>
          </a:xfrm>
        </p:spPr>
        <p:txBody>
          <a:bodyPr/>
          <a:lstStyle/>
          <a:p>
            <a:pPr algn="just"/>
            <a:r>
              <a:rPr lang="en-US" sz="2800" dirty="0" smtClean="0"/>
              <a:t>The SG started the re-work on reviewing the PAR and 5C document.</a:t>
            </a:r>
          </a:p>
          <a:p>
            <a:pPr algn="just"/>
            <a:r>
              <a:rPr lang="en-US" sz="2800" dirty="0" smtClean="0"/>
              <a:t>Comments received were discussed and assisted in the start of the re-write for both the PAR and 5C.</a:t>
            </a:r>
          </a:p>
          <a:p>
            <a:pPr algn="just"/>
            <a:r>
              <a:rPr lang="en-US" sz="2800" dirty="0" smtClean="0"/>
              <a:t>The responses to the commenter's will be </a:t>
            </a:r>
            <a:r>
              <a:rPr lang="en-US" sz="2800" dirty="0" err="1" smtClean="0"/>
              <a:t>e</a:t>
            </a:r>
            <a:r>
              <a:rPr lang="en-US" sz="2800" dirty="0" smtClean="0"/>
              <a:t>-mailed </a:t>
            </a:r>
          </a:p>
          <a:p>
            <a:pPr algn="just"/>
            <a:r>
              <a:rPr lang="en-US" sz="2800" dirty="0" smtClean="0"/>
              <a:t>It is the intent of the SG to prepare and present, for approval and forwarding to the EC, both revised documents at the January 802.15 meeting.</a:t>
            </a:r>
          </a:p>
          <a:p>
            <a:endParaRPr lang="en-US" dirty="0"/>
          </a:p>
        </p:txBody>
      </p:sp>
      <p:sp>
        <p:nvSpPr>
          <p:cNvPr id="4" name="Footer Placeholder 3"/>
          <p:cNvSpPr>
            <a:spLocks noGrp="1"/>
          </p:cNvSpPr>
          <p:nvPr>
            <p:ph type="ftr" sz="quarter" idx="10"/>
          </p:nvPr>
        </p:nvSpPr>
        <p:spPr/>
        <p:txBody>
          <a:bodyPr/>
          <a:lstStyle/>
          <a:p>
            <a:pPr>
              <a:defRPr/>
            </a:pPr>
            <a:r>
              <a:rPr lang="en-US" smtClean="0"/>
              <a:t>Peter Murray, Self Employed</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November 2010</a:t>
            </a: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15308</TotalTime>
  <Words>288</Words>
  <Application>Microsoft Macintosh PowerPoint</Application>
  <PresentationFormat>On-screen Show (4:3)</PresentationFormat>
  <Paragraphs>26</Paragraphs>
  <Slides>2</Slides>
  <Notes>1</Notes>
  <HiddenSlides>0</HiddenSlides>
  <MMClips>0</MMClips>
  <ScaleCrop>false</ScaleCrop>
  <HeadingPairs>
    <vt:vector size="4" baseType="variant">
      <vt:variant>
        <vt:lpstr>Design Template</vt:lpstr>
      </vt:variant>
      <vt:variant>
        <vt:i4>1</vt:i4>
      </vt:variant>
      <vt:variant>
        <vt:lpstr>Slide Titles</vt:lpstr>
      </vt:variant>
      <vt:variant>
        <vt:i4>2</vt:i4>
      </vt:variant>
    </vt:vector>
  </HeadingPairs>
  <TitlesOfParts>
    <vt:vector size="3" baseType="lpstr">
      <vt:lpstr>Default Design</vt:lpstr>
      <vt:lpstr>Slide 1</vt:lpstr>
      <vt:lpstr>SG-PSC Dallas Meeting Closing Report </vt:lpstr>
    </vt:vector>
  </TitlesOfParts>
  <Manager/>
  <Company>Self employed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SG-PSC Closing Report</dc:title>
  <dc:subject>15-10-0931-00-0psc</dc:subject>
  <dc:creator>Peter Murray</dc:creator>
  <cp:keywords/>
  <dc:description/>
  <cp:lastModifiedBy>Peter Murray</cp:lastModifiedBy>
  <cp:revision>793</cp:revision>
  <cp:lastPrinted>2000-03-07T00:55:37Z</cp:lastPrinted>
  <dcterms:created xsi:type="dcterms:W3CDTF">2010-11-11T21:25:14Z</dcterms:created>
  <dcterms:modified xsi:type="dcterms:W3CDTF">2010-11-11T21:26:00Z</dcterms:modified>
  <cp:category/>
</cp:coreProperties>
</file>