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370" r:id="rId2"/>
    <p:sldId id="371" r:id="rId3"/>
    <p:sldId id="375" r:id="rId4"/>
    <p:sldId id="372" r:id="rId5"/>
    <p:sldId id="376" r:id="rId6"/>
    <p:sldId id="374" r:id="rId7"/>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65" autoAdjust="0"/>
  </p:normalViewPr>
  <p:slideViewPr>
    <p:cSldViewPr>
      <p:cViewPr>
        <p:scale>
          <a:sx n="90" d="100"/>
          <a:sy n="90" d="100"/>
        </p:scale>
        <p:origin x="-360" y="61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11/11/2010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11/11/2010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dirty="0" smtClean="0"/>
              <a:t>November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a:t>
            </a:r>
            <a:r>
              <a:rPr lang="en-US" sz="1400" b="1" dirty="0" smtClean="0"/>
              <a:t>15-10-0923-00-leci</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LECIM SG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November 2010</a:t>
            </a:r>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dirty="0" smtClean="0"/>
              <a:t>November </a:t>
            </a:r>
            <a:r>
              <a:rPr lang="en-US" dirty="0" smtClean="0"/>
              <a:t>2010</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LECIM-SG </a:t>
            </a:r>
            <a:r>
              <a:rPr lang="en-US" sz="1800" dirty="0"/>
              <a:t>Closing Report for </a:t>
            </a:r>
            <a:r>
              <a:rPr lang="en-US" sz="1800" dirty="0" smtClean="0"/>
              <a:t>Dallas, Texas November </a:t>
            </a:r>
            <a:r>
              <a:rPr lang="en-US" sz="1800" dirty="0" smtClean="0"/>
              <a:t>2010</a:t>
            </a:r>
            <a:endParaRPr lang="en-US" sz="1800" dirty="0"/>
          </a:p>
          <a:p>
            <a:pPr marL="914400" indent="-914400" eaLnBrk="0" hangingPunct="0">
              <a:defRPr/>
            </a:pPr>
            <a:r>
              <a:rPr lang="en-US" sz="1800" b="1" dirty="0"/>
              <a:t>Date Submitted: </a:t>
            </a:r>
            <a:r>
              <a:rPr lang="en-US" sz="1800" dirty="0" smtClean="0"/>
              <a:t>November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LECIM </a:t>
            </a:r>
            <a:r>
              <a:rPr lang="en-US" sz="1800" dirty="0"/>
              <a:t>Closing Report for </a:t>
            </a:r>
            <a:r>
              <a:rPr lang="en-US" sz="1800" dirty="0" smtClean="0"/>
              <a:t>November 2010 </a:t>
            </a:r>
            <a:r>
              <a:rPr lang="en-US" sz="1800" dirty="0"/>
              <a:t>Session</a:t>
            </a:r>
          </a:p>
          <a:p>
            <a:pPr marL="914400" indent="-914400" eaLnBrk="0" hangingPunct="0">
              <a:defRPr/>
            </a:pPr>
            <a:r>
              <a:rPr lang="en-US" sz="1800" b="1" dirty="0"/>
              <a:t>Abstract: </a:t>
            </a:r>
            <a:r>
              <a:rPr lang="en-US" sz="1800" dirty="0" smtClean="0"/>
              <a:t>LECIM </a:t>
            </a:r>
            <a:r>
              <a:rPr lang="en-US" sz="1800" dirty="0"/>
              <a:t>Closing Report for </a:t>
            </a:r>
            <a:r>
              <a:rPr lang="en-US" sz="1800" dirty="0" smtClean="0"/>
              <a:t>Dallas, Texas</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Tuesday EV1:</a:t>
            </a:r>
          </a:p>
          <a:p>
            <a:r>
              <a:rPr lang="en-US" dirty="0">
                <a:ea typeface="ＭＳ Ｐゴシック" pitchFamily="-65" charset="-128"/>
              </a:rPr>
              <a:t>Draft PAR and 5C comment </a:t>
            </a:r>
            <a:r>
              <a:rPr lang="en-US" dirty="0" smtClean="0">
                <a:ea typeface="ＭＳ Ｐゴシック" pitchFamily="-65" charset="-128"/>
              </a:rPr>
              <a:t>discussion</a:t>
            </a:r>
            <a:endParaRPr lang="en-US" b="1" dirty="0">
              <a:ea typeface="ＭＳ Ｐゴシック" pitchFamily="-65" charset="-128"/>
            </a:endParaRPr>
          </a:p>
          <a:p>
            <a:r>
              <a:rPr lang="en-US" dirty="0" smtClean="0">
                <a:ea typeface="ＭＳ Ｐゴシック" pitchFamily="-65" charset="-128"/>
              </a:rPr>
              <a:t>Responses </a:t>
            </a:r>
            <a:r>
              <a:rPr lang="en-US" dirty="0">
                <a:ea typeface="ＭＳ Ｐゴシック" pitchFamily="-65" charset="-128"/>
              </a:rPr>
              <a:t>to </a:t>
            </a:r>
            <a:r>
              <a:rPr lang="en-US" dirty="0" smtClean="0">
                <a:ea typeface="ＭＳ Ｐゴシック" pitchFamily="-65" charset="-128"/>
              </a:rPr>
              <a:t>individual comments prepared</a:t>
            </a:r>
          </a:p>
          <a:p>
            <a:pPr marL="342900" lvl="4" indent="-342900"/>
            <a:r>
              <a:rPr lang="en-US" sz="3200" dirty="0" smtClean="0">
                <a:ea typeface="ＭＳ Ｐゴシック" pitchFamily="-65" charset="-128"/>
              </a:rPr>
              <a:t>Initial revisions to PAR and 5C discussed and captured into document </a:t>
            </a:r>
            <a:r>
              <a:rPr lang="en-GB" sz="3200" dirty="0" smtClean="0">
                <a:solidFill>
                  <a:srgbClr val="000000"/>
                </a:solidFill>
              </a:rPr>
              <a:t>15-10-0894-00-leci</a:t>
            </a:r>
            <a:endParaRPr lang="en-GB" sz="3200" dirty="0">
              <a:solidFill>
                <a:srgbClr val="000000"/>
              </a:solidFill>
            </a:endParaRPr>
          </a:p>
          <a:p>
            <a:endParaRPr lang="en-US" dirty="0">
              <a:ea typeface="ＭＳ Ｐゴシック" pitchFamily="-65" charset="-128"/>
            </a:endParaRPr>
          </a:p>
          <a:p>
            <a:pPr marL="0" indent="0">
              <a:buNone/>
            </a:pPr>
            <a:r>
              <a:rPr lang="en-US" b="1" dirty="0" smtClean="0">
                <a:ea typeface="ＭＳ Ｐゴシック" pitchFamily="-65" charset="-128"/>
              </a:rPr>
              <a:t> </a:t>
            </a:r>
            <a:endParaRPr lang="en-US" b="1" dirty="0" smtClean="0">
              <a:ea typeface="ＭＳ Ｐゴシック" pitchFamily="-65" charset="-128"/>
            </a:endParaRP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dirty="0" smtClean="0"/>
              <a:t>November </a:t>
            </a:r>
            <a:r>
              <a:rPr lang="en-US" dirty="0" smtClean="0"/>
              <a:t>2010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Wednesday </a:t>
            </a:r>
            <a:r>
              <a:rPr lang="en-US" b="1" dirty="0">
                <a:ea typeface="ＭＳ Ｐゴシック" pitchFamily="-65" charset="-128"/>
              </a:rPr>
              <a:t>AM1</a:t>
            </a:r>
            <a:r>
              <a:rPr lang="en-US" b="1" dirty="0" smtClean="0">
                <a:ea typeface="ＭＳ Ｐゴシック" pitchFamily="-65" charset="-128"/>
              </a:rPr>
              <a:t>:</a:t>
            </a:r>
          </a:p>
          <a:p>
            <a:r>
              <a:rPr lang="en-US" dirty="0" smtClean="0">
                <a:ea typeface="ＭＳ Ｐゴシック" pitchFamily="-65" charset="-128"/>
              </a:rPr>
              <a:t>Draft </a:t>
            </a:r>
            <a:r>
              <a:rPr lang="en-US" dirty="0">
                <a:ea typeface="ＭＳ Ｐゴシック" pitchFamily="-65" charset="-128"/>
              </a:rPr>
              <a:t>PAR </a:t>
            </a:r>
            <a:r>
              <a:rPr lang="en-US" dirty="0" smtClean="0">
                <a:ea typeface="ＭＳ Ｐゴシック" pitchFamily="-65" charset="-128"/>
              </a:rPr>
              <a:t>and 5C comment discussion</a:t>
            </a:r>
            <a:r>
              <a:rPr lang="en-US" dirty="0">
                <a:ea typeface="ＭＳ Ｐゴシック" pitchFamily="-65" charset="-128"/>
              </a:rPr>
              <a:t>, review and </a:t>
            </a:r>
            <a:r>
              <a:rPr lang="en-US" dirty="0" smtClean="0">
                <a:ea typeface="ＭＳ Ｐゴシック" pitchFamily="-65" charset="-128"/>
              </a:rPr>
              <a:t>editing.</a:t>
            </a:r>
          </a:p>
          <a:p>
            <a:pPr marL="342900" lvl="4" indent="-342900"/>
            <a:r>
              <a:rPr lang="en-US" sz="3200" dirty="0" smtClean="0">
                <a:ea typeface="ＭＳ Ｐゴシック" pitchFamily="-65" charset="-128"/>
              </a:rPr>
              <a:t>PAR and 5C revised based on comments, and resolutions contained in </a:t>
            </a:r>
            <a:r>
              <a:rPr lang="en-GB" sz="3200" dirty="0" smtClean="0">
                <a:solidFill>
                  <a:srgbClr val="000000"/>
                </a:solidFill>
              </a:rPr>
              <a:t>15-10-0894-03-leci</a:t>
            </a:r>
            <a:endParaRPr lang="en-US" dirty="0" smtClean="0">
              <a:ea typeface="ＭＳ Ｐゴシック" pitchFamily="-65" charset="-128"/>
            </a:endParaRPr>
          </a:p>
          <a:p>
            <a:r>
              <a:rPr lang="en-US" dirty="0" smtClean="0">
                <a:ea typeface="ＭＳ Ｐゴシック" pitchFamily="-65" charset="-128"/>
              </a:rPr>
              <a:t>Motion to submit revised PAR and 5C to WG passed</a:t>
            </a:r>
            <a:endParaRPr lang="en-US" dirty="0" smtClean="0">
              <a:ea typeface="ＭＳ Ｐゴシック" pitchFamily="-65" charset="-128"/>
            </a:endParaRP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dirty="0" smtClean="0"/>
              <a:t>November </a:t>
            </a:r>
            <a:r>
              <a:rPr lang="en-US" dirty="0" smtClean="0"/>
              <a:t>2010</a:t>
            </a:r>
            <a:endParaRPr lang="en-US" dirty="0"/>
          </a:p>
        </p:txBody>
      </p:sp>
    </p:spTree>
    <p:extLst>
      <p:ext uri="{BB962C8B-B14F-4D97-AF65-F5344CB8AC3E}">
        <p14:creationId xmlns:p14="http://schemas.microsoft.com/office/powerpoint/2010/main" val="114642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normAutofit fontScale="92500" lnSpcReduction="20000"/>
          </a:bodyPr>
          <a:lstStyle/>
          <a:p>
            <a:pPr marL="0" indent="0" algn="ctr">
              <a:buNone/>
            </a:pPr>
            <a:r>
              <a:rPr lang="en-US" sz="2800" b="1" dirty="0" smtClean="0"/>
              <a:t>SG </a:t>
            </a:r>
            <a:r>
              <a:rPr lang="en-US" sz="2800" b="1" dirty="0" smtClean="0"/>
              <a:t>Motion</a:t>
            </a:r>
          </a:p>
          <a:p>
            <a:pPr marL="0" indent="0" algn="ctr">
              <a:buNone/>
            </a:pPr>
            <a:endParaRPr lang="en-US" sz="2800" dirty="0"/>
          </a:p>
          <a:p>
            <a:pPr marL="0" indent="0">
              <a:spcBef>
                <a:spcPts val="0"/>
              </a:spcBef>
              <a:spcAft>
                <a:spcPts val="0"/>
              </a:spcAft>
              <a:buNone/>
              <a:defRPr/>
            </a:pPr>
            <a:r>
              <a:rPr lang="en-US" sz="2400" dirty="0">
                <a:ea typeface="Calibri"/>
              </a:rPr>
              <a:t>Motion to submit to the IEEE 802.15 working group the revised PAR 756R8 and 5C 757R4 documents.</a:t>
            </a:r>
          </a:p>
          <a:p>
            <a:pPr marL="0" indent="0">
              <a:spcBef>
                <a:spcPts val="0"/>
              </a:spcBef>
              <a:spcAft>
                <a:spcPts val="0"/>
              </a:spcAft>
              <a:buNone/>
              <a:defRPr/>
            </a:pPr>
            <a:endParaRPr lang="en-US" sz="2400" dirty="0">
              <a:ea typeface="Calibri"/>
            </a:endParaRPr>
          </a:p>
          <a:p>
            <a:pPr marL="0" indent="0">
              <a:spcBef>
                <a:spcPts val="0"/>
              </a:spcBef>
              <a:spcAft>
                <a:spcPts val="0"/>
              </a:spcAft>
              <a:buNone/>
              <a:defRPr/>
            </a:pPr>
            <a:r>
              <a:rPr lang="en-US" sz="2400" dirty="0">
                <a:ea typeface="Calibri"/>
              </a:rPr>
              <a:t>Moved by: Evan Green (self)</a:t>
            </a:r>
          </a:p>
          <a:p>
            <a:pPr marL="0" indent="0">
              <a:spcBef>
                <a:spcPts val="0"/>
              </a:spcBef>
              <a:spcAft>
                <a:spcPts val="0"/>
              </a:spcAft>
              <a:buNone/>
              <a:defRPr/>
            </a:pPr>
            <a:r>
              <a:rPr lang="en-US" sz="2400" dirty="0">
                <a:ea typeface="Calibri"/>
              </a:rPr>
              <a:t>Second by: Shu Kato (NICT)</a:t>
            </a:r>
          </a:p>
          <a:p>
            <a:pPr marL="0" indent="0">
              <a:spcBef>
                <a:spcPts val="0"/>
              </a:spcBef>
              <a:spcAft>
                <a:spcPts val="0"/>
              </a:spcAft>
              <a:buNone/>
              <a:defRPr/>
            </a:pPr>
            <a:endParaRPr lang="en-US" sz="2400" dirty="0">
              <a:ea typeface="Calibri"/>
            </a:endParaRPr>
          </a:p>
          <a:p>
            <a:pPr>
              <a:spcBef>
                <a:spcPts val="0"/>
              </a:spcBef>
              <a:spcAft>
                <a:spcPts val="0"/>
              </a:spcAft>
              <a:buFont typeface="Arial" pitchFamily="34" charset="0"/>
              <a:buChar char="•"/>
              <a:defRPr/>
            </a:pPr>
            <a:r>
              <a:rPr lang="en-US" sz="2400" dirty="0">
                <a:ea typeface="Calibri"/>
              </a:rPr>
              <a:t>32 for</a:t>
            </a:r>
          </a:p>
          <a:p>
            <a:pPr>
              <a:spcBef>
                <a:spcPts val="0"/>
              </a:spcBef>
              <a:spcAft>
                <a:spcPts val="0"/>
              </a:spcAft>
              <a:buFont typeface="Arial" pitchFamily="34" charset="0"/>
              <a:buChar char="•"/>
              <a:defRPr/>
            </a:pPr>
            <a:r>
              <a:rPr lang="en-US" sz="2400" dirty="0">
                <a:ea typeface="Calibri"/>
              </a:rPr>
              <a:t>0 against</a:t>
            </a:r>
          </a:p>
          <a:p>
            <a:pPr>
              <a:spcBef>
                <a:spcPts val="0"/>
              </a:spcBef>
              <a:spcAft>
                <a:spcPts val="0"/>
              </a:spcAft>
              <a:buFont typeface="Arial" pitchFamily="34" charset="0"/>
              <a:buChar char="•"/>
              <a:defRPr/>
            </a:pPr>
            <a:r>
              <a:rPr lang="en-US" sz="2400" dirty="0">
                <a:ea typeface="Calibri"/>
              </a:rPr>
              <a:t>0 abstain</a:t>
            </a:r>
          </a:p>
          <a:p>
            <a:pPr>
              <a:spcBef>
                <a:spcPts val="0"/>
              </a:spcBef>
              <a:spcAft>
                <a:spcPts val="0"/>
              </a:spcAft>
              <a:buFont typeface="Arial" pitchFamily="34" charset="0"/>
              <a:buChar char="•"/>
              <a:defRPr/>
            </a:pPr>
            <a:endParaRPr lang="en-US" sz="2400" dirty="0">
              <a:ea typeface="Calibri"/>
            </a:endParaRPr>
          </a:p>
          <a:p>
            <a:pPr marL="0" indent="0">
              <a:spcBef>
                <a:spcPts val="0"/>
              </a:spcBef>
              <a:spcAft>
                <a:spcPts val="0"/>
              </a:spcAft>
              <a:buNone/>
              <a:defRPr/>
            </a:pPr>
            <a:r>
              <a:rPr lang="en-US" sz="2400" dirty="0">
                <a:ea typeface="Calibri"/>
              </a:rPr>
              <a:t>Motion </a:t>
            </a:r>
            <a:r>
              <a:rPr lang="en-US" sz="2400" dirty="0" smtClean="0">
                <a:ea typeface="Calibri"/>
              </a:rPr>
              <a:t>Carries</a:t>
            </a:r>
            <a:endParaRPr lang="en-US" sz="2400" dirty="0">
              <a:ea typeface="Calibri"/>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6" name="Date Placeholder 5"/>
          <p:cNvSpPr>
            <a:spLocks noGrp="1"/>
          </p:cNvSpPr>
          <p:nvPr>
            <p:ph type="dt" sz="half" idx="12"/>
          </p:nvPr>
        </p:nvSpPr>
        <p:spPr/>
        <p:txBody>
          <a:bodyPr/>
          <a:lstStyle/>
          <a:p>
            <a:r>
              <a:rPr lang="en-US" dirty="0" smtClean="0"/>
              <a:t>November </a:t>
            </a:r>
            <a:r>
              <a:rPr lang="en-US" dirty="0"/>
              <a:t>2010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normAutofit fontScale="85000" lnSpcReduction="20000"/>
          </a:bodyPr>
          <a:lstStyle/>
          <a:p>
            <a:pPr marL="0" indent="0" algn="ctr">
              <a:buNone/>
            </a:pPr>
            <a:r>
              <a:rPr lang="en-US" sz="2800" b="1" dirty="0" smtClean="0"/>
              <a:t>WG</a:t>
            </a:r>
            <a:r>
              <a:rPr lang="en-US" sz="2800" b="1" dirty="0" smtClean="0"/>
              <a:t> Motion</a:t>
            </a:r>
          </a:p>
          <a:p>
            <a:pPr marL="0" indent="0">
              <a:buNone/>
              <a:defRPr/>
            </a:pPr>
            <a:r>
              <a:rPr lang="en-US" sz="2800" i="1" dirty="0" smtClean="0"/>
              <a:t>Request </a:t>
            </a:r>
            <a:r>
              <a:rPr lang="en-US" sz="2800" i="1" dirty="0"/>
              <a:t>that the PAR and Five Criteria contained in documents 15-10-0756-08 and 15-10-0757-04 be approved by the IEEE 802.15 WG and that the EC be requested to forward the PAR to NESCOM.</a:t>
            </a:r>
            <a:endParaRPr lang="en-US" sz="2800" dirty="0"/>
          </a:p>
          <a:p>
            <a:pPr>
              <a:spcBef>
                <a:spcPts val="0"/>
              </a:spcBef>
              <a:spcAft>
                <a:spcPts val="0"/>
              </a:spcAft>
              <a:defRPr/>
            </a:pPr>
            <a:endParaRPr lang="en-US" sz="2800" dirty="0">
              <a:ea typeface="Calibri"/>
            </a:endParaRPr>
          </a:p>
          <a:p>
            <a:pPr marL="0" indent="0">
              <a:spcBef>
                <a:spcPts val="0"/>
              </a:spcBef>
              <a:spcAft>
                <a:spcPts val="0"/>
              </a:spcAft>
              <a:buNone/>
              <a:defRPr/>
            </a:pPr>
            <a:r>
              <a:rPr lang="en-US" sz="2400" dirty="0">
                <a:ea typeface="Calibri"/>
              </a:rPr>
              <a:t>Moved by:	David Howard (On-Ramp Wireless, Inc.)</a:t>
            </a:r>
          </a:p>
          <a:p>
            <a:pPr marL="0" indent="0">
              <a:spcBef>
                <a:spcPts val="0"/>
              </a:spcBef>
              <a:spcAft>
                <a:spcPts val="0"/>
              </a:spcAft>
              <a:buNone/>
              <a:defRPr/>
            </a:pPr>
            <a:r>
              <a:rPr lang="en-US" sz="2400" dirty="0">
                <a:ea typeface="Calibri"/>
              </a:rPr>
              <a:t>Second by:  </a:t>
            </a:r>
            <a:r>
              <a:rPr lang="en-US" sz="2400" dirty="0" smtClean="0">
                <a:ea typeface="Calibri"/>
              </a:rPr>
              <a:t>	Shu </a:t>
            </a:r>
            <a:r>
              <a:rPr lang="en-US" sz="2400" dirty="0">
                <a:ea typeface="Calibri"/>
              </a:rPr>
              <a:t>Kato (NICT)</a:t>
            </a:r>
          </a:p>
          <a:p>
            <a:pPr>
              <a:spcBef>
                <a:spcPts val="0"/>
              </a:spcBef>
              <a:spcAft>
                <a:spcPts val="0"/>
              </a:spcAft>
              <a:defRPr/>
            </a:pPr>
            <a:endParaRPr lang="en-US" sz="2400" dirty="0">
              <a:ea typeface="Calibri"/>
            </a:endParaRPr>
          </a:p>
          <a:p>
            <a:pPr marL="285750" indent="-285750">
              <a:spcBef>
                <a:spcPts val="0"/>
              </a:spcBef>
              <a:spcAft>
                <a:spcPts val="0"/>
              </a:spcAft>
              <a:buFont typeface="Arial" pitchFamily="34" charset="0"/>
              <a:buChar char="•"/>
              <a:defRPr/>
            </a:pPr>
            <a:r>
              <a:rPr lang="en-US" sz="2000" dirty="0">
                <a:ea typeface="Calibri"/>
              </a:rPr>
              <a:t>70 For</a:t>
            </a:r>
          </a:p>
          <a:p>
            <a:pPr marL="285750" indent="-285750">
              <a:spcBef>
                <a:spcPts val="0"/>
              </a:spcBef>
              <a:spcAft>
                <a:spcPts val="0"/>
              </a:spcAft>
              <a:buFont typeface="Arial" pitchFamily="34" charset="0"/>
              <a:buChar char="•"/>
              <a:defRPr/>
            </a:pPr>
            <a:r>
              <a:rPr lang="en-US" sz="2000" dirty="0">
                <a:ea typeface="Calibri"/>
              </a:rPr>
              <a:t>0 Against</a:t>
            </a:r>
          </a:p>
          <a:p>
            <a:pPr marL="285750" indent="-285750">
              <a:spcBef>
                <a:spcPts val="0"/>
              </a:spcBef>
              <a:spcAft>
                <a:spcPts val="0"/>
              </a:spcAft>
              <a:buFont typeface="Arial" pitchFamily="34" charset="0"/>
              <a:buChar char="•"/>
              <a:defRPr/>
            </a:pPr>
            <a:r>
              <a:rPr lang="en-US" sz="2000" dirty="0">
                <a:ea typeface="Calibri"/>
              </a:rPr>
              <a:t>0 Abstain</a:t>
            </a:r>
          </a:p>
          <a:p>
            <a:pPr>
              <a:spcBef>
                <a:spcPts val="0"/>
              </a:spcBef>
              <a:spcAft>
                <a:spcPts val="0"/>
              </a:spcAft>
              <a:defRPr/>
            </a:pPr>
            <a:endParaRPr lang="en-US" sz="2400" dirty="0">
              <a:ea typeface="Calibri"/>
            </a:endParaRPr>
          </a:p>
          <a:p>
            <a:pPr marL="0" indent="0">
              <a:spcBef>
                <a:spcPts val="0"/>
              </a:spcBef>
              <a:spcAft>
                <a:spcPts val="0"/>
              </a:spcAft>
              <a:buNone/>
              <a:defRPr/>
            </a:pPr>
            <a:r>
              <a:rPr lang="en-US" sz="2800" dirty="0">
                <a:ea typeface="Calibri"/>
              </a:rPr>
              <a:t>Motion Carries</a:t>
            </a:r>
            <a:endParaRPr lang="en-US" sz="2800" dirty="0">
              <a:ea typeface="Calibri"/>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6" name="Date Placeholder 5"/>
          <p:cNvSpPr>
            <a:spLocks noGrp="1"/>
          </p:cNvSpPr>
          <p:nvPr>
            <p:ph type="dt" sz="half" idx="12"/>
          </p:nvPr>
        </p:nvSpPr>
        <p:spPr/>
        <p:txBody>
          <a:bodyPr/>
          <a:lstStyle/>
          <a:p>
            <a:r>
              <a:rPr lang="en-US" dirty="0" smtClean="0"/>
              <a:t>November</a:t>
            </a:r>
            <a:r>
              <a:rPr lang="en-US" dirty="0" smtClean="0"/>
              <a:t> </a:t>
            </a:r>
            <a:r>
              <a:rPr lang="en-US" dirty="0"/>
              <a:t>2010</a:t>
            </a:r>
          </a:p>
        </p:txBody>
      </p:sp>
    </p:spTree>
    <p:extLst>
      <p:ext uri="{BB962C8B-B14F-4D97-AF65-F5344CB8AC3E}">
        <p14:creationId xmlns:p14="http://schemas.microsoft.com/office/powerpoint/2010/main" val="173139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lstStyle/>
          <a:p>
            <a:pPr marL="0" indent="0">
              <a:buNone/>
            </a:pPr>
            <a:r>
              <a:rPr lang="en-US" sz="2800" b="1" dirty="0" smtClean="0"/>
              <a:t>The </a:t>
            </a:r>
            <a:r>
              <a:rPr lang="en-US" sz="2800" b="1" dirty="0" smtClean="0"/>
              <a:t>two sessions </a:t>
            </a:r>
            <a:r>
              <a:rPr lang="en-US" sz="2800" b="1" dirty="0" smtClean="0"/>
              <a:t>were attended by more than </a:t>
            </a:r>
            <a:r>
              <a:rPr lang="en-US" sz="2800" b="1" dirty="0" smtClean="0"/>
              <a:t>32</a:t>
            </a:r>
            <a:r>
              <a:rPr lang="en-US" sz="2800" b="1" dirty="0" smtClean="0"/>
              <a:t> </a:t>
            </a:r>
            <a:r>
              <a:rPr lang="en-US" sz="2800" b="1" dirty="0" smtClean="0"/>
              <a:t>individuals, representing more than </a:t>
            </a:r>
            <a:r>
              <a:rPr lang="en-US" sz="2800" b="1" dirty="0" smtClean="0"/>
              <a:t>24</a:t>
            </a:r>
            <a:r>
              <a:rPr lang="en-US" sz="2800" b="1" dirty="0" smtClean="0"/>
              <a:t> </a:t>
            </a:r>
            <a:r>
              <a:rPr lang="en-US" sz="2800" b="1" dirty="0" smtClean="0"/>
              <a:t>organizations.</a:t>
            </a:r>
            <a:endParaRPr lang="en-US" sz="2800" b="1" u="dbl" dirty="0"/>
          </a:p>
          <a:p>
            <a:pPr marL="0" indent="0">
              <a:buNone/>
            </a:pPr>
            <a:endParaRPr lang="en-US" sz="1600" b="1" dirty="0"/>
          </a:p>
          <a:p>
            <a:pPr marL="0" indent="0">
              <a:buNone/>
            </a:pPr>
            <a:endParaRPr lang="en-US" sz="1600" b="1" dirty="0" smtClean="0"/>
          </a:p>
          <a:p>
            <a:pPr marL="0" lvl="4" indent="0">
              <a:buNone/>
            </a:pPr>
            <a:r>
              <a:rPr lang="en-US" b="1" dirty="0" smtClean="0">
                <a:solidFill>
                  <a:schemeClr val="accent6"/>
                </a:solidFill>
              </a:rPr>
              <a:t>Comments and resolutions:	doc: </a:t>
            </a:r>
            <a:r>
              <a:rPr lang="en-GB" b="1" dirty="0" smtClean="0">
                <a:solidFill>
                  <a:schemeClr val="accent6"/>
                </a:solidFill>
              </a:rPr>
              <a:t>IEEE 802.15-10-0894-03-leci</a:t>
            </a:r>
          </a:p>
          <a:p>
            <a:pPr marL="0" lvl="4" indent="0">
              <a:buNone/>
            </a:pPr>
            <a:r>
              <a:rPr lang="en-GB" b="1" dirty="0" smtClean="0">
                <a:solidFill>
                  <a:schemeClr val="accent6"/>
                </a:solidFill>
              </a:rPr>
              <a:t>Meeting minutes </a:t>
            </a:r>
            <a:r>
              <a:rPr lang="en-GB" b="1" smtClean="0">
                <a:solidFill>
                  <a:schemeClr val="accent6"/>
                </a:solidFill>
              </a:rPr>
              <a:t>(draft):		doc: IEEE 802.15-10-0904-00-leci</a:t>
            </a:r>
            <a:endParaRPr lang="en-US" b="1" dirty="0" smtClean="0">
              <a:solidFill>
                <a:schemeClr val="accent6"/>
              </a:solidFill>
            </a:endParaRPr>
          </a:p>
          <a:p>
            <a:pPr marL="0" indent="0">
              <a:buNone/>
            </a:pPr>
            <a:r>
              <a:rPr lang="en-US" sz="2000" b="1" dirty="0" smtClean="0">
                <a:solidFill>
                  <a:schemeClr val="accent6"/>
                </a:solidFill>
              </a:rPr>
              <a:t>SG LECIM Draft PAR: 	</a:t>
            </a:r>
            <a:r>
              <a:rPr lang="en-US" sz="2000" b="1" dirty="0" smtClean="0">
                <a:solidFill>
                  <a:schemeClr val="accent6"/>
                </a:solidFill>
              </a:rPr>
              <a:t>	doc</a:t>
            </a:r>
            <a:r>
              <a:rPr lang="en-US" sz="2000" b="1" dirty="0" smtClean="0">
                <a:solidFill>
                  <a:schemeClr val="accent6"/>
                </a:solidFill>
              </a:rPr>
              <a:t>: IEEE </a:t>
            </a:r>
            <a:r>
              <a:rPr lang="en-US" sz="2000" b="1" dirty="0" smtClean="0">
                <a:solidFill>
                  <a:schemeClr val="accent6"/>
                </a:solidFill>
              </a:rPr>
              <a:t>802.15-10-0756-08-leci</a:t>
            </a:r>
            <a:endParaRPr lang="en-US" sz="2000" b="1" dirty="0" smtClean="0">
              <a:solidFill>
                <a:schemeClr val="accent6"/>
              </a:solidFill>
            </a:endParaRPr>
          </a:p>
          <a:p>
            <a:pPr marL="0" indent="0">
              <a:buNone/>
            </a:pPr>
            <a:r>
              <a:rPr lang="en-US" sz="2000" b="1" dirty="0" smtClean="0">
                <a:solidFill>
                  <a:schemeClr val="accent6"/>
                </a:solidFill>
              </a:rPr>
              <a:t>SG LECIM Draft 5C: 	</a:t>
            </a:r>
            <a:r>
              <a:rPr lang="en-US" sz="2000" b="1" dirty="0" smtClean="0">
                <a:solidFill>
                  <a:schemeClr val="accent6"/>
                </a:solidFill>
              </a:rPr>
              <a:t>	doc</a:t>
            </a:r>
            <a:r>
              <a:rPr lang="en-US" sz="2000" b="1" dirty="0" smtClean="0">
                <a:solidFill>
                  <a:schemeClr val="accent6"/>
                </a:solidFill>
              </a:rPr>
              <a:t>: </a:t>
            </a:r>
            <a:r>
              <a:rPr lang="en-US" sz="2000" b="1" dirty="0">
                <a:solidFill>
                  <a:schemeClr val="accent6"/>
                </a:solidFill>
              </a:rPr>
              <a:t>IEEE </a:t>
            </a:r>
            <a:r>
              <a:rPr lang="en-US" sz="2000" b="1" dirty="0" smtClean="0">
                <a:solidFill>
                  <a:schemeClr val="accent6"/>
                </a:solidFill>
              </a:rPr>
              <a:t>802.15-10-0757-04-leci</a:t>
            </a:r>
            <a:endParaRPr lang="en-US" sz="2000" b="1" dirty="0" smtClean="0">
              <a:solidFill>
                <a:schemeClr val="accent6"/>
              </a:solidFill>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dirty="0" smtClean="0"/>
              <a:t>November </a:t>
            </a:r>
            <a:r>
              <a:rPr lang="en-US" dirty="0"/>
              <a:t>2010</a:t>
            </a:r>
          </a:p>
          <a:p>
            <a:pPr>
              <a:defRPr/>
            </a:pP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16335</TotalTime>
  <Words>281</Words>
  <Application>Microsoft Office PowerPoint</Application>
  <PresentationFormat>On-screen Show (4:3)</PresentationFormat>
  <Paragraphs>78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Low Energy Critical Infrastructure Monitoring</vt:lpstr>
      <vt:lpstr>Low Energy Critical Infrastructure Monitoring</vt:lpstr>
      <vt:lpstr>LECIM SG</vt:lpstr>
      <vt:lpstr>LECIM SG</vt:lpstr>
      <vt:lpstr>LECIM SG</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Closing Report</dc:title>
  <dc:creator>David Howard</dc:creator>
  <cp:lastModifiedBy>David A. Howard</cp:lastModifiedBy>
  <cp:revision>812</cp:revision>
  <cp:lastPrinted>2000-03-07T00:55:37Z</cp:lastPrinted>
  <dcterms:created xsi:type="dcterms:W3CDTF">2008-07-14T18:46:05Z</dcterms:created>
  <dcterms:modified xsi:type="dcterms:W3CDTF">2010-11-11T16:03:09Z</dcterms:modified>
</cp:coreProperties>
</file>