
<file path=[Content_Types].xml><?xml version="1.0" encoding="utf-8"?>
<Types xmlns="http://schemas.openxmlformats.org/package/2006/content-types">
  <Override PartName="/docProps/core.xml" ContentType="application/vnd.openxmlformats-package.core-properties+xml"/>
  <Default Extension="rels" ContentType="application/vnd.openxmlformats-package.relationships+xml"/>
  <Override PartName="/ppt/slideLayouts/slideLayout6.xml" ContentType="application/vnd.openxmlformats-officedocument.presentationml.slideLayout+xml"/>
  <Override PartName="/ppt/slideLayouts/slideLayout8.xml" ContentType="application/vnd.openxmlformats-officedocument.presentationml.slideLayout+xml"/>
  <Override PartName="/ppt/slideLayouts/slideLayout1.xml" ContentType="application/vnd.openxmlformats-officedocument.presentationml.slideLayout+xml"/>
  <Default Extension="png" ContentType="image/png"/>
  <Override PartName="/ppt/slideLayouts/slideLayout11.xml" ContentType="application/vnd.openxmlformats-officedocument.presentationml.slideLayout+xml"/>
  <Override PartName="/ppt/slideLayouts/slideLayout3.xml" ContentType="application/vnd.openxmlformats-officedocument.presentationml.slideLayout+xml"/>
  <Default Extension="xml" ContentType="application/xml"/>
  <Override PartName="/ppt/slides/slide2.xml" ContentType="application/vnd.openxmlformats-officedocument.presentationml.slide+xml"/>
  <Override PartName="/docProps/app.xml" ContentType="application/vnd.openxmlformats-officedocument.extended-properties+xml"/>
  <Override PartName="/ppt/slideMasters/slideMaster1.xml" ContentType="application/vnd.openxmlformats-officedocument.presentationml.slideMaster+xml"/>
  <Override PartName="/ppt/slideLayouts/slideLayout5.xml" ContentType="application/vnd.openxmlformats-officedocument.presentationml.slideLayout+xml"/>
  <Override PartName="/ppt/viewProps.xml" ContentType="application/vnd.openxmlformats-officedocument.presentationml.viewProps+xml"/>
  <Override PartName="/ppt/slideLayouts/slideLayout7.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2.xml" ContentType="application/vnd.openxmlformats-officedocument.presentationml.slideLayout+xml"/>
  <Default Extension="bin" ContentType="application/vnd.openxmlformats-officedocument.presentationml.printerSettings"/>
  <Override PartName="/ppt/slides/slide1.xml" ContentType="application/vnd.openxmlformats-officedocument.presentationml.slide+xml"/>
  <Default Extension="jpeg" ContentType="image/jpeg"/>
  <Override PartName="/ppt/slideLayouts/slideLayout4.xml" ContentType="application/vnd.openxmlformats-officedocument.presentationml.slideLayout+xml"/>
  <Override PartName="/ppt/tableStyles.xml" ContentType="application/vnd.openxmlformats-officedocument.presentationml.tableStyles+xml"/>
  <Override PartName="/ppt/theme/theme1.xml" ContentType="application/vnd.openxmlformats-officedocument.them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autoCompressPictures="0">
  <p:sldMasterIdLst>
    <p:sldMasterId id="2147483648" r:id="rId1"/>
  </p:sldMasterIdLst>
  <p:sldIdLst>
    <p:sldId id="257" r:id="rId2"/>
    <p:sldId id="256" r:id="rId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p:restoredLeft sz="15620"/>
    <p:restoredTop sz="94660"/>
  </p:normalViewPr>
  <p:slideViewPr>
    <p:cSldViewPr snapToGrid="0" snapToObjects="1">
      <p:cViewPr varScale="1">
        <p:scale>
          <a:sx n="117" d="100"/>
          <a:sy n="117" d="100"/>
        </p:scale>
        <p:origin x="-640"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DFE5116-41D4-D649-932B-4807AC0A1D35}" type="datetimeFigureOut">
              <a:rPr lang="en-US" smtClean="0"/>
              <a:pPr/>
              <a:t>11/10/10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DFE5116-41D4-D649-932B-4807AC0A1D35}" type="datetimeFigureOut">
              <a:rPr lang="en-US" smtClean="0"/>
              <a:pPr/>
              <a:t>11/10/10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DFE5116-41D4-D649-932B-4807AC0A1D35}" type="datetimeFigureOut">
              <a:rPr lang="en-US" smtClean="0"/>
              <a:pPr/>
              <a:t>11/10/10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DFE5116-41D4-D649-932B-4807AC0A1D35}" type="datetimeFigureOut">
              <a:rPr lang="en-US" smtClean="0"/>
              <a:pPr/>
              <a:t>11/10/10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DFE5116-41D4-D649-932B-4807AC0A1D35}" type="datetimeFigureOut">
              <a:rPr lang="en-US" smtClean="0"/>
              <a:pPr/>
              <a:t>11/10/10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FE5116-41D4-D649-932B-4807AC0A1D35}" type="datetimeFigureOut">
              <a:rPr lang="en-US" smtClean="0"/>
              <a:pPr/>
              <a:t>11/10/10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E5116-41D4-D649-932B-4807AC0A1D35}" type="datetimeFigureOut">
              <a:rPr lang="en-US" smtClean="0"/>
              <a:pPr/>
              <a:t>11/10/10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DFE5116-41D4-D649-932B-4807AC0A1D35}" type="datetimeFigureOut">
              <a:rPr lang="en-US" smtClean="0"/>
              <a:pPr/>
              <a:t>11/10/10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C9E4C5-F730-5E46-898E-691FB83E001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DFE5116-41D4-D649-932B-4807AC0A1D35}" type="datetimeFigureOut">
              <a:rPr lang="en-US" smtClean="0"/>
              <a:pPr/>
              <a:t>11/10/10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C9E4C5-F730-5E46-898E-691FB83E0013}"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6" name="Slide Number Placeholder 3"/>
          <p:cNvSpPr>
            <a:spLocks noGrp="1"/>
          </p:cNvSpPr>
          <p:nvPr>
            <p:ph type="sldNum" sz="quarter" idx="12"/>
          </p:nvPr>
        </p:nvSpPr>
        <p:spPr/>
        <p:txBody>
          <a:bodyPr/>
          <a:lstStyle/>
          <a:p>
            <a:r>
              <a:rPr lang="en-US" dirty="0"/>
              <a:t>Slide </a:t>
            </a:r>
            <a:fld id="{8AF613A0-8CBA-43A3-B7F2-547E8007A757}" type="slidenum">
              <a:rPr lang="en-US"/>
              <a:pPr/>
              <a:t>1</a:t>
            </a:fld>
            <a:endParaRPr lang="en-US" dirty="0"/>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a:t>
            </a:r>
            <a:r>
              <a:rPr lang="en-US" sz="1600" b="1" dirty="0" smtClean="0"/>
              <a:t>Title:</a:t>
            </a:r>
            <a:r>
              <a:rPr lang="en-US" sz="1600" b="1" dirty="0" smtClean="0"/>
              <a:t> </a:t>
            </a:r>
            <a:r>
              <a:rPr lang="en-US" sz="1600" dirty="0" smtClean="0"/>
              <a:t>EB changes in support of LB60 comment resolution</a:t>
            </a:r>
          </a:p>
          <a:p>
            <a:pPr marL="914400" indent="-914400">
              <a:defRPr/>
            </a:pPr>
            <a:r>
              <a:rPr lang="en-US" sz="1600" b="1" dirty="0"/>
              <a:t>Date Submitted: </a:t>
            </a:r>
            <a:r>
              <a:rPr lang="en-US" sz="1600" dirty="0" smtClean="0"/>
              <a:t>14 July 2010</a:t>
            </a:r>
            <a:endParaRPr lang="en-US" sz="1600" dirty="0"/>
          </a:p>
          <a:p>
            <a:r>
              <a:rPr lang="en-US" sz="1600" b="1" dirty="0" smtClean="0">
                <a:solidFill>
                  <a:schemeClr val="tx2"/>
                </a:solidFill>
              </a:rPr>
              <a:t>Source</a:t>
            </a:r>
            <a:r>
              <a:rPr lang="en-US" sz="1600" b="1" dirty="0">
                <a:solidFill>
                  <a:schemeClr val="tx2"/>
                </a:solidFill>
              </a:rPr>
              <a:t>:</a:t>
            </a:r>
            <a:r>
              <a:rPr lang="en-US" sz="1600" dirty="0" smtClean="0">
                <a:solidFill>
                  <a:schemeClr val="tx2"/>
                </a:solidFill>
              </a:rPr>
              <a:t> Jonathan Simon	Company: Dust Networks</a:t>
            </a:r>
          </a:p>
          <a:p>
            <a:r>
              <a:rPr lang="en-US" sz="1600" dirty="0" smtClean="0">
                <a:solidFill>
                  <a:schemeClr val="tx2"/>
                </a:solidFill>
              </a:rPr>
              <a:t>Voice: +1.510.862.4917, E-Mail: </a:t>
            </a:r>
            <a:r>
              <a:rPr lang="en-US" sz="1600" dirty="0" err="1" smtClean="0">
                <a:solidFill>
                  <a:schemeClr val="tx2"/>
                </a:solidFill>
              </a:rPr>
              <a:t>jsimon@dustnetworks.com</a:t>
            </a:r>
            <a:endParaRPr lang="en-US" sz="1600" dirty="0" smtClean="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Support for 802.15.4g required from 802.15.4e</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Fix issues with EB/EBR ambiguities</a:t>
            </a:r>
            <a:endParaRPr lang="en-US" sz="1600" dirty="0" smtClean="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Changes to 802.15.4-2006 MAC</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
        <p:nvSpPr>
          <p:cNvPr id="7" name="Rectangle 4"/>
          <p:cNvSpPr>
            <a:spLocks noGrp="1" noChangeArrowheads="1"/>
          </p:cNvSpPr>
          <p:nvPr>
            <p:ph type="dt" sz="half" idx="4294967295"/>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dirty="0" smtClean="0"/>
              <a:t>November 2010</a:t>
            </a:r>
            <a:endParaRPr lang="en-US" dirty="0"/>
          </a:p>
        </p:txBody>
      </p:sp>
      <p:sp>
        <p:nvSpPr>
          <p:cNvPr id="8"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a:t>
            </a:r>
            <a:r>
              <a:rPr lang="en-US" sz="1400" b="1"/>
              <a:t>IEEE</a:t>
            </a:r>
            <a:r>
              <a:rPr lang="en-US" sz="1400" b="1" smtClean="0"/>
              <a:t> 802 </a:t>
            </a:r>
            <a:r>
              <a:rPr lang="en-US" sz="1400" b="1" smtClean="0"/>
              <a:t>15</a:t>
            </a:r>
            <a:r>
              <a:rPr lang="en-US" sz="1400" b="1" smtClean="0"/>
              <a:t>-10-0914-00-004e</a:t>
            </a:r>
            <a:endParaRPr lang="en-US" sz="1400"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76333" y="0"/>
            <a:ext cx="7772400" cy="764388"/>
          </a:xfrm>
        </p:spPr>
        <p:txBody>
          <a:bodyPr>
            <a:normAutofit/>
          </a:bodyPr>
          <a:lstStyle/>
          <a:p>
            <a:r>
              <a:rPr lang="en-US" sz="3600" dirty="0" smtClean="0"/>
              <a:t>EB description changes</a:t>
            </a:r>
            <a:endParaRPr lang="en-US" sz="3600" dirty="0"/>
          </a:p>
        </p:txBody>
      </p:sp>
      <p:sp>
        <p:nvSpPr>
          <p:cNvPr id="5" name="Rectangle 4"/>
          <p:cNvSpPr/>
          <p:nvPr/>
        </p:nvSpPr>
        <p:spPr>
          <a:xfrm>
            <a:off x="176333" y="2909290"/>
            <a:ext cx="8616236" cy="3970318"/>
          </a:xfrm>
          <a:prstGeom prst="rect">
            <a:avLst/>
          </a:prstGeom>
        </p:spPr>
        <p:txBody>
          <a:bodyPr wrap="square">
            <a:spAutoFit/>
          </a:bodyPr>
          <a:lstStyle/>
          <a:p>
            <a:r>
              <a:rPr lang="en-US" u="sng" dirty="0" smtClean="0"/>
              <a:t>Cleanup of section 7.26</a:t>
            </a:r>
          </a:p>
          <a:p>
            <a:r>
              <a:rPr lang="en-US" u="sng" dirty="0" smtClean="0"/>
              <a:t>Change </a:t>
            </a:r>
            <a:r>
              <a:rPr lang="en-US" u="sng" dirty="0" smtClean="0"/>
              <a:t>Table 80o as follows:</a:t>
            </a:r>
          </a:p>
          <a:p>
            <a:pPr>
              <a:buFont typeface="Arial"/>
              <a:buChar char="•"/>
            </a:pPr>
            <a:r>
              <a:rPr lang="en-US" dirty="0" smtClean="0"/>
              <a:t> Re-title to clarify this defines which IE’s are sent in an EB in response to a EBR filter</a:t>
            </a:r>
          </a:p>
          <a:p>
            <a:pPr>
              <a:buFont typeface="Arial"/>
              <a:buChar char="•"/>
            </a:pPr>
            <a:r>
              <a:rPr lang="en-US" dirty="0" smtClean="0"/>
              <a:t> “Attribute ID” -&gt; “Requested </a:t>
            </a:r>
            <a:r>
              <a:rPr lang="en-US" dirty="0"/>
              <a:t>Capability ID in </a:t>
            </a:r>
            <a:r>
              <a:rPr lang="en-US" dirty="0" smtClean="0"/>
              <a:t>EBR” </a:t>
            </a:r>
            <a:r>
              <a:rPr lang="en-US" dirty="0"/>
              <a:t>– renumber starting from 0x00</a:t>
            </a:r>
            <a:endParaRPr lang="en-US" dirty="0" smtClean="0"/>
          </a:p>
          <a:p>
            <a:pPr>
              <a:buFont typeface="Arial"/>
              <a:buChar char="•"/>
            </a:pPr>
            <a:r>
              <a:rPr lang="en-US" dirty="0" smtClean="0"/>
              <a:t> “Attribute” -&gt; Description </a:t>
            </a:r>
            <a:r>
              <a:rPr lang="en-US" dirty="0"/>
              <a:t>(as is now)</a:t>
            </a:r>
            <a:endParaRPr lang="en-US" dirty="0" smtClean="0"/>
          </a:p>
          <a:p>
            <a:pPr>
              <a:buFont typeface="Arial"/>
              <a:buChar char="•"/>
            </a:pPr>
            <a:r>
              <a:rPr lang="en-US" dirty="0" smtClean="0"/>
              <a:t> Remove </a:t>
            </a:r>
            <a:r>
              <a:rPr lang="en-US" dirty="0"/>
              <a:t>IE IDs column</a:t>
            </a:r>
            <a:endParaRPr lang="en-US" dirty="0" smtClean="0"/>
          </a:p>
          <a:p>
            <a:pPr>
              <a:buFont typeface="Arial"/>
              <a:buChar char="•"/>
            </a:pPr>
            <a:r>
              <a:rPr lang="en-US" dirty="0" smtClean="0"/>
              <a:t> “Information to include” -&gt; “IE </a:t>
            </a:r>
            <a:r>
              <a:rPr lang="en-US" dirty="0"/>
              <a:t>elements</a:t>
            </a:r>
            <a:r>
              <a:rPr lang="en-US" dirty="0" smtClean="0"/>
              <a:t> Included </a:t>
            </a:r>
            <a:r>
              <a:rPr lang="en-US" dirty="0"/>
              <a:t>in EB</a:t>
            </a:r>
            <a:r>
              <a:rPr lang="en-US" dirty="0" smtClean="0"/>
              <a:t> Response” </a:t>
            </a:r>
            <a:r>
              <a:rPr lang="en-US" dirty="0"/>
              <a:t>– each element </a:t>
            </a:r>
            <a:r>
              <a:rPr lang="en-US" dirty="0" smtClean="0"/>
              <a:t>referred </a:t>
            </a:r>
            <a:r>
              <a:rPr lang="en-US" dirty="0"/>
              <a:t>to by name</a:t>
            </a:r>
            <a:r>
              <a:rPr lang="en-US" dirty="0" smtClean="0"/>
              <a:t> (as now) and include ref. </a:t>
            </a:r>
            <a:r>
              <a:rPr lang="en-US" dirty="0"/>
              <a:t>to </a:t>
            </a:r>
            <a:r>
              <a:rPr lang="en-US" dirty="0" smtClean="0"/>
              <a:t>definition </a:t>
            </a:r>
            <a:r>
              <a:rPr lang="en-US" dirty="0"/>
              <a:t>in section 7.2</a:t>
            </a:r>
            <a:endParaRPr lang="en-US" dirty="0" smtClean="0"/>
          </a:p>
          <a:p>
            <a:pPr>
              <a:buFont typeface="Arial"/>
              <a:buChar char="•"/>
            </a:pPr>
            <a:r>
              <a:rPr lang="en-US" dirty="0" smtClean="0"/>
              <a:t> </a:t>
            </a:r>
            <a:r>
              <a:rPr lang="en-US" dirty="0" err="1" smtClean="0"/>
              <a:t>macLEenabled</a:t>
            </a:r>
            <a:r>
              <a:rPr lang="en-US" dirty="0" smtClean="0"/>
              <a:t> changes to </a:t>
            </a:r>
            <a:r>
              <a:rPr lang="en-US" dirty="0" err="1" smtClean="0"/>
              <a:t>macCSLperiod</a:t>
            </a:r>
            <a:r>
              <a:rPr lang="en-US" dirty="0" smtClean="0"/>
              <a:t> AND </a:t>
            </a:r>
            <a:r>
              <a:rPr lang="en-US" dirty="0" err="1" smtClean="0"/>
              <a:t>macRITperiod</a:t>
            </a:r>
            <a:endParaRPr lang="en-US" dirty="0" smtClean="0"/>
          </a:p>
          <a:p>
            <a:pPr>
              <a:buFont typeface="Arial"/>
              <a:buChar char="•"/>
            </a:pPr>
            <a:r>
              <a:rPr lang="en-US" dirty="0" smtClean="0"/>
              <a:t> Working with 4g to add capability ID for coexistence</a:t>
            </a:r>
          </a:p>
          <a:p>
            <a:pPr>
              <a:buFont typeface="Arial"/>
              <a:buChar char="•"/>
            </a:pPr>
            <a:endParaRPr lang="en-US" dirty="0" smtClean="0"/>
          </a:p>
          <a:p>
            <a:r>
              <a:rPr lang="en-US" u="sng" dirty="0" smtClean="0"/>
              <a:t>Remove Table 80p</a:t>
            </a:r>
          </a:p>
          <a:p>
            <a:pPr>
              <a:buFont typeface="Arial"/>
              <a:buChar char="•"/>
            </a:pPr>
            <a:r>
              <a:rPr lang="en-US" dirty="0" smtClean="0"/>
              <a:t> unneeded restriction, want to enable general IE query mechanism so any IE can be included in an EB.</a:t>
            </a:r>
            <a:endParaRPr lang="en-US" dirty="0"/>
          </a:p>
        </p:txBody>
      </p:sp>
      <p:pic>
        <p:nvPicPr>
          <p:cNvPr id="6" name="Picture 5"/>
          <p:cNvPicPr>
            <a:picLocks noChangeAspect="1"/>
          </p:cNvPicPr>
          <p:nvPr/>
        </p:nvPicPr>
        <p:blipFill>
          <a:blip r:embed="rId2"/>
          <a:stretch>
            <a:fillRect/>
          </a:stretch>
        </p:blipFill>
        <p:spPr>
          <a:xfrm>
            <a:off x="1223964" y="1258290"/>
            <a:ext cx="5892800" cy="1651000"/>
          </a:xfrm>
          <a:prstGeom prst="rect">
            <a:avLst/>
          </a:prstGeom>
        </p:spPr>
      </p:pic>
      <p:sp>
        <p:nvSpPr>
          <p:cNvPr id="7" name="Slide Number Placeholder 3"/>
          <p:cNvSpPr>
            <a:spLocks noGrp="1"/>
          </p:cNvSpPr>
          <p:nvPr>
            <p:ph type="sldNum" sz="quarter" idx="12"/>
          </p:nvPr>
        </p:nvSpPr>
        <p:spPr>
          <a:xfrm>
            <a:off x="6553200" y="6356350"/>
            <a:ext cx="2133600" cy="365125"/>
          </a:xfrm>
        </p:spPr>
        <p:txBody>
          <a:bodyPr/>
          <a:lstStyle/>
          <a:p>
            <a:r>
              <a:rPr lang="en-US" dirty="0"/>
              <a:t>Slide </a:t>
            </a:r>
            <a:fld id="{8AF613A0-8CBA-43A3-B7F2-547E8007A757}" type="slidenum">
              <a:rPr lang="en-US"/>
              <a:pPr/>
              <a:t>2</a:t>
            </a:fld>
            <a:endParaRPr lang="en-US" dirty="0"/>
          </a:p>
        </p:txBody>
      </p:sp>
      <p:sp>
        <p:nvSpPr>
          <p:cNvPr id="8" name="TextBox 7"/>
          <p:cNvSpPr txBox="1"/>
          <p:nvPr/>
        </p:nvSpPr>
        <p:spPr>
          <a:xfrm>
            <a:off x="176333" y="764388"/>
            <a:ext cx="3272951" cy="646331"/>
          </a:xfrm>
          <a:prstGeom prst="rect">
            <a:avLst/>
          </a:prstGeom>
          <a:noFill/>
        </p:spPr>
        <p:txBody>
          <a:bodyPr wrap="none" rtlCol="0">
            <a:spAutoFit/>
          </a:bodyPr>
          <a:lstStyle/>
          <a:p>
            <a:r>
              <a:rPr lang="en-US" dirty="0" smtClean="0"/>
              <a:t>Addresses CIDs 65, 393, 577, 723</a:t>
            </a:r>
          </a:p>
          <a:p>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120</TotalTime>
  <Words>361</Words>
  <Application>Microsoft Macintosh PowerPoint</Application>
  <PresentationFormat>On-screen Show (4:3)</PresentationFormat>
  <Paragraphs>29</Paragraphs>
  <Slides>2</Slides>
  <Notes>0</Notes>
  <HiddenSlides>0</HiddenSlides>
  <MMClips>0</MMClips>
  <ScaleCrop>false</ScaleCrop>
  <HeadingPairs>
    <vt:vector size="4" baseType="variant">
      <vt:variant>
        <vt:lpstr>Design Template</vt:lpstr>
      </vt:variant>
      <vt:variant>
        <vt:i4>1</vt:i4>
      </vt:variant>
      <vt:variant>
        <vt:lpstr>Slide Titles</vt:lpstr>
      </vt:variant>
      <vt:variant>
        <vt:i4>2</vt:i4>
      </vt:variant>
    </vt:vector>
  </HeadingPairs>
  <TitlesOfParts>
    <vt:vector size="3" baseType="lpstr">
      <vt:lpstr>Office Theme</vt:lpstr>
      <vt:lpstr>Slide 1</vt:lpstr>
      <vt:lpstr>EB description changes</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EBR changes</dc:title>
  <dc:creator>Jonathan Simon</dc:creator>
  <cp:lastModifiedBy>Jonathan Simon</cp:lastModifiedBy>
  <cp:revision>11</cp:revision>
  <dcterms:created xsi:type="dcterms:W3CDTF">2010-11-10T21:11:53Z</dcterms:created>
  <dcterms:modified xsi:type="dcterms:W3CDTF">2010-11-10T21:45:22Z</dcterms:modified>
</cp:coreProperties>
</file>