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3" r:id="rId2"/>
    <p:sldId id="275" r:id="rId3"/>
    <p:sldId id="276" r:id="rId4"/>
    <p:sldId id="277" r:id="rId5"/>
    <p:sldId id="278" r:id="rId6"/>
    <p:sldId id="279"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194" y="-102"/>
      </p:cViewPr>
      <p:guideLst>
        <p:guide orient="horz" pos="2160"/>
        <p:guide pos="2880"/>
      </p:guideLst>
    </p:cSldViewPr>
  </p:slideViewPr>
  <p:notesTextViewPr>
    <p:cViewPr>
      <p:scale>
        <a:sx n="100" d="100"/>
        <a:sy n="100" d="100"/>
      </p:scale>
      <p:origin x="0" y="0"/>
    </p:cViewPr>
  </p:notesTextViewPr>
  <p:notesViewPr>
    <p:cSldViewPr>
      <p:cViewPr varScale="1">
        <p:scale>
          <a:sx n="54" d="100"/>
          <a:sy n="54" d="100"/>
        </p:scale>
        <p:origin x="-2532"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SG"/>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553515AA-282A-4996-8CE7-B16A2198B912}" type="datetimeFigureOut">
              <a:rPr lang="en-SG"/>
              <a:pPr>
                <a:defRPr/>
              </a:pPr>
              <a:t>11/10/2010</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SG"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SG"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AC7A43B0-4A2B-4EE9-ADFE-833B1330CAB3}" type="slidenum">
              <a:rPr lang="en-SG"/>
              <a:pPr>
                <a:defRPr/>
              </a:pPr>
              <a:t>‹#›</a:t>
            </a:fld>
            <a:endParaRPr lang="en-SG"/>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noFill/>
          <a:ln>
            <a:miter lim="800000"/>
            <a:headEnd/>
            <a:tailEnd/>
          </a:ln>
        </p:spPr>
        <p:txBody>
          <a:bodyPr/>
          <a:lstStyle/>
          <a:p>
            <a:r>
              <a:rPr lang="ja-JP" altLang="en-US" smtClean="0">
                <a:latin typeface="Times New Roman" pitchFamily="18" charset="0"/>
              </a:rPr>
              <a:t>doc.: IEEE 802.15-&lt;doc#&gt;</a:t>
            </a:r>
            <a:endParaRPr lang="en-US" altLang="ja-JP" smtClean="0">
              <a:latin typeface="Times New Roman" pitchFamily="18" charset="0"/>
            </a:endParaRPr>
          </a:p>
        </p:txBody>
      </p:sp>
      <p:sp>
        <p:nvSpPr>
          <p:cNvPr id="12291" name="Rectangle 3"/>
          <p:cNvSpPr>
            <a:spLocks noGrp="1" noChangeArrowheads="1"/>
          </p:cNvSpPr>
          <p:nvPr>
            <p:ph type="dt" sz="quarter" idx="1"/>
          </p:nvPr>
        </p:nvSpPr>
        <p:spPr bwMode="auto">
          <a:noFill/>
          <a:ln>
            <a:miter lim="800000"/>
            <a:headEnd/>
            <a:tailEnd/>
          </a:ln>
        </p:spPr>
        <p:txBody>
          <a:bodyPr/>
          <a:lstStyle/>
          <a:p>
            <a:r>
              <a:rPr lang="ja-JP" altLang="en-US" smtClean="0">
                <a:latin typeface="Times New Roman" pitchFamily="18" charset="0"/>
              </a:rPr>
              <a:t>&lt;month year&gt;</a:t>
            </a:r>
            <a:endParaRPr lang="en-US" altLang="ja-JP" smtClean="0">
              <a:latin typeface="Times New Roman" pitchFamily="18" charset="0"/>
            </a:endParaRPr>
          </a:p>
        </p:txBody>
      </p:sp>
      <p:sp>
        <p:nvSpPr>
          <p:cNvPr id="12292" name="Rectangle 6"/>
          <p:cNvSpPr>
            <a:spLocks noGrp="1" noChangeArrowheads="1"/>
          </p:cNvSpPr>
          <p:nvPr>
            <p:ph type="ftr" sz="quarter" idx="4"/>
          </p:nvPr>
        </p:nvSpPr>
        <p:spPr bwMode="auto">
          <a:noFill/>
          <a:ln>
            <a:miter lim="800000"/>
            <a:headEnd/>
            <a:tailEnd/>
          </a:ln>
        </p:spPr>
        <p:txBody>
          <a:bodyPr/>
          <a:lstStyle/>
          <a:p>
            <a:pPr lvl="4"/>
            <a:r>
              <a:rPr lang="ja-JP" altLang="en-US">
                <a:latin typeface="Times New Roman" pitchFamily="18" charset="0"/>
              </a:rPr>
              <a:t>&lt;author&gt;, &lt;company&gt;</a:t>
            </a:r>
            <a:endParaRPr lang="en-US" altLang="ja-JP">
              <a:latin typeface="Times New Roman" pitchFamily="18" charset="0"/>
            </a:endParaRPr>
          </a:p>
        </p:txBody>
      </p:sp>
      <p:sp>
        <p:nvSpPr>
          <p:cNvPr id="12293" name="Rectangle 7"/>
          <p:cNvSpPr>
            <a:spLocks noGrp="1" noChangeArrowheads="1"/>
          </p:cNvSpPr>
          <p:nvPr>
            <p:ph type="sldNum" sz="quarter" idx="5"/>
          </p:nvPr>
        </p:nvSpPr>
        <p:spPr bwMode="auto">
          <a:xfrm>
            <a:off x="2901950" y="8851900"/>
            <a:ext cx="792163" cy="173038"/>
          </a:xfrm>
          <a:noFill/>
          <a:ln>
            <a:miter lim="800000"/>
            <a:headEnd/>
            <a:tailEnd/>
          </a:ln>
        </p:spPr>
        <p:txBody>
          <a:bodyPr/>
          <a:lstStyle/>
          <a:p>
            <a:r>
              <a:rPr lang="en-US" altLang="ja-JP" smtClean="0">
                <a:latin typeface="Times New Roman" pitchFamily="18" charset="0"/>
              </a:rPr>
              <a:t>Page </a:t>
            </a:r>
            <a:fld id="{C543C5EA-4322-4E2D-A0E9-E560E06159FD}" type="slidenum">
              <a:rPr lang="en-US" altLang="ja-JP" smtClean="0">
                <a:latin typeface="Times New Roman" pitchFamily="18" charset="0"/>
              </a:rPr>
              <a:pPr/>
              <a:t>1</a:t>
            </a:fld>
            <a:endParaRPr lang="en-US" altLang="ja-JP" smtClean="0">
              <a:latin typeface="Times New Roman" pitchFamily="18" charset="0"/>
            </a:endParaRPr>
          </a:p>
        </p:txBody>
      </p:sp>
      <p:sp>
        <p:nvSpPr>
          <p:cNvPr id="122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295" name="Rectangle 3"/>
          <p:cNvSpPr>
            <a:spLocks noGrp="1" noChangeArrowheads="1"/>
          </p:cNvSpPr>
          <p:nvPr>
            <p:ph type="body" idx="1"/>
          </p:nvPr>
        </p:nvSpPr>
        <p:spPr bwMode="auto">
          <a:noFill/>
        </p:spPr>
        <p:txBody>
          <a:bodyPr/>
          <a:lstStyle/>
          <a:p>
            <a:pPr eaLnBrk="1" hangingPunct="1">
              <a:spcBef>
                <a:spcPct val="0"/>
              </a:spcBef>
            </a:pPr>
            <a:endParaRPr kumimoji="1"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a:lstStyle/>
          <a:p>
            <a:pPr eaLnBrk="1" hangingPunct="1"/>
            <a:endParaRPr lang="en-US" smtClean="0"/>
          </a:p>
        </p:txBody>
      </p:sp>
      <p:sp>
        <p:nvSpPr>
          <p:cNvPr id="13316" name="Slide Number Placeholder 3"/>
          <p:cNvSpPr>
            <a:spLocks noGrp="1"/>
          </p:cNvSpPr>
          <p:nvPr>
            <p:ph type="sldNum" sz="quarter" idx="5"/>
          </p:nvPr>
        </p:nvSpPr>
        <p:spPr bwMode="auto">
          <a:noFill/>
          <a:ln>
            <a:miter lim="800000"/>
            <a:headEnd/>
            <a:tailEnd/>
          </a:ln>
        </p:spPr>
        <p:txBody>
          <a:bodyPr/>
          <a:lstStyle/>
          <a:p>
            <a:fld id="{0FEF7233-EABE-4778-BE10-7ABC79863950}" type="slidenum">
              <a:rPr lang="en-SG" smtClean="0"/>
              <a:pPr/>
              <a:t>3</a:t>
            </a:fld>
            <a:endParaRPr lang="en-SG"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fld id="{5AA9CBDD-C656-437A-BFAD-59354998953A}" type="datetimeFigureOut">
              <a:rPr lang="en-SG"/>
              <a:pPr>
                <a:defRPr/>
              </a:pPr>
              <a:t>11/10/2010</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23E69368-89CF-4912-B73B-ABDE32C0044B}" type="slidenum">
              <a:rPr lang="en-SG"/>
              <a:pPr>
                <a:defRPr/>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3B50941-1D2C-4D15-AB91-027C29911CCC}" type="datetimeFigureOut">
              <a:rPr lang="en-SG"/>
              <a:pPr>
                <a:defRPr/>
              </a:pPr>
              <a:t>11/10/2010</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DFD9F9C9-678D-4B4B-96AE-84D14B035540}" type="slidenum">
              <a:rPr lang="en-SG"/>
              <a:pPr>
                <a:defRPr/>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0B81BD3C-447D-44FB-8527-09F28768FEE2}" type="datetimeFigureOut">
              <a:rPr lang="en-SG"/>
              <a:pPr>
                <a:defRPr/>
              </a:pPr>
              <a:t>11/10/2010</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86F96A69-0E5F-4173-9ADE-228FE12528AC}" type="slidenum">
              <a:rPr lang="en-SG"/>
              <a:pPr>
                <a:defRPr/>
              </a:pPr>
              <a:t>‹#›</a:t>
            </a:fld>
            <a:endParaRPr lang="en-SG"/>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白紙">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3294063" y="463550"/>
            <a:ext cx="5183187" cy="215900"/>
          </a:xfrm>
          <a:prstGeom prst="rect">
            <a:avLst/>
          </a:prstGeom>
          <a:noFill/>
          <a:ln w="9525">
            <a:noFill/>
            <a:miter lim="800000"/>
            <a:headEnd/>
            <a:tailEnd/>
          </a:ln>
          <a:effectLst/>
        </p:spPr>
        <p:txBody>
          <a:bodyPr lIns="0" tIns="0" rIns="0" bIns="0" anchor="b">
            <a:spAutoFit/>
          </a:bodyPr>
          <a:lstStyle/>
          <a:p>
            <a:pPr lvl="3" algn="r" eaLnBrk="0" fontAlgn="auto" hangingPunct="0">
              <a:spcBef>
                <a:spcPts val="0"/>
              </a:spcBef>
              <a:spcAft>
                <a:spcPts val="0"/>
              </a:spcAft>
              <a:defRPr/>
            </a:pPr>
            <a:r>
              <a:rPr lang="en-US" altLang="ja-JP" sz="1400" b="1" dirty="0"/>
              <a:t>doc.: IEEE </a:t>
            </a:r>
            <a:r>
              <a:rPr lang="en-US" altLang="ja-JP" sz="1400" b="1" dirty="0" smtClean="0"/>
              <a:t>802.15-10-0912-03-004g</a:t>
            </a:r>
            <a:r>
              <a:rPr lang="en-US" altLang="ja-JP" sz="1400" dirty="0" smtClean="0"/>
              <a:t> </a:t>
            </a:r>
            <a:endParaRPr lang="en-US" altLang="ja-JP" sz="1400" dirty="0"/>
          </a:p>
        </p:txBody>
      </p:sp>
      <p:sp>
        <p:nvSpPr>
          <p:cNvPr id="5" name="Rectangle 9"/>
          <p:cNvSpPr>
            <a:spLocks noChangeArrowheads="1"/>
          </p:cNvSpPr>
          <p:nvPr userDrawn="1"/>
        </p:nvSpPr>
        <p:spPr bwMode="auto">
          <a:xfrm>
            <a:off x="673100" y="450850"/>
            <a:ext cx="2014538" cy="215900"/>
          </a:xfrm>
          <a:prstGeom prst="rect">
            <a:avLst/>
          </a:prstGeom>
          <a:noFill/>
          <a:ln w="9525">
            <a:noFill/>
            <a:miter lim="800000"/>
            <a:headEnd/>
            <a:tailEnd/>
          </a:ln>
          <a:effectLst/>
        </p:spPr>
        <p:txBody>
          <a:bodyPr lIns="0" tIns="0" rIns="0" bIns="0">
            <a:spAutoFit/>
          </a:bodyPr>
          <a:lstStyle/>
          <a:p>
            <a:pPr eaLnBrk="0" fontAlgn="auto" hangingPunct="0">
              <a:spcBef>
                <a:spcPts val="0"/>
              </a:spcBef>
              <a:spcAft>
                <a:spcPts val="0"/>
              </a:spcAft>
              <a:defRPr/>
            </a:pPr>
            <a:r>
              <a:rPr lang="en-US" altLang="ja-JP" sz="1400" b="1" dirty="0">
                <a:cs typeface="+mn-cs"/>
              </a:rPr>
              <a:t>November </a:t>
            </a:r>
            <a:r>
              <a:rPr lang="en-US" altLang="ja-JP" sz="1400" b="1" dirty="0"/>
              <a:t>, 2010</a:t>
            </a:r>
          </a:p>
        </p:txBody>
      </p:sp>
      <p:sp>
        <p:nvSpPr>
          <p:cNvPr id="6" name="Rectangle 5"/>
          <p:cNvSpPr>
            <a:spLocks noChangeArrowheads="1"/>
          </p:cNvSpPr>
          <p:nvPr userDrawn="1"/>
        </p:nvSpPr>
        <p:spPr bwMode="auto">
          <a:xfrm>
            <a:off x="6300788" y="6526213"/>
            <a:ext cx="2486025" cy="215900"/>
          </a:xfrm>
          <a:prstGeom prst="rect">
            <a:avLst/>
          </a:prstGeom>
          <a:noFill/>
          <a:ln w="9525">
            <a:noFill/>
            <a:miter lim="800000"/>
            <a:headEnd/>
            <a:tailEnd/>
          </a:ln>
          <a:effectLst/>
        </p:spPr>
        <p:txBody>
          <a:bodyPr lIns="0" tIns="0" rIns="0" bIns="0">
            <a:spAutoFit/>
          </a:bodyPr>
          <a:lstStyle/>
          <a:p>
            <a:pPr algn="r" eaLnBrk="0" fontAlgn="auto" hangingPunct="0">
              <a:spcBef>
                <a:spcPts val="0"/>
              </a:spcBef>
              <a:spcAft>
                <a:spcPts val="0"/>
              </a:spcAft>
              <a:defRPr/>
            </a:pPr>
            <a:r>
              <a:rPr lang="en-US" altLang="ja-JP" sz="1400" b="1" dirty="0"/>
              <a:t>Daniel Popa, ITRON</a:t>
            </a:r>
          </a:p>
        </p:txBody>
      </p:sp>
      <p:sp>
        <p:nvSpPr>
          <p:cNvPr id="7" name="Line 8"/>
          <p:cNvSpPr>
            <a:spLocks noChangeShapeType="1"/>
          </p:cNvSpPr>
          <p:nvPr/>
        </p:nvSpPr>
        <p:spPr bwMode="auto">
          <a:xfrm>
            <a:off x="685800" y="692150"/>
            <a:ext cx="77724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11" name="Text Placeholder 10"/>
          <p:cNvSpPr>
            <a:spLocks noGrp="1"/>
          </p:cNvSpPr>
          <p:nvPr>
            <p:ph type="body" sz="quarter" idx="11"/>
          </p:nvPr>
        </p:nvSpPr>
        <p:spPr>
          <a:xfrm>
            <a:off x="781050" y="1800225"/>
            <a:ext cx="7600950" cy="466725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sp>
        <p:nvSpPr>
          <p:cNvPr id="12" name="Title 11"/>
          <p:cNvSpPr>
            <a:spLocks noGrp="1"/>
          </p:cNvSpPr>
          <p:nvPr>
            <p:ph type="title"/>
          </p:nvPr>
        </p:nvSpPr>
        <p:spPr>
          <a:xfrm>
            <a:off x="685800" y="685800"/>
            <a:ext cx="7772400" cy="895350"/>
          </a:xfrm>
        </p:spPr>
        <p:txBody>
          <a:bodyPr/>
          <a:lstStyle/>
          <a:p>
            <a:r>
              <a:rPr lang="en-US" dirty="0" smtClean="0"/>
              <a:t>Click to edit Master title style</a:t>
            </a:r>
            <a:endParaRPr lang="en-SG" dirty="0"/>
          </a:p>
        </p:txBody>
      </p:sp>
      <p:sp>
        <p:nvSpPr>
          <p:cNvPr id="9" name="Rectangle 6"/>
          <p:cNvSpPr>
            <a:spLocks noGrp="1" noChangeArrowheads="1"/>
          </p:cNvSpPr>
          <p:nvPr>
            <p:ph type="sldNum" sz="quarter" idx="12"/>
          </p:nvPr>
        </p:nvSpPr>
        <p:spPr>
          <a:xfrm>
            <a:off x="4211638" y="6526213"/>
            <a:ext cx="782637" cy="215900"/>
          </a:xfrm>
        </p:spPr>
        <p:txBody>
          <a:bodyPr/>
          <a:lstStyle>
            <a:lvl1pPr>
              <a:defRPr/>
            </a:lvl1pPr>
          </a:lstStyle>
          <a:p>
            <a:pPr>
              <a:defRPr/>
            </a:pPr>
            <a:r>
              <a:rPr lang="en-US" altLang="ja-JP"/>
              <a:t>Slide </a:t>
            </a:r>
            <a:fld id="{CE475202-644A-43EC-9F17-3BDB8A4F6708}"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FAC57192-0DEE-4D7C-995E-CD7CEA5238CB}" type="datetimeFigureOut">
              <a:rPr lang="en-SG"/>
              <a:pPr>
                <a:defRPr/>
              </a:pPr>
              <a:t>11/10/2010</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0FC961B6-3DB3-4A98-AB70-BE1786028870}"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6356BBD-980E-4493-87A3-02ECD4C2960A}" type="datetimeFigureOut">
              <a:rPr lang="en-SG"/>
              <a:pPr>
                <a:defRPr/>
              </a:pPr>
              <a:t>11/10/2010</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E7FB83BC-227B-4AC3-BF96-F871B915374A}" type="slidenum">
              <a:rPr lang="en-SG"/>
              <a:pPr>
                <a:defRPr/>
              </a:pPr>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fld id="{E896F742-D068-4AB8-B4CF-69BAC25311F8}" type="datetimeFigureOut">
              <a:rPr lang="en-SG"/>
              <a:pPr>
                <a:defRPr/>
              </a:pPr>
              <a:t>11/10/2010</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3B134688-C34C-482C-A4EF-31A19CD8C262}" type="slidenum">
              <a:rPr lang="en-SG"/>
              <a:pPr>
                <a:defRPr/>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fld id="{461475D9-EE54-42CB-BF3F-260173F7E7DC}" type="datetimeFigureOut">
              <a:rPr lang="en-SG"/>
              <a:pPr>
                <a:defRPr/>
              </a:pPr>
              <a:t>11/10/2010</a:t>
            </a:fld>
            <a:endParaRPr lang="en-SG"/>
          </a:p>
        </p:txBody>
      </p:sp>
      <p:sp>
        <p:nvSpPr>
          <p:cNvPr id="8" name="Footer Placeholder 4"/>
          <p:cNvSpPr>
            <a:spLocks noGrp="1"/>
          </p:cNvSpPr>
          <p:nvPr>
            <p:ph type="ftr" sz="quarter" idx="11"/>
          </p:nvPr>
        </p:nvSpPr>
        <p:spPr/>
        <p:txBody>
          <a:bodyPr/>
          <a:lstStyle>
            <a:lvl1pPr>
              <a:defRPr/>
            </a:lvl1pPr>
          </a:lstStyle>
          <a:p>
            <a:pPr>
              <a:defRPr/>
            </a:pPr>
            <a:endParaRPr lang="en-SG"/>
          </a:p>
        </p:txBody>
      </p:sp>
      <p:sp>
        <p:nvSpPr>
          <p:cNvPr id="9" name="Slide Number Placeholder 5"/>
          <p:cNvSpPr>
            <a:spLocks noGrp="1"/>
          </p:cNvSpPr>
          <p:nvPr>
            <p:ph type="sldNum" sz="quarter" idx="12"/>
          </p:nvPr>
        </p:nvSpPr>
        <p:spPr/>
        <p:txBody>
          <a:bodyPr/>
          <a:lstStyle>
            <a:lvl1pPr>
              <a:defRPr/>
            </a:lvl1pPr>
          </a:lstStyle>
          <a:p>
            <a:pPr>
              <a:defRPr/>
            </a:pPr>
            <a:fld id="{640FA26E-BDEC-476A-B721-165927525BC9}" type="slidenum">
              <a:rPr lang="en-SG"/>
              <a:pPr>
                <a:defRPr/>
              </a:pPr>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fld id="{159E421E-BC27-4B44-ABE6-E7093AEEED02}" type="datetimeFigureOut">
              <a:rPr lang="en-SG"/>
              <a:pPr>
                <a:defRPr/>
              </a:pPr>
              <a:t>11/10/2010</a:t>
            </a:fld>
            <a:endParaRPr lang="en-SG"/>
          </a:p>
        </p:txBody>
      </p:sp>
      <p:sp>
        <p:nvSpPr>
          <p:cNvPr id="4" name="Footer Placeholder 4"/>
          <p:cNvSpPr>
            <a:spLocks noGrp="1"/>
          </p:cNvSpPr>
          <p:nvPr>
            <p:ph type="ftr" sz="quarter" idx="11"/>
          </p:nvPr>
        </p:nvSpPr>
        <p:spPr/>
        <p:txBody>
          <a:bodyPr/>
          <a:lstStyle>
            <a:lvl1pPr>
              <a:defRPr/>
            </a:lvl1pPr>
          </a:lstStyle>
          <a:p>
            <a:pPr>
              <a:defRPr/>
            </a:pPr>
            <a:endParaRPr lang="en-SG"/>
          </a:p>
        </p:txBody>
      </p:sp>
      <p:sp>
        <p:nvSpPr>
          <p:cNvPr id="5" name="Slide Number Placeholder 5"/>
          <p:cNvSpPr>
            <a:spLocks noGrp="1"/>
          </p:cNvSpPr>
          <p:nvPr>
            <p:ph type="sldNum" sz="quarter" idx="12"/>
          </p:nvPr>
        </p:nvSpPr>
        <p:spPr/>
        <p:txBody>
          <a:bodyPr/>
          <a:lstStyle>
            <a:lvl1pPr>
              <a:defRPr/>
            </a:lvl1pPr>
          </a:lstStyle>
          <a:p>
            <a:pPr>
              <a:defRPr/>
            </a:pPr>
            <a:fld id="{C5604EFA-AC05-4597-B5C8-D123CF54C7C9}" type="slidenum">
              <a:rPr lang="en-SG"/>
              <a:pPr>
                <a:defRPr/>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1119447-AE8A-4B5E-9529-85F390029F58}" type="datetimeFigureOut">
              <a:rPr lang="en-SG"/>
              <a:pPr>
                <a:defRPr/>
              </a:pPr>
              <a:t>11/10/2010</a:t>
            </a:fld>
            <a:endParaRPr lang="en-SG"/>
          </a:p>
        </p:txBody>
      </p:sp>
      <p:sp>
        <p:nvSpPr>
          <p:cNvPr id="3" name="Footer Placeholder 4"/>
          <p:cNvSpPr>
            <a:spLocks noGrp="1"/>
          </p:cNvSpPr>
          <p:nvPr>
            <p:ph type="ftr" sz="quarter" idx="11"/>
          </p:nvPr>
        </p:nvSpPr>
        <p:spPr/>
        <p:txBody>
          <a:bodyPr/>
          <a:lstStyle>
            <a:lvl1pPr>
              <a:defRPr/>
            </a:lvl1pPr>
          </a:lstStyle>
          <a:p>
            <a:pPr>
              <a:defRPr/>
            </a:pPr>
            <a:endParaRPr lang="en-SG"/>
          </a:p>
        </p:txBody>
      </p:sp>
      <p:sp>
        <p:nvSpPr>
          <p:cNvPr id="4" name="Slide Number Placeholder 5"/>
          <p:cNvSpPr>
            <a:spLocks noGrp="1"/>
          </p:cNvSpPr>
          <p:nvPr>
            <p:ph type="sldNum" sz="quarter" idx="12"/>
          </p:nvPr>
        </p:nvSpPr>
        <p:spPr/>
        <p:txBody>
          <a:bodyPr/>
          <a:lstStyle>
            <a:lvl1pPr>
              <a:defRPr/>
            </a:lvl1pPr>
          </a:lstStyle>
          <a:p>
            <a:pPr>
              <a:defRPr/>
            </a:pPr>
            <a:fld id="{F79B2009-FA01-44A6-B99A-64969CAD9398}" type="slidenum">
              <a:rPr lang="en-SG"/>
              <a:pPr>
                <a:defRPr/>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2DD7B98-AF74-4038-9B1F-3F04E8FFD137}" type="datetimeFigureOut">
              <a:rPr lang="en-SG"/>
              <a:pPr>
                <a:defRPr/>
              </a:pPr>
              <a:t>11/10/2010</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9EFB63A4-126C-4C3D-8022-7A8AB8F54A51}" type="slidenum">
              <a:rPr lang="en-SG"/>
              <a:pPr>
                <a:defRPr/>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15436A4-F053-4A5C-8BE0-5024729BFC04}" type="datetimeFigureOut">
              <a:rPr lang="en-SG"/>
              <a:pPr>
                <a:defRPr/>
              </a:pPr>
              <a:t>11/10/2010</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CA8BC78E-17C6-4110-842B-20842960E7DF}" type="slidenum">
              <a:rPr lang="en-SG"/>
              <a:pPr>
                <a:defRPr/>
              </a:pPr>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351E6B22-3D35-4735-8D06-6A3C2FAFF8F2}" type="datetimeFigureOut">
              <a:rPr lang="en-SG"/>
              <a:pPr>
                <a:defRPr/>
              </a:pPr>
              <a:t>11/10/2010</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6FF7D963-8061-46C8-8071-0A832F6A7237}"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2"/>
          </p:nvPr>
        </p:nvSpPr>
        <p:spPr bwMode="auto">
          <a:noFill/>
          <a:ln>
            <a:miter lim="800000"/>
            <a:headEnd/>
            <a:tailEnd/>
          </a:ln>
        </p:spPr>
        <p:txBody>
          <a:bodyPr/>
          <a:lstStyle/>
          <a:p>
            <a:r>
              <a:rPr lang="en-US" altLang="ja-JP" smtClean="0">
                <a:latin typeface="Times New Roman" pitchFamily="18" charset="0"/>
              </a:rPr>
              <a:t>Slide </a:t>
            </a:r>
            <a:fld id="{C3FCD4DB-CE01-4B49-AD7E-8DCB9778530B}" type="slidenum">
              <a:rPr lang="en-US" altLang="ja-JP" smtClean="0">
                <a:latin typeface="Times New Roman" pitchFamily="18" charset="0"/>
              </a:rPr>
              <a:pPr/>
              <a:t>1</a:t>
            </a:fld>
            <a:endParaRPr lang="en-US" altLang="ja-JP" smtClean="0">
              <a:latin typeface="Times New Roman" pitchFamily="18" charset="0"/>
            </a:endParaRPr>
          </a:p>
        </p:txBody>
      </p:sp>
      <p:sp>
        <p:nvSpPr>
          <p:cNvPr id="27651" name="Rectangle 3"/>
          <p:cNvSpPr>
            <a:spLocks noChangeArrowheads="1"/>
          </p:cNvSpPr>
          <p:nvPr/>
        </p:nvSpPr>
        <p:spPr bwMode="auto">
          <a:xfrm>
            <a:off x="100013" y="950913"/>
            <a:ext cx="8964612" cy="5300662"/>
          </a:xfrm>
          <a:prstGeom prst="rect">
            <a:avLst/>
          </a:prstGeom>
          <a:noFill/>
          <a:ln w="12700">
            <a:noFill/>
            <a:miter lim="800000"/>
            <a:headEnd type="none" w="sm" len="sm"/>
            <a:tailEnd type="none" w="sm" len="sm"/>
          </a:ln>
          <a:effectLst/>
        </p:spPr>
        <p:txBody>
          <a:bodyPr>
            <a:spAutoFit/>
          </a:bodyPr>
          <a:lstStyle/>
          <a:p>
            <a:pPr algn="ctr" eaLnBrk="0" hangingPunct="0">
              <a:lnSpc>
                <a:spcPct val="120000"/>
              </a:lnSpc>
              <a:defRPr/>
            </a:pPr>
            <a:r>
              <a:rPr lang="en-US" altLang="ja-JP" b="1" u="sng" dirty="0">
                <a:effectLst>
                  <a:outerShdw blurRad="38100" dist="38100" dir="2700000" algn="tl">
                    <a:srgbClr val="C0C0C0"/>
                  </a:outerShdw>
                </a:effectLst>
              </a:rPr>
              <a:t>Project: IEEE P802.15 </a:t>
            </a:r>
            <a:r>
              <a:rPr lang="en-US" altLang="ja-JP" b="1" u="sng" dirty="0">
                <a:effectLst>
                  <a:outerShdw blurRad="38100" dist="38100" dir="2700000" algn="tl">
                    <a:srgbClr val="C0C0C0"/>
                  </a:outerShdw>
                </a:effectLst>
                <a:latin typeface="Times New Roman" pitchFamily="18" charset="0"/>
              </a:rPr>
              <a:t>Working Group for Wireless Personal Area Networks (WPANs)</a:t>
            </a:r>
            <a:endParaRPr lang="en-US" altLang="ja-JP" sz="1600" b="1" dirty="0">
              <a:latin typeface="Times New Roman" pitchFamily="18" charset="0"/>
            </a:endParaRPr>
          </a:p>
          <a:p>
            <a:pPr eaLnBrk="0" hangingPunct="0">
              <a:lnSpc>
                <a:spcPct val="120000"/>
              </a:lnSpc>
              <a:defRPr/>
            </a:pP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Submission Title:</a:t>
            </a:r>
            <a:r>
              <a:rPr lang="en-US" altLang="ja-JP" sz="1600" dirty="0">
                <a:latin typeface="Times New Roman" pitchFamily="18" charset="0"/>
              </a:rPr>
              <a:t> [Comment resolutions for FEC]</a:t>
            </a:r>
          </a:p>
          <a:p>
            <a:pPr eaLnBrk="0" hangingPunct="0">
              <a:lnSpc>
                <a:spcPct val="120000"/>
              </a:lnSpc>
              <a:defRPr/>
            </a:pPr>
            <a:r>
              <a:rPr lang="en-US" altLang="ja-JP" sz="1600" b="1" dirty="0">
                <a:latin typeface="Times New Roman" pitchFamily="18" charset="0"/>
              </a:rPr>
              <a:t>Date Submitted:</a:t>
            </a:r>
            <a:r>
              <a:rPr lang="en-US" altLang="ja-JP" sz="1600" dirty="0">
                <a:latin typeface="Times New Roman" pitchFamily="18" charset="0"/>
              </a:rPr>
              <a:t> [November 10 , 2010]	</a:t>
            </a:r>
          </a:p>
          <a:p>
            <a:pPr>
              <a:defRPr/>
            </a:pPr>
            <a:r>
              <a:rPr lang="en-US" altLang="ja-JP" sz="1600" b="1" dirty="0">
                <a:latin typeface="Times New Roman" pitchFamily="18" charset="0"/>
              </a:rPr>
              <a:t>Source:</a:t>
            </a:r>
            <a:r>
              <a:rPr lang="en-US" altLang="ja-JP" sz="1600" dirty="0">
                <a:latin typeface="Times New Roman" pitchFamily="18" charset="0"/>
              </a:rPr>
              <a:t> </a:t>
            </a:r>
            <a:r>
              <a:rPr lang="en-GB" sz="1600" dirty="0">
                <a:solidFill>
                  <a:srgbClr val="000000"/>
                </a:solidFill>
                <a:latin typeface="Times New Roman" pitchFamily="18" charset="0"/>
                <a:ea typeface="ＭＳ Ｐゴシック" pitchFamily="34" charset="-128"/>
              </a:rPr>
              <a:t>[Daniel Popa]</a:t>
            </a:r>
          </a:p>
          <a:p>
            <a:pPr>
              <a:defRPr/>
            </a:pPr>
            <a:r>
              <a:rPr lang="en-GB" sz="1600" dirty="0">
                <a:solidFill>
                  <a:srgbClr val="000000"/>
                </a:solidFill>
                <a:latin typeface="Times New Roman" pitchFamily="18" charset="0"/>
                <a:ea typeface="ＭＳ Ｐゴシック" pitchFamily="34" charset="-128"/>
              </a:rPr>
              <a:t>Company [</a:t>
            </a:r>
            <a:r>
              <a:rPr lang="en-GB" sz="1600" dirty="0" err="1">
                <a:solidFill>
                  <a:srgbClr val="000000"/>
                </a:solidFill>
                <a:latin typeface="Times New Roman" pitchFamily="18" charset="0"/>
                <a:ea typeface="ＭＳ Ｐゴシック" pitchFamily="34" charset="-128"/>
              </a:rPr>
              <a:t>Itron</a:t>
            </a:r>
            <a:r>
              <a:rPr lang="en-GB" sz="1600" dirty="0">
                <a:solidFill>
                  <a:srgbClr val="000000"/>
                </a:solidFill>
                <a:latin typeface="Times New Roman" pitchFamily="18" charset="0"/>
                <a:ea typeface="ＭＳ Ｐゴシック" pitchFamily="34" charset="-128"/>
              </a:rPr>
              <a:t>, Inc]</a:t>
            </a:r>
          </a:p>
          <a:p>
            <a:pPr>
              <a:defRPr/>
            </a:pPr>
            <a:r>
              <a:rPr lang="en-GB" sz="1600" dirty="0">
                <a:solidFill>
                  <a:srgbClr val="000000"/>
                </a:solidFill>
                <a:latin typeface="Times New Roman" pitchFamily="18" charset="0"/>
                <a:ea typeface="ＭＳ Ｐゴシック" pitchFamily="34" charset="-128"/>
              </a:rPr>
              <a:t>Address [France]</a:t>
            </a:r>
          </a:p>
          <a:p>
            <a:pPr>
              <a:defRPr/>
            </a:pPr>
            <a:r>
              <a:rPr lang="en-GB" sz="1600" dirty="0">
                <a:solidFill>
                  <a:srgbClr val="000000"/>
                </a:solidFill>
                <a:latin typeface="Times New Roman" pitchFamily="18" charset="0"/>
                <a:ea typeface="ＭＳ Ｐゴシック" pitchFamily="34" charset="-128"/>
              </a:rPr>
              <a:t>E-Mail: [daniel.popa@itron.com]</a:t>
            </a: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Re:</a:t>
            </a:r>
            <a:r>
              <a:rPr lang="en-US" altLang="ja-JP" sz="1600" dirty="0">
                <a:latin typeface="Times New Roman" pitchFamily="18" charset="0"/>
              </a:rPr>
              <a:t> []</a:t>
            </a: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Abstract:</a:t>
            </a:r>
            <a:r>
              <a:rPr lang="en-GB" sz="1600" dirty="0">
                <a:solidFill>
                  <a:srgbClr val="000000"/>
                </a:solidFill>
                <a:latin typeface="Times New Roman" pitchFamily="18" charset="0"/>
                <a:ea typeface="ＭＳ Ｐゴシック" pitchFamily="34" charset="-128"/>
              </a:rPr>
              <a:t>	[Resolutions to comments for MR-FSK FEC]</a:t>
            </a: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Purpose:</a:t>
            </a:r>
            <a:r>
              <a:rPr lang="en-GB" sz="1600" dirty="0">
                <a:solidFill>
                  <a:srgbClr val="000000"/>
                </a:solidFill>
                <a:latin typeface="Times New Roman" pitchFamily="18" charset="0"/>
                <a:ea typeface="ＭＳ Ｐゴシック" pitchFamily="34" charset="-128"/>
              </a:rPr>
              <a:t>	[This document provides resolutions to FEC comments of LB #59]</a:t>
            </a: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Notice:</a:t>
            </a:r>
            <a:r>
              <a:rPr lang="en-GB" sz="1600" dirty="0">
                <a:solidFill>
                  <a:srgbClr val="000000"/>
                </a:solidFill>
                <a:latin typeface="Times New Roman" pitchFamily="18" charset="0"/>
                <a:ea typeface="ＭＳ Ｐゴシック"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rgbClr val="000000"/>
                </a:solidFill>
                <a:latin typeface="Times New Roman" pitchFamily="18" charset="0"/>
                <a:ea typeface="ＭＳ Ｐゴシック" pitchFamily="34" charset="-128"/>
              </a:rPr>
              <a:t>Release:</a:t>
            </a:r>
            <a:r>
              <a:rPr lang="en-GB" sz="1600" dirty="0">
                <a:solidFill>
                  <a:srgbClr val="000000"/>
                </a:solidFill>
                <a:latin typeface="Times New Roman" pitchFamily="18" charset="0"/>
                <a:ea typeface="ＭＳ Ｐゴシック"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Placeholder 1"/>
          <p:cNvSpPr>
            <a:spLocks noGrp="1"/>
          </p:cNvSpPr>
          <p:nvPr>
            <p:ph type="body" sz="quarter" idx="11"/>
          </p:nvPr>
        </p:nvSpPr>
        <p:spPr>
          <a:xfrm>
            <a:off x="539750" y="1800224"/>
            <a:ext cx="8353425" cy="4365079"/>
          </a:xfrm>
        </p:spPr>
        <p:txBody>
          <a:bodyPr/>
          <a:lstStyle/>
          <a:p>
            <a:pPr eaLnBrk="1" hangingPunct="1"/>
            <a:r>
              <a:rPr lang="en-US" sz="2000" u="sng" dirty="0" smtClean="0"/>
              <a:t>Comment:</a:t>
            </a:r>
            <a:r>
              <a:rPr lang="en-US" sz="2000" dirty="0" smtClean="0"/>
              <a:t> </a:t>
            </a:r>
          </a:p>
          <a:p>
            <a:pPr lvl="1" eaLnBrk="1" hangingPunct="1"/>
            <a:r>
              <a:rPr lang="en-US" sz="1600" dirty="0" smtClean="0"/>
              <a:t>Sentence says “Each bit shall be processed through the </a:t>
            </a:r>
            <a:r>
              <a:rPr lang="en-US" sz="1600" dirty="0" err="1" smtClean="0"/>
              <a:t>concatenator</a:t>
            </a:r>
            <a:r>
              <a:rPr lang="en-US" sz="1600" dirty="0" smtClean="0"/>
              <a:t>, FEC, data whitening, and modulation functions using bit order rules defined in 6.3a.”</a:t>
            </a:r>
          </a:p>
          <a:p>
            <a:pPr lvl="1" eaLnBrk="1" hangingPunct="1"/>
            <a:r>
              <a:rPr lang="en-US" sz="1600" dirty="0" smtClean="0"/>
              <a:t> FEC and data whitening are optional.</a:t>
            </a:r>
          </a:p>
          <a:p>
            <a:pPr eaLnBrk="1" hangingPunct="1"/>
            <a:r>
              <a:rPr lang="en-US" sz="2000" u="sng" dirty="0" smtClean="0"/>
              <a:t>Commenter requested resolution </a:t>
            </a:r>
          </a:p>
          <a:p>
            <a:pPr lvl="1" eaLnBrk="1" hangingPunct="1"/>
            <a:r>
              <a:rPr lang="en-US" sz="1600" dirty="0" smtClean="0"/>
              <a:t>Remove the sentence, as it is not necessary. </a:t>
            </a:r>
          </a:p>
          <a:p>
            <a:pPr eaLnBrk="1" hangingPunct="1"/>
            <a:endParaRPr lang="en-US" sz="2000" u="sng" dirty="0" smtClean="0"/>
          </a:p>
          <a:p>
            <a:pPr eaLnBrk="1" hangingPunct="1"/>
            <a:r>
              <a:rPr lang="en-US" sz="2000" u="sng" dirty="0" smtClean="0"/>
              <a:t>Response</a:t>
            </a:r>
            <a:r>
              <a:rPr lang="en-US" sz="2000" u="sng" dirty="0" smtClean="0"/>
              <a:t>:</a:t>
            </a:r>
            <a:r>
              <a:rPr lang="en-US" sz="2000" dirty="0" smtClean="0"/>
              <a:t> </a:t>
            </a:r>
            <a:r>
              <a:rPr lang="en-US" sz="1800" dirty="0" smtClean="0"/>
              <a:t>Change wording instead of removing the sentence.</a:t>
            </a:r>
            <a:endParaRPr lang="en-SG" sz="1600" dirty="0" smtClean="0"/>
          </a:p>
          <a:p>
            <a:pPr eaLnBrk="1" hangingPunct="1"/>
            <a:r>
              <a:rPr lang="en-US" sz="2000" u="sng" dirty="0" smtClean="0"/>
              <a:t>Proposed resolution</a:t>
            </a:r>
            <a:r>
              <a:rPr lang="en-US" sz="2000" dirty="0" smtClean="0"/>
              <a:t>: </a:t>
            </a:r>
            <a:r>
              <a:rPr lang="en-US" sz="1800" dirty="0" smtClean="0"/>
              <a:t>Accept in principle.</a:t>
            </a:r>
            <a:endParaRPr lang="en-US" sz="1600" dirty="0" smtClean="0"/>
          </a:p>
          <a:p>
            <a:pPr eaLnBrk="1" hangingPunct="1"/>
            <a:endParaRPr lang="en-US" sz="1600" dirty="0" smtClean="0"/>
          </a:p>
          <a:p>
            <a:pPr eaLnBrk="1" hangingPunct="1"/>
            <a:r>
              <a:rPr lang="en-US" sz="1600" u="sng" dirty="0" smtClean="0"/>
              <a:t>Propose changes: </a:t>
            </a:r>
          </a:p>
          <a:p>
            <a:pPr lvl="1" eaLnBrk="1" hangingPunct="1"/>
            <a:r>
              <a:rPr lang="en-US" sz="1600" dirty="0" smtClean="0"/>
              <a:t>Editor to replace </a:t>
            </a:r>
            <a:r>
              <a:rPr lang="en-US" sz="1600" dirty="0" smtClean="0"/>
              <a:t>“Each bit shall be processed through the </a:t>
            </a:r>
            <a:r>
              <a:rPr lang="en-US" sz="1600" dirty="0" err="1" smtClean="0"/>
              <a:t>concatenator</a:t>
            </a:r>
            <a:r>
              <a:rPr lang="en-US" sz="1600" dirty="0" smtClean="0"/>
              <a:t>, FEC, data whitening, and modulation functions using bit order rules defined in 6.3a.” </a:t>
            </a:r>
            <a:r>
              <a:rPr lang="en-US" sz="1600" dirty="0" smtClean="0"/>
              <a:t> with “Each </a:t>
            </a:r>
            <a:r>
              <a:rPr lang="en-US" sz="1600" dirty="0" smtClean="0"/>
              <a:t>bit shall be processed using the bit order rules defined in 6.3a</a:t>
            </a:r>
            <a:r>
              <a:rPr lang="en-US" sz="1600" dirty="0" smtClean="0"/>
              <a:t>.”</a:t>
            </a:r>
            <a:endParaRPr lang="en-US" sz="1600" dirty="0" smtClean="0"/>
          </a:p>
        </p:txBody>
      </p:sp>
      <p:sp>
        <p:nvSpPr>
          <p:cNvPr id="6147" name="Title 2"/>
          <p:cNvSpPr>
            <a:spLocks noGrp="1"/>
          </p:cNvSpPr>
          <p:nvPr>
            <p:ph type="title"/>
          </p:nvPr>
        </p:nvSpPr>
        <p:spPr/>
        <p:txBody>
          <a:bodyPr/>
          <a:lstStyle/>
          <a:p>
            <a:pPr eaLnBrk="1" hangingPunct="1"/>
            <a:r>
              <a:rPr lang="en-US" sz="2800" smtClean="0"/>
              <a:t>CID 835</a:t>
            </a:r>
            <a:endParaRPr lang="en-SG" smtClean="0"/>
          </a:p>
        </p:txBody>
      </p:sp>
      <p:sp>
        <p:nvSpPr>
          <p:cNvPr id="6148" name="Slide Number Placeholder 3"/>
          <p:cNvSpPr>
            <a:spLocks noGrp="1"/>
          </p:cNvSpPr>
          <p:nvPr>
            <p:ph type="sldNum" sz="quarter" idx="12"/>
          </p:nvPr>
        </p:nvSpPr>
        <p:spPr bwMode="auto">
          <a:noFill/>
          <a:ln>
            <a:miter lim="800000"/>
            <a:headEnd/>
            <a:tailEnd/>
          </a:ln>
        </p:spPr>
        <p:txBody>
          <a:bodyPr/>
          <a:lstStyle/>
          <a:p>
            <a:r>
              <a:rPr lang="en-US" altLang="ja-JP" smtClean="0">
                <a:latin typeface="Times New Roman" pitchFamily="18" charset="0"/>
              </a:rPr>
              <a:t>Slide </a:t>
            </a:r>
            <a:fld id="{DBF76475-B88E-42C5-9264-C7D65C7158E4}" type="slidenum">
              <a:rPr lang="en-US" altLang="ja-JP" smtClean="0">
                <a:latin typeface="Times New Roman" pitchFamily="18" charset="0"/>
              </a:rPr>
              <a:pPr/>
              <a:t>2</a:t>
            </a:fld>
            <a:endParaRPr lang="en-US" altLang="ja-JP" smtClean="0">
              <a:latin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Placeholder 1"/>
          <p:cNvSpPr>
            <a:spLocks noGrp="1"/>
          </p:cNvSpPr>
          <p:nvPr>
            <p:ph type="body" sz="quarter" idx="11"/>
          </p:nvPr>
        </p:nvSpPr>
        <p:spPr>
          <a:xfrm>
            <a:off x="781050" y="1800225"/>
            <a:ext cx="7600950" cy="4076700"/>
          </a:xfrm>
        </p:spPr>
        <p:txBody>
          <a:bodyPr/>
          <a:lstStyle/>
          <a:p>
            <a:pPr eaLnBrk="1" hangingPunct="1"/>
            <a:r>
              <a:rPr lang="en-US" sz="2000" u="sng" dirty="0" smtClean="0"/>
              <a:t>Comment:</a:t>
            </a:r>
            <a:r>
              <a:rPr lang="en-US" sz="2000" dirty="0" smtClean="0"/>
              <a:t> </a:t>
            </a:r>
          </a:p>
          <a:p>
            <a:pPr lvl="1" eaLnBrk="1" hangingPunct="1"/>
            <a:r>
              <a:rPr lang="en-US" sz="1600" dirty="0" smtClean="0"/>
              <a:t>The text beginning "An interleaving scheme…" is redundant. The text on lines 36-38 say this already.</a:t>
            </a:r>
          </a:p>
          <a:p>
            <a:pPr eaLnBrk="1" hangingPunct="1"/>
            <a:r>
              <a:rPr lang="en-US" sz="2000" u="sng" dirty="0" smtClean="0"/>
              <a:t>Commenter requested resolution </a:t>
            </a:r>
          </a:p>
          <a:p>
            <a:pPr lvl="1" eaLnBrk="1" hangingPunct="1"/>
            <a:r>
              <a:rPr lang="en-US" sz="1600" dirty="0" smtClean="0"/>
              <a:t>Remove text on lint 51. Add cross ref to 6.12a.1.5 to the text on lines 36-38. </a:t>
            </a:r>
          </a:p>
          <a:p>
            <a:pPr eaLnBrk="1" hangingPunct="1"/>
            <a:endParaRPr lang="en-US" sz="2000" u="sng" dirty="0" smtClean="0"/>
          </a:p>
          <a:p>
            <a:pPr eaLnBrk="1" hangingPunct="1"/>
            <a:r>
              <a:rPr lang="en-US" sz="2000" u="sng" dirty="0" smtClean="0"/>
              <a:t>Response</a:t>
            </a:r>
            <a:r>
              <a:rPr lang="en-US" sz="2000" u="sng" dirty="0" smtClean="0"/>
              <a:t>:</a:t>
            </a:r>
            <a:r>
              <a:rPr lang="en-US" sz="2000" dirty="0" smtClean="0"/>
              <a:t> N/A</a:t>
            </a:r>
            <a:endParaRPr lang="en-SG" sz="2000" dirty="0" smtClean="0"/>
          </a:p>
          <a:p>
            <a:pPr eaLnBrk="1" hangingPunct="1"/>
            <a:r>
              <a:rPr lang="en-US" sz="2000" u="sng" dirty="0" smtClean="0"/>
              <a:t>Proposed resolution:</a:t>
            </a:r>
            <a:r>
              <a:rPr lang="en-US" sz="2000" dirty="0" smtClean="0"/>
              <a:t> </a:t>
            </a:r>
            <a:r>
              <a:rPr lang="en-US" sz="2000" dirty="0" smtClean="0"/>
              <a:t>Accept. </a:t>
            </a:r>
          </a:p>
          <a:p>
            <a:pPr eaLnBrk="1" hangingPunct="1"/>
            <a:endParaRPr lang="en-US" sz="2000" dirty="0" smtClean="0"/>
          </a:p>
          <a:p>
            <a:pPr eaLnBrk="1" hangingPunct="1"/>
            <a:r>
              <a:rPr lang="en-US" sz="2000" u="sng" dirty="0" smtClean="0"/>
              <a:t>Propose changes: </a:t>
            </a:r>
          </a:p>
          <a:p>
            <a:pPr lvl="1" eaLnBrk="1" hangingPunct="1">
              <a:buNone/>
            </a:pPr>
            <a:r>
              <a:rPr lang="en-US" sz="1600" dirty="0" smtClean="0"/>
              <a:t>- Editors to </a:t>
            </a:r>
            <a:r>
              <a:rPr lang="en-US" sz="1600" dirty="0" smtClean="0"/>
              <a:t>remove text, as suggested by the commenter. </a:t>
            </a:r>
            <a:endParaRPr lang="en-SG" sz="1600" dirty="0" smtClean="0"/>
          </a:p>
          <a:p>
            <a:pPr lvl="1" eaLnBrk="1" hangingPunct="1">
              <a:buNone/>
            </a:pPr>
            <a:endParaRPr lang="en-US" sz="1600" dirty="0" smtClean="0"/>
          </a:p>
        </p:txBody>
      </p:sp>
      <p:sp>
        <p:nvSpPr>
          <p:cNvPr id="7171" name="Title 2"/>
          <p:cNvSpPr>
            <a:spLocks noGrp="1"/>
          </p:cNvSpPr>
          <p:nvPr>
            <p:ph type="title"/>
          </p:nvPr>
        </p:nvSpPr>
        <p:spPr/>
        <p:txBody>
          <a:bodyPr/>
          <a:lstStyle/>
          <a:p>
            <a:pPr eaLnBrk="1" hangingPunct="1"/>
            <a:r>
              <a:rPr lang="en-US" sz="2800" smtClean="0"/>
              <a:t>CID 839</a:t>
            </a:r>
            <a:endParaRPr lang="en-SG" smtClean="0"/>
          </a:p>
        </p:txBody>
      </p:sp>
      <p:sp>
        <p:nvSpPr>
          <p:cNvPr id="7172" name="Slide Number Placeholder 3"/>
          <p:cNvSpPr>
            <a:spLocks noGrp="1"/>
          </p:cNvSpPr>
          <p:nvPr>
            <p:ph type="sldNum" sz="quarter" idx="12"/>
          </p:nvPr>
        </p:nvSpPr>
        <p:spPr bwMode="auto">
          <a:xfrm>
            <a:off x="4294188" y="6453188"/>
            <a:ext cx="782637" cy="215900"/>
          </a:xfrm>
          <a:noFill/>
          <a:ln>
            <a:miter lim="800000"/>
            <a:headEnd/>
            <a:tailEnd/>
          </a:ln>
        </p:spPr>
        <p:txBody>
          <a:bodyPr/>
          <a:lstStyle/>
          <a:p>
            <a:r>
              <a:rPr lang="en-US" altLang="ja-JP" smtClean="0">
                <a:latin typeface="Times New Roman" pitchFamily="18" charset="0"/>
              </a:rPr>
              <a:t>Slide </a:t>
            </a:r>
            <a:fld id="{9A61070A-F9AB-4D3C-A584-D25222F039DE}" type="slidenum">
              <a:rPr lang="en-US" altLang="ja-JP" smtClean="0">
                <a:latin typeface="Times New Roman" pitchFamily="18" charset="0"/>
              </a:rPr>
              <a:pPr/>
              <a:t>3</a:t>
            </a:fld>
            <a:endParaRPr lang="en-US" altLang="ja-JP" smtClean="0">
              <a:latin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Placeholder 1"/>
          <p:cNvSpPr>
            <a:spLocks noGrp="1"/>
          </p:cNvSpPr>
          <p:nvPr>
            <p:ph type="body" sz="quarter" idx="11"/>
          </p:nvPr>
        </p:nvSpPr>
        <p:spPr>
          <a:xfrm>
            <a:off x="781050" y="1800224"/>
            <a:ext cx="7600950" cy="4077047"/>
          </a:xfrm>
        </p:spPr>
        <p:txBody>
          <a:bodyPr/>
          <a:lstStyle/>
          <a:p>
            <a:pPr eaLnBrk="1" hangingPunct="1"/>
            <a:r>
              <a:rPr lang="en-US" sz="2000" u="sng" dirty="0" smtClean="0"/>
              <a:t>Comment:</a:t>
            </a:r>
            <a:r>
              <a:rPr lang="en-US" sz="2000" dirty="0" smtClean="0"/>
              <a:t> </a:t>
            </a:r>
          </a:p>
          <a:p>
            <a:pPr lvl="1" eaLnBrk="1" hangingPunct="1"/>
            <a:r>
              <a:rPr lang="en-US" sz="1600" dirty="0" smtClean="0"/>
              <a:t>The formula "j = ii * (N</a:t>
            </a:r>
            <a:r>
              <a:rPr lang="en-US" sz="1100" dirty="0" smtClean="0"/>
              <a:t>INTERLEAV</a:t>
            </a:r>
            <a:r>
              <a:rPr lang="en-US" sz="1600" dirty="0" smtClean="0"/>
              <a:t>/2) -1" is not correct.</a:t>
            </a:r>
          </a:p>
          <a:p>
            <a:pPr eaLnBrk="1" hangingPunct="1"/>
            <a:r>
              <a:rPr lang="en-US" sz="2000" u="sng" dirty="0" smtClean="0"/>
              <a:t>Commenter requested resolution </a:t>
            </a:r>
          </a:p>
          <a:p>
            <a:pPr lvl="1" eaLnBrk="1" hangingPunct="1"/>
            <a:r>
              <a:rPr lang="en-US" sz="1600" dirty="0" smtClean="0"/>
              <a:t>Replace it with "j = (ii+1) * (N</a:t>
            </a:r>
            <a:r>
              <a:rPr lang="en-US" sz="1100" dirty="0" smtClean="0"/>
              <a:t>INTERLEAV</a:t>
            </a:r>
            <a:r>
              <a:rPr lang="en-US" sz="1600" dirty="0" smtClean="0"/>
              <a:t>/2) -1“. </a:t>
            </a:r>
          </a:p>
          <a:p>
            <a:pPr eaLnBrk="1" hangingPunct="1"/>
            <a:endParaRPr lang="en-US" sz="2000" u="sng" dirty="0" smtClean="0"/>
          </a:p>
          <a:p>
            <a:pPr eaLnBrk="1" hangingPunct="1"/>
            <a:r>
              <a:rPr lang="en-US" sz="2000" u="sng" dirty="0" smtClean="0"/>
              <a:t>Response</a:t>
            </a:r>
            <a:r>
              <a:rPr lang="en-US" sz="2000" u="sng" dirty="0" smtClean="0"/>
              <a:t>:</a:t>
            </a:r>
            <a:r>
              <a:rPr lang="en-US" sz="2000" dirty="0" smtClean="0"/>
              <a:t> N/A</a:t>
            </a:r>
            <a:endParaRPr lang="en-SG" sz="2000" dirty="0" smtClean="0"/>
          </a:p>
          <a:p>
            <a:pPr eaLnBrk="1" hangingPunct="1"/>
            <a:r>
              <a:rPr lang="en-US" sz="2000" u="sng" dirty="0" smtClean="0"/>
              <a:t>Proposed resolution:</a:t>
            </a:r>
            <a:r>
              <a:rPr lang="en-US" sz="2000" dirty="0" smtClean="0"/>
              <a:t> Accept</a:t>
            </a:r>
            <a:r>
              <a:rPr lang="en-US" sz="2000" dirty="0" smtClean="0"/>
              <a:t>.</a:t>
            </a:r>
          </a:p>
          <a:p>
            <a:pPr eaLnBrk="1" hangingPunct="1"/>
            <a:endParaRPr lang="en-US" sz="2000" dirty="0" smtClean="0"/>
          </a:p>
          <a:p>
            <a:pPr eaLnBrk="1" hangingPunct="1"/>
            <a:r>
              <a:rPr lang="en-US" sz="2000" u="sng" dirty="0" smtClean="0"/>
              <a:t>Proposed changes: </a:t>
            </a:r>
          </a:p>
          <a:p>
            <a:pPr lvl="1" eaLnBrk="1" hangingPunct="1"/>
            <a:r>
              <a:rPr lang="en-US" sz="1600" dirty="0" smtClean="0"/>
              <a:t>Editors to correct the </a:t>
            </a:r>
            <a:r>
              <a:rPr lang="en-US" sz="1600" dirty="0" smtClean="0"/>
              <a:t>error, as proposed by the commenter. </a:t>
            </a:r>
            <a:endParaRPr lang="en-SG" sz="1600" dirty="0" smtClean="0"/>
          </a:p>
          <a:p>
            <a:pPr eaLnBrk="1" hangingPunct="1"/>
            <a:endParaRPr lang="en-SG" sz="2000" dirty="0" smtClean="0"/>
          </a:p>
        </p:txBody>
      </p:sp>
      <p:sp>
        <p:nvSpPr>
          <p:cNvPr id="8195" name="Title 2"/>
          <p:cNvSpPr>
            <a:spLocks noGrp="1"/>
          </p:cNvSpPr>
          <p:nvPr>
            <p:ph type="title"/>
          </p:nvPr>
        </p:nvSpPr>
        <p:spPr/>
        <p:txBody>
          <a:bodyPr/>
          <a:lstStyle/>
          <a:p>
            <a:pPr eaLnBrk="1" hangingPunct="1"/>
            <a:r>
              <a:rPr lang="en-US" sz="2800" smtClean="0"/>
              <a:t>CID 990</a:t>
            </a:r>
            <a:endParaRPr lang="en-SG" smtClean="0"/>
          </a:p>
        </p:txBody>
      </p:sp>
      <p:sp>
        <p:nvSpPr>
          <p:cNvPr id="8196" name="Slide Number Placeholder 3"/>
          <p:cNvSpPr>
            <a:spLocks noGrp="1"/>
          </p:cNvSpPr>
          <p:nvPr>
            <p:ph type="sldNum" sz="quarter" idx="12"/>
          </p:nvPr>
        </p:nvSpPr>
        <p:spPr bwMode="auto">
          <a:xfrm>
            <a:off x="4294188" y="6453188"/>
            <a:ext cx="782637" cy="215900"/>
          </a:xfrm>
          <a:noFill/>
          <a:ln>
            <a:miter lim="800000"/>
            <a:headEnd/>
            <a:tailEnd/>
          </a:ln>
        </p:spPr>
        <p:txBody>
          <a:bodyPr/>
          <a:lstStyle/>
          <a:p>
            <a:r>
              <a:rPr lang="en-US" altLang="ja-JP" smtClean="0">
                <a:latin typeface="Times New Roman" pitchFamily="18" charset="0"/>
              </a:rPr>
              <a:t>Slide </a:t>
            </a:r>
            <a:fld id="{F6F1B836-2999-4721-BD05-A6D466922A35}" type="slidenum">
              <a:rPr lang="en-US" altLang="ja-JP" smtClean="0">
                <a:latin typeface="Times New Roman" pitchFamily="18" charset="0"/>
              </a:rPr>
              <a:pPr/>
              <a:t>4</a:t>
            </a:fld>
            <a:endParaRPr lang="en-US" altLang="ja-JP" smtClean="0">
              <a:latin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Placeholder 1"/>
          <p:cNvSpPr>
            <a:spLocks noGrp="1"/>
          </p:cNvSpPr>
          <p:nvPr>
            <p:ph type="body" sz="quarter" idx="11"/>
          </p:nvPr>
        </p:nvSpPr>
        <p:spPr>
          <a:xfrm>
            <a:off x="781050" y="1800225"/>
            <a:ext cx="7600950" cy="4076700"/>
          </a:xfrm>
        </p:spPr>
        <p:txBody>
          <a:bodyPr/>
          <a:lstStyle/>
          <a:p>
            <a:pPr eaLnBrk="1" hangingPunct="1"/>
            <a:r>
              <a:rPr lang="en-US" sz="2000" u="sng" dirty="0" smtClean="0"/>
              <a:t>Comment:</a:t>
            </a:r>
            <a:r>
              <a:rPr lang="en-US" sz="2000" dirty="0" smtClean="0"/>
              <a:t> </a:t>
            </a:r>
          </a:p>
          <a:p>
            <a:pPr lvl="1" eaLnBrk="1" hangingPunct="1"/>
            <a:r>
              <a:rPr lang="en-US" sz="1600" dirty="0" smtClean="0"/>
              <a:t>Require example frame FEC encoded, before and after encoding.  One each for RSC and NRNSC.</a:t>
            </a:r>
          </a:p>
          <a:p>
            <a:pPr eaLnBrk="1" hangingPunct="1"/>
            <a:r>
              <a:rPr lang="en-US" sz="2000" u="sng" dirty="0" smtClean="0"/>
              <a:t>Commenter requested resolution </a:t>
            </a:r>
          </a:p>
          <a:p>
            <a:pPr lvl="1" eaLnBrk="1" hangingPunct="1"/>
            <a:r>
              <a:rPr lang="en-US" sz="1600" dirty="0" smtClean="0"/>
              <a:t>Insert after Line 14 example of inputs and outputs for RSC and NRNSC FEC encoding mechanisms </a:t>
            </a:r>
          </a:p>
          <a:p>
            <a:pPr eaLnBrk="1" hangingPunct="1"/>
            <a:endParaRPr lang="en-US" sz="2000" u="sng" dirty="0" smtClean="0"/>
          </a:p>
          <a:p>
            <a:pPr eaLnBrk="1" hangingPunct="1"/>
            <a:r>
              <a:rPr lang="en-US" sz="2000" u="sng" dirty="0" smtClean="0"/>
              <a:t>Response</a:t>
            </a:r>
            <a:r>
              <a:rPr lang="en-US" sz="2000" u="sng" dirty="0" smtClean="0"/>
              <a:t>:</a:t>
            </a:r>
            <a:r>
              <a:rPr lang="en-US" sz="2000" dirty="0" smtClean="0"/>
              <a:t> N/A</a:t>
            </a:r>
            <a:endParaRPr lang="en-SG" sz="2000" dirty="0" smtClean="0"/>
          </a:p>
          <a:p>
            <a:pPr eaLnBrk="1" hangingPunct="1"/>
            <a:r>
              <a:rPr lang="en-US" sz="2000" u="sng" dirty="0" smtClean="0"/>
              <a:t>Proposed resolution:</a:t>
            </a:r>
            <a:r>
              <a:rPr lang="en-US" sz="2000" dirty="0" smtClean="0"/>
              <a:t> </a:t>
            </a:r>
            <a:r>
              <a:rPr lang="en-US" sz="2000" dirty="0" smtClean="0"/>
              <a:t>Accept in principle. </a:t>
            </a:r>
          </a:p>
          <a:p>
            <a:pPr eaLnBrk="1" hangingPunct="1"/>
            <a:endParaRPr lang="en-US" sz="2000" dirty="0" smtClean="0"/>
          </a:p>
          <a:p>
            <a:pPr eaLnBrk="1" hangingPunct="1"/>
            <a:r>
              <a:rPr lang="en-US" sz="2000" u="sng" dirty="0" smtClean="0"/>
              <a:t>Proposed changes: </a:t>
            </a:r>
          </a:p>
          <a:p>
            <a:pPr lvl="1" eaLnBrk="1" hangingPunct="1"/>
            <a:r>
              <a:rPr lang="en-US" sz="1800" dirty="0" smtClean="0"/>
              <a:t>To </a:t>
            </a:r>
            <a:r>
              <a:rPr lang="en-US" sz="1800" dirty="0" smtClean="0"/>
              <a:t>add an informative annex with an example.</a:t>
            </a:r>
            <a:endParaRPr lang="en-SG" sz="1800" dirty="0" smtClean="0"/>
          </a:p>
          <a:p>
            <a:pPr eaLnBrk="1" hangingPunct="1"/>
            <a:endParaRPr lang="en-SG" sz="2000" dirty="0" smtClean="0"/>
          </a:p>
        </p:txBody>
      </p:sp>
      <p:sp>
        <p:nvSpPr>
          <p:cNvPr id="9219" name="Title 2"/>
          <p:cNvSpPr>
            <a:spLocks noGrp="1"/>
          </p:cNvSpPr>
          <p:nvPr>
            <p:ph type="title"/>
          </p:nvPr>
        </p:nvSpPr>
        <p:spPr/>
        <p:txBody>
          <a:bodyPr/>
          <a:lstStyle/>
          <a:p>
            <a:pPr eaLnBrk="1" hangingPunct="1"/>
            <a:r>
              <a:rPr lang="en-US" sz="2800" smtClean="0"/>
              <a:t>CID 1092</a:t>
            </a:r>
            <a:endParaRPr lang="en-SG" smtClean="0"/>
          </a:p>
        </p:txBody>
      </p:sp>
      <p:sp>
        <p:nvSpPr>
          <p:cNvPr id="9220" name="Slide Number Placeholder 3"/>
          <p:cNvSpPr>
            <a:spLocks noGrp="1"/>
          </p:cNvSpPr>
          <p:nvPr>
            <p:ph type="sldNum" sz="quarter" idx="12"/>
          </p:nvPr>
        </p:nvSpPr>
        <p:spPr bwMode="auto">
          <a:xfrm>
            <a:off x="4294188" y="6453188"/>
            <a:ext cx="782637" cy="215900"/>
          </a:xfrm>
          <a:noFill/>
          <a:ln>
            <a:miter lim="800000"/>
            <a:headEnd/>
            <a:tailEnd/>
          </a:ln>
        </p:spPr>
        <p:txBody>
          <a:bodyPr/>
          <a:lstStyle/>
          <a:p>
            <a:r>
              <a:rPr lang="en-US" altLang="ja-JP" smtClean="0">
                <a:latin typeface="Times New Roman" pitchFamily="18" charset="0"/>
              </a:rPr>
              <a:t>Slide </a:t>
            </a:r>
            <a:fld id="{8ACE8E09-86D5-46C5-9F4D-C98307431FB8}" type="slidenum">
              <a:rPr lang="en-US" altLang="ja-JP" smtClean="0">
                <a:latin typeface="Times New Roman" pitchFamily="18" charset="0"/>
              </a:rPr>
              <a:pPr/>
              <a:t>5</a:t>
            </a:fld>
            <a:endParaRPr lang="en-US" altLang="ja-JP" smtClean="0">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Placeholder 1"/>
          <p:cNvSpPr>
            <a:spLocks noGrp="1"/>
          </p:cNvSpPr>
          <p:nvPr>
            <p:ph type="body" sz="quarter" idx="11"/>
          </p:nvPr>
        </p:nvSpPr>
        <p:spPr>
          <a:xfrm>
            <a:off x="781050" y="1800225"/>
            <a:ext cx="7600950" cy="4076700"/>
          </a:xfrm>
        </p:spPr>
        <p:txBody>
          <a:bodyPr/>
          <a:lstStyle/>
          <a:p>
            <a:pPr eaLnBrk="1" hangingPunct="1"/>
            <a:r>
              <a:rPr lang="en-US" sz="2000" u="sng" dirty="0" smtClean="0"/>
              <a:t>Comment:</a:t>
            </a:r>
            <a:r>
              <a:rPr lang="en-US" sz="2000" dirty="0" smtClean="0"/>
              <a:t> </a:t>
            </a:r>
          </a:p>
          <a:p>
            <a:pPr lvl="1" eaLnBrk="1" hangingPunct="1"/>
            <a:r>
              <a:rPr lang="en-US" sz="1600" dirty="0" smtClean="0"/>
              <a:t>Require example input frame to </a:t>
            </a:r>
            <a:r>
              <a:rPr lang="en-US" sz="1600" dirty="0" err="1" smtClean="0"/>
              <a:t>interleaver</a:t>
            </a:r>
            <a:r>
              <a:rPr lang="en-US" sz="1600" dirty="0" smtClean="0"/>
              <a:t> with resulting output.</a:t>
            </a:r>
          </a:p>
          <a:p>
            <a:pPr eaLnBrk="1" hangingPunct="1"/>
            <a:r>
              <a:rPr lang="en-US" sz="2000" u="sng" dirty="0" smtClean="0"/>
              <a:t>Commenter requested resolution </a:t>
            </a:r>
          </a:p>
          <a:p>
            <a:pPr lvl="1" eaLnBrk="1" hangingPunct="1"/>
            <a:r>
              <a:rPr lang="en-US" sz="1600" dirty="0" smtClean="0"/>
              <a:t>Insert after Line 39 an example of input and output frame to </a:t>
            </a:r>
            <a:r>
              <a:rPr lang="en-US" sz="1600" dirty="0" err="1" smtClean="0"/>
              <a:t>interleaver</a:t>
            </a:r>
            <a:r>
              <a:rPr lang="en-US" sz="1600" dirty="0" smtClean="0"/>
              <a:t> of resulting output. </a:t>
            </a:r>
          </a:p>
          <a:p>
            <a:pPr eaLnBrk="1" hangingPunct="1"/>
            <a:endParaRPr lang="en-US" sz="2000" u="sng" dirty="0" smtClean="0"/>
          </a:p>
          <a:p>
            <a:pPr eaLnBrk="1" hangingPunct="1"/>
            <a:r>
              <a:rPr lang="en-US" sz="2000" u="sng" dirty="0" smtClean="0"/>
              <a:t>Response</a:t>
            </a:r>
            <a:r>
              <a:rPr lang="en-US" sz="2000" u="sng" dirty="0" smtClean="0"/>
              <a:t>:</a:t>
            </a:r>
            <a:endParaRPr lang="en-SG" sz="2000" dirty="0" smtClean="0"/>
          </a:p>
          <a:p>
            <a:pPr eaLnBrk="1" hangingPunct="1"/>
            <a:r>
              <a:rPr lang="en-US" sz="2000" u="sng" dirty="0" smtClean="0"/>
              <a:t>Proposed resolution:</a:t>
            </a:r>
            <a:r>
              <a:rPr lang="en-US" sz="2000" dirty="0" smtClean="0"/>
              <a:t> </a:t>
            </a:r>
            <a:r>
              <a:rPr lang="en-US" sz="2000" dirty="0" smtClean="0"/>
              <a:t>Accept in principle.</a:t>
            </a:r>
          </a:p>
          <a:p>
            <a:pPr eaLnBrk="1" hangingPunct="1"/>
            <a:endParaRPr lang="en-US" sz="2000" dirty="0" smtClean="0"/>
          </a:p>
          <a:p>
            <a:pPr eaLnBrk="1" hangingPunct="1"/>
            <a:r>
              <a:rPr lang="en-US" sz="2000" u="sng" dirty="0" smtClean="0"/>
              <a:t>Proposed changes </a:t>
            </a:r>
          </a:p>
          <a:p>
            <a:pPr lvl="1" eaLnBrk="1" hangingPunct="1"/>
            <a:r>
              <a:rPr lang="en-US" sz="1800" dirty="0" smtClean="0"/>
              <a:t>To add an informative annex with an example.</a:t>
            </a:r>
            <a:endParaRPr lang="en-SG" sz="1800" dirty="0" smtClean="0"/>
          </a:p>
          <a:p>
            <a:pPr eaLnBrk="1" hangingPunct="1"/>
            <a:endParaRPr lang="en-SG" sz="2000" dirty="0" smtClean="0"/>
          </a:p>
        </p:txBody>
      </p:sp>
      <p:sp>
        <p:nvSpPr>
          <p:cNvPr id="10243" name="Title 2"/>
          <p:cNvSpPr>
            <a:spLocks noGrp="1"/>
          </p:cNvSpPr>
          <p:nvPr>
            <p:ph type="title"/>
          </p:nvPr>
        </p:nvSpPr>
        <p:spPr/>
        <p:txBody>
          <a:bodyPr/>
          <a:lstStyle/>
          <a:p>
            <a:pPr eaLnBrk="1" hangingPunct="1"/>
            <a:r>
              <a:rPr lang="en-US" sz="2800" smtClean="0"/>
              <a:t>CID 1093</a:t>
            </a:r>
            <a:endParaRPr lang="en-SG" smtClean="0"/>
          </a:p>
        </p:txBody>
      </p:sp>
      <p:sp>
        <p:nvSpPr>
          <p:cNvPr id="10244" name="Slide Number Placeholder 3"/>
          <p:cNvSpPr>
            <a:spLocks noGrp="1"/>
          </p:cNvSpPr>
          <p:nvPr>
            <p:ph type="sldNum" sz="quarter" idx="12"/>
          </p:nvPr>
        </p:nvSpPr>
        <p:spPr bwMode="auto">
          <a:xfrm>
            <a:off x="4294188" y="6453188"/>
            <a:ext cx="782637" cy="215900"/>
          </a:xfrm>
          <a:noFill/>
          <a:ln>
            <a:miter lim="800000"/>
            <a:headEnd/>
            <a:tailEnd/>
          </a:ln>
        </p:spPr>
        <p:txBody>
          <a:bodyPr/>
          <a:lstStyle/>
          <a:p>
            <a:r>
              <a:rPr lang="en-US" altLang="ja-JP" smtClean="0">
                <a:latin typeface="Times New Roman" pitchFamily="18" charset="0"/>
              </a:rPr>
              <a:t>Slide </a:t>
            </a:r>
            <a:fld id="{5E03FA53-BD6E-4522-B894-EB5642013FEB}" type="slidenum">
              <a:rPr lang="en-US" altLang="ja-JP" smtClean="0">
                <a:latin typeface="Times New Roman" pitchFamily="18" charset="0"/>
              </a:rPr>
              <a:pPr/>
              <a:t>6</a:t>
            </a:fld>
            <a:endParaRPr lang="en-US" altLang="ja-JP" smtClean="0">
              <a:latin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942</TotalTime>
  <Words>430</Words>
  <Application>Microsoft Office PowerPoint</Application>
  <PresentationFormat>On-screen Show (4:3)</PresentationFormat>
  <Paragraphs>83</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CID 835</vt:lpstr>
      <vt:lpstr>CID 839</vt:lpstr>
      <vt:lpstr>CID 990</vt:lpstr>
      <vt:lpstr>CID 1092</vt:lpstr>
      <vt:lpstr>CID 1093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FEC Comment Resolutions</dc:title>
  <dc:creator>Alina</dc:creator>
  <cp:lastModifiedBy>Popa, Daniel</cp:lastModifiedBy>
  <cp:revision>140</cp:revision>
  <dcterms:created xsi:type="dcterms:W3CDTF">2010-07-11T04:49:45Z</dcterms:created>
  <dcterms:modified xsi:type="dcterms:W3CDTF">2010-11-10T21:21:52Z</dcterms:modified>
</cp:coreProperties>
</file>