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60" r:id="rId4"/>
    <p:sldId id="262" r:id="rId5"/>
    <p:sldId id="268" r:id="rId6"/>
    <p:sldId id="269" r:id="rId7"/>
    <p:sldId id="261" r:id="rId8"/>
    <p:sldId id="263" r:id="rId9"/>
    <p:sldId id="264" r:id="rId10"/>
    <p:sldId id="265" r:id="rId11"/>
    <p:sldId id="266" r:id="rId12"/>
    <p:sldId id="26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85" autoAdjust="0"/>
    <p:restoredTop sz="94660"/>
  </p:normalViewPr>
  <p:slideViewPr>
    <p:cSldViewPr>
      <p:cViewPr varScale="1">
        <p:scale>
          <a:sx n="81" d="100"/>
          <a:sy n="81" d="100"/>
        </p:scale>
        <p:origin x="-61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BB545790-FD40-40E5-B4FF-FF92B3879894}"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62F9F64A-AE83-4D63-B941-D2FD94AC14B3}"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xfrm>
            <a:off x="1154113" y="701675"/>
            <a:ext cx="4625975" cy="3468688"/>
          </a:xfrm>
          <a:ln/>
        </p:spPr>
      </p:sp>
      <p:sp>
        <p:nvSpPr>
          <p:cNvPr id="17410" name="Notes Placeholder 2"/>
          <p:cNvSpPr>
            <a:spLocks noGrp="1"/>
          </p:cNvSpPr>
          <p:nvPr>
            <p:ph type="body" idx="1"/>
          </p:nvPr>
        </p:nvSpPr>
        <p:spPr>
          <a:noFill/>
          <a:ln/>
        </p:spPr>
        <p:txBody>
          <a:bodyPr/>
          <a:lstStyle/>
          <a:p>
            <a:endParaRPr lang="en-US" smtClean="0"/>
          </a:p>
        </p:txBody>
      </p:sp>
      <p:sp>
        <p:nvSpPr>
          <p:cNvPr id="9220" name="Header Placeholder 3"/>
          <p:cNvSpPr>
            <a:spLocks noGrp="1"/>
          </p:cNvSpPr>
          <p:nvPr>
            <p:ph type="hdr" sz="quarter"/>
          </p:nvPr>
        </p:nvSpPr>
        <p:spPr/>
        <p:txBody>
          <a:bodyPr/>
          <a:lstStyle/>
          <a:p>
            <a:pPr>
              <a:defRPr/>
            </a:pPr>
            <a:r>
              <a:rPr lang="en-US" smtClean="0"/>
              <a:t>doc.: IEEE 802.15-&lt;doc#&gt;</a:t>
            </a:r>
          </a:p>
        </p:txBody>
      </p:sp>
      <p:sp>
        <p:nvSpPr>
          <p:cNvPr id="9221" name="Date Placeholder 4"/>
          <p:cNvSpPr>
            <a:spLocks noGrp="1"/>
          </p:cNvSpPr>
          <p:nvPr>
            <p:ph type="dt" sz="quarter" idx="1"/>
          </p:nvPr>
        </p:nvSpPr>
        <p:spPr/>
        <p:txBody>
          <a:bodyPr/>
          <a:lstStyle/>
          <a:p>
            <a:pPr>
              <a:defRPr/>
            </a:pPr>
            <a:r>
              <a:rPr lang="en-US" smtClean="0"/>
              <a:t>&lt;month year&gt;</a:t>
            </a:r>
          </a:p>
        </p:txBody>
      </p:sp>
      <p:sp>
        <p:nvSpPr>
          <p:cNvPr id="9222" name="Footer Placeholder 5"/>
          <p:cNvSpPr>
            <a:spLocks noGrp="1"/>
          </p:cNvSpPr>
          <p:nvPr>
            <p:ph type="ftr" sz="quarter" idx="4"/>
          </p:nvPr>
        </p:nvSpPr>
        <p:spPr/>
        <p:txBody>
          <a:bodyPr/>
          <a:lstStyle/>
          <a:p>
            <a:pPr lvl="4">
              <a:defRPr/>
            </a:pPr>
            <a:r>
              <a:rPr lang="en-US" smtClean="0"/>
              <a:t>&lt;author&gt;, &lt;company&gt;</a:t>
            </a:r>
          </a:p>
        </p:txBody>
      </p:sp>
      <p:sp>
        <p:nvSpPr>
          <p:cNvPr id="9223" name="Slide Number Placeholder 6"/>
          <p:cNvSpPr>
            <a:spLocks noGrp="1"/>
          </p:cNvSpPr>
          <p:nvPr>
            <p:ph type="sldNum" sz="quarter" idx="5"/>
          </p:nvPr>
        </p:nvSpPr>
        <p:spPr/>
        <p:txBody>
          <a:bodyPr/>
          <a:lstStyle/>
          <a:p>
            <a:pPr>
              <a:defRPr/>
            </a:pPr>
            <a:r>
              <a:rPr lang="en-US" smtClean="0"/>
              <a:t>Page </a:t>
            </a:r>
            <a:fld id="{84D29171-4E20-4815-B320-8FA1DB46C4C0}"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4F9CAB03-013C-40D1-A296-6CCE9C3E5EC1}" type="slidenum">
              <a:rPr lang="en-US" smtClean="0"/>
              <a:pPr>
                <a:defRPr/>
              </a:pPr>
              <a:t>10</a:t>
            </a:fld>
            <a:endParaRPr lang="en-US" smtClean="0"/>
          </a:p>
        </p:txBody>
      </p:sp>
      <p:sp>
        <p:nvSpPr>
          <p:cNvPr id="31749" name="Rectangle 2"/>
          <p:cNvSpPr>
            <a:spLocks noGrp="1" noRot="1" noChangeAspect="1" noChangeArrowheads="1" noTextEdit="1"/>
          </p:cNvSpPr>
          <p:nvPr>
            <p:ph type="sldImg"/>
          </p:nvPr>
        </p:nvSpPr>
        <p:spPr>
          <a:xfrm>
            <a:off x="1154113" y="701675"/>
            <a:ext cx="4625975" cy="3468688"/>
          </a:xfrm>
          <a:ln/>
        </p:spPr>
      </p:sp>
      <p:sp>
        <p:nvSpPr>
          <p:cNvPr id="3175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3105D464-4EBB-49AE-B906-2EBA39D10BF4}" type="slidenum">
              <a:rPr lang="en-US" smtClean="0"/>
              <a:pPr>
                <a:defRPr/>
              </a:pPr>
              <a:t>11</a:t>
            </a:fld>
            <a:endParaRPr lang="en-US" smtClean="0"/>
          </a:p>
        </p:txBody>
      </p:sp>
      <p:sp>
        <p:nvSpPr>
          <p:cNvPr id="33797" name="Rectangle 2"/>
          <p:cNvSpPr>
            <a:spLocks noGrp="1" noRot="1" noChangeAspect="1" noChangeArrowheads="1" noTextEdit="1"/>
          </p:cNvSpPr>
          <p:nvPr>
            <p:ph type="sldImg"/>
          </p:nvPr>
        </p:nvSpPr>
        <p:spPr>
          <a:xfrm>
            <a:off x="1154113" y="701675"/>
            <a:ext cx="4625975" cy="3468688"/>
          </a:xfrm>
          <a:ln/>
        </p:spPr>
      </p:sp>
      <p:sp>
        <p:nvSpPr>
          <p:cNvPr id="3379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A411DAD9-4BC5-487A-BD49-C3B4C10F13BA}" type="slidenum">
              <a:rPr lang="en-US" smtClean="0"/>
              <a:pPr>
                <a:defRPr/>
              </a:pPr>
              <a:t>12</a:t>
            </a:fld>
            <a:endParaRPr lang="en-US" smtClean="0"/>
          </a:p>
        </p:txBody>
      </p:sp>
      <p:sp>
        <p:nvSpPr>
          <p:cNvPr id="35845" name="Rectangle 2"/>
          <p:cNvSpPr>
            <a:spLocks noGrp="1" noRot="1" noChangeAspect="1" noChangeArrowheads="1" noTextEdit="1"/>
          </p:cNvSpPr>
          <p:nvPr>
            <p:ph type="sldImg"/>
          </p:nvPr>
        </p:nvSpPr>
        <p:spPr>
          <a:xfrm>
            <a:off x="1154113" y="701675"/>
            <a:ext cx="4625975" cy="3468688"/>
          </a:xfrm>
          <a:ln/>
        </p:spPr>
      </p:sp>
      <p:sp>
        <p:nvSpPr>
          <p:cNvPr id="3584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xfrm>
            <a:off x="1154113" y="701675"/>
            <a:ext cx="4625975" cy="3468688"/>
          </a:xfrm>
          <a:ln/>
        </p:spPr>
      </p:sp>
      <p:sp>
        <p:nvSpPr>
          <p:cNvPr id="19458" name="Notes Placeholder 2"/>
          <p:cNvSpPr>
            <a:spLocks noGrp="1"/>
          </p:cNvSpPr>
          <p:nvPr>
            <p:ph type="body" idx="1"/>
          </p:nvPr>
        </p:nvSpPr>
        <p:spPr>
          <a:noFill/>
          <a:ln/>
        </p:spPr>
        <p:txBody>
          <a:bodyPr/>
          <a:lstStyle/>
          <a:p>
            <a:endParaRPr lang="en-US" smtClean="0"/>
          </a:p>
        </p:txBody>
      </p:sp>
      <p:sp>
        <p:nvSpPr>
          <p:cNvPr id="10244" name="Header Placeholder 3"/>
          <p:cNvSpPr>
            <a:spLocks noGrp="1"/>
          </p:cNvSpPr>
          <p:nvPr>
            <p:ph type="hdr" sz="quarter"/>
          </p:nvPr>
        </p:nvSpPr>
        <p:spPr/>
        <p:txBody>
          <a:bodyPr/>
          <a:lstStyle/>
          <a:p>
            <a:pPr>
              <a:defRPr/>
            </a:pPr>
            <a:r>
              <a:rPr lang="en-US" smtClean="0"/>
              <a:t>doc.: IEEE 802.15-&lt;doc#&gt;</a:t>
            </a:r>
          </a:p>
        </p:txBody>
      </p:sp>
      <p:sp>
        <p:nvSpPr>
          <p:cNvPr id="10245" name="Date Placeholder 4"/>
          <p:cNvSpPr>
            <a:spLocks noGrp="1"/>
          </p:cNvSpPr>
          <p:nvPr>
            <p:ph type="dt" sz="quarter" idx="1"/>
          </p:nvPr>
        </p:nvSpPr>
        <p:spPr/>
        <p:txBody>
          <a:bodyPr/>
          <a:lstStyle/>
          <a:p>
            <a:pPr>
              <a:defRPr/>
            </a:pPr>
            <a:r>
              <a:rPr lang="en-US" smtClean="0"/>
              <a:t>&lt;month year&gt;</a:t>
            </a:r>
          </a:p>
        </p:txBody>
      </p:sp>
      <p:sp>
        <p:nvSpPr>
          <p:cNvPr id="10246" name="Footer Placeholder 5"/>
          <p:cNvSpPr>
            <a:spLocks noGrp="1"/>
          </p:cNvSpPr>
          <p:nvPr>
            <p:ph type="ftr" sz="quarter" idx="4"/>
          </p:nvPr>
        </p:nvSpPr>
        <p:spPr/>
        <p:txBody>
          <a:bodyPr/>
          <a:lstStyle/>
          <a:p>
            <a:pPr lvl="4">
              <a:defRPr/>
            </a:pPr>
            <a:r>
              <a:rPr lang="en-US" smtClean="0"/>
              <a:t>&lt;author&gt;, &lt;company&gt;</a:t>
            </a:r>
          </a:p>
        </p:txBody>
      </p:sp>
      <p:sp>
        <p:nvSpPr>
          <p:cNvPr id="10247" name="Slide Number Placeholder 6"/>
          <p:cNvSpPr>
            <a:spLocks noGrp="1"/>
          </p:cNvSpPr>
          <p:nvPr>
            <p:ph type="sldNum" sz="quarter" idx="5"/>
          </p:nvPr>
        </p:nvSpPr>
        <p:spPr/>
        <p:txBody>
          <a:bodyPr/>
          <a:lstStyle/>
          <a:p>
            <a:pPr>
              <a:defRPr/>
            </a:pPr>
            <a:r>
              <a:rPr lang="en-US" smtClean="0"/>
              <a:t>Page </a:t>
            </a:r>
            <a:fld id="{E04C7F7D-9372-449C-865B-8FB698FFE917}" type="slidenum">
              <a:rPr lang="en-US" smtClean="0"/>
              <a:pPr>
                <a:defRPr/>
              </a:pPr>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802.15-&lt;doc#&gt;</a:t>
            </a:r>
          </a:p>
        </p:txBody>
      </p:sp>
      <p:sp>
        <p:nvSpPr>
          <p:cNvPr id="11267" name="Rectangle 3"/>
          <p:cNvSpPr>
            <a:spLocks noGrp="1" noChangeArrowheads="1"/>
          </p:cNvSpPr>
          <p:nvPr>
            <p:ph type="dt" sz="quarter" idx="1"/>
          </p:nvPr>
        </p:nvSpPr>
        <p:spPr/>
        <p:txBody>
          <a:bodyPr/>
          <a:lstStyle/>
          <a:p>
            <a:pPr>
              <a:defRPr/>
            </a:pPr>
            <a:r>
              <a:rPr lang="en-US" smtClean="0"/>
              <a:t>&lt;month year&gt;</a:t>
            </a:r>
          </a:p>
        </p:txBody>
      </p:sp>
      <p:sp>
        <p:nvSpPr>
          <p:cNvPr id="11268" name="Rectangle 6"/>
          <p:cNvSpPr>
            <a:spLocks noGrp="1" noChangeArrowheads="1"/>
          </p:cNvSpPr>
          <p:nvPr>
            <p:ph type="ftr" sz="quarter" idx="4"/>
          </p:nvPr>
        </p:nvSpPr>
        <p:spPr/>
        <p:txBody>
          <a:bodyPr/>
          <a:lstStyle/>
          <a:p>
            <a:pPr lvl="4">
              <a:defRPr/>
            </a:pPr>
            <a:r>
              <a:rPr lang="en-US" smtClean="0"/>
              <a:t>&lt;author&gt;, &lt;company&gt;</a:t>
            </a:r>
          </a:p>
        </p:txBody>
      </p:sp>
      <p:sp>
        <p:nvSpPr>
          <p:cNvPr id="11269" name="Rectangle 7"/>
          <p:cNvSpPr>
            <a:spLocks noGrp="1" noChangeArrowheads="1"/>
          </p:cNvSpPr>
          <p:nvPr>
            <p:ph type="sldNum" sz="quarter" idx="5"/>
          </p:nvPr>
        </p:nvSpPr>
        <p:spPr/>
        <p:txBody>
          <a:bodyPr/>
          <a:lstStyle/>
          <a:p>
            <a:pPr>
              <a:defRPr/>
            </a:pPr>
            <a:r>
              <a:rPr lang="en-US" smtClean="0"/>
              <a:t>Page </a:t>
            </a:r>
            <a:fld id="{6C94F88E-0E8B-45EE-914F-8C8B0B825589}" type="slidenum">
              <a:rPr lang="en-US" smtClean="0"/>
              <a:pPr>
                <a:defRPr/>
              </a:pPr>
              <a:t>3</a:t>
            </a:fld>
            <a:endParaRPr lang="en-US" smtClean="0"/>
          </a:p>
        </p:txBody>
      </p:sp>
      <p:sp>
        <p:nvSpPr>
          <p:cNvPr id="21509" name="Rectangle 2"/>
          <p:cNvSpPr>
            <a:spLocks noGrp="1" noRot="1" noChangeAspect="1" noChangeArrowheads="1" noTextEdit="1"/>
          </p:cNvSpPr>
          <p:nvPr>
            <p:ph type="sldImg"/>
          </p:nvPr>
        </p:nvSpPr>
        <p:spPr>
          <a:xfrm>
            <a:off x="1154113" y="701675"/>
            <a:ext cx="4625975" cy="3468688"/>
          </a:xfrm>
          <a:ln/>
        </p:spPr>
      </p:sp>
      <p:sp>
        <p:nvSpPr>
          <p:cNvPr id="2151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E2E9AFEC-AD47-46E1-ADDB-7DDBF22B7BD1}" type="slidenum">
              <a:rPr lang="en-US" smtClean="0"/>
              <a:pPr>
                <a:defRPr/>
              </a:pPr>
              <a:t>4</a:t>
            </a:fld>
            <a:endParaRPr lang="en-US" smtClean="0"/>
          </a:p>
        </p:txBody>
      </p:sp>
      <p:sp>
        <p:nvSpPr>
          <p:cNvPr id="23557" name="Rectangle 2"/>
          <p:cNvSpPr>
            <a:spLocks noGrp="1" noRot="1" noChangeAspect="1" noChangeArrowheads="1" noTextEdit="1"/>
          </p:cNvSpPr>
          <p:nvPr>
            <p:ph type="sldImg"/>
          </p:nvPr>
        </p:nvSpPr>
        <p:spPr>
          <a:xfrm>
            <a:off x="1154113" y="701675"/>
            <a:ext cx="4625975" cy="3468688"/>
          </a:xfrm>
          <a:ln/>
        </p:spPr>
      </p:sp>
      <p:sp>
        <p:nvSpPr>
          <p:cNvPr id="235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E2E9AFEC-AD47-46E1-ADDB-7DDBF22B7BD1}" type="slidenum">
              <a:rPr lang="en-US" smtClean="0"/>
              <a:pPr>
                <a:defRPr/>
              </a:pPr>
              <a:t>5</a:t>
            </a:fld>
            <a:endParaRPr lang="en-US" smtClean="0"/>
          </a:p>
        </p:txBody>
      </p:sp>
      <p:sp>
        <p:nvSpPr>
          <p:cNvPr id="23557" name="Rectangle 2"/>
          <p:cNvSpPr>
            <a:spLocks noGrp="1" noRot="1" noChangeAspect="1" noChangeArrowheads="1" noTextEdit="1"/>
          </p:cNvSpPr>
          <p:nvPr>
            <p:ph type="sldImg"/>
          </p:nvPr>
        </p:nvSpPr>
        <p:spPr>
          <a:xfrm>
            <a:off x="1154113" y="701675"/>
            <a:ext cx="4625975" cy="3468688"/>
          </a:xfrm>
          <a:ln/>
        </p:spPr>
      </p:sp>
      <p:sp>
        <p:nvSpPr>
          <p:cNvPr id="235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E2E9AFEC-AD47-46E1-ADDB-7DDBF22B7BD1}" type="slidenum">
              <a:rPr lang="en-US" smtClean="0"/>
              <a:pPr>
                <a:defRPr/>
              </a:pPr>
              <a:t>6</a:t>
            </a:fld>
            <a:endParaRPr lang="en-US" smtClean="0"/>
          </a:p>
        </p:txBody>
      </p:sp>
      <p:sp>
        <p:nvSpPr>
          <p:cNvPr id="23557" name="Rectangle 2"/>
          <p:cNvSpPr>
            <a:spLocks noGrp="1" noRot="1" noChangeAspect="1" noChangeArrowheads="1" noTextEdit="1"/>
          </p:cNvSpPr>
          <p:nvPr>
            <p:ph type="sldImg"/>
          </p:nvPr>
        </p:nvSpPr>
        <p:spPr>
          <a:xfrm>
            <a:off x="1154113" y="701675"/>
            <a:ext cx="4625975" cy="3468688"/>
          </a:xfrm>
          <a:ln/>
        </p:spPr>
      </p:sp>
      <p:sp>
        <p:nvSpPr>
          <p:cNvPr id="235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xfrm>
            <a:off x="1154113" y="701675"/>
            <a:ext cx="4625975" cy="3468688"/>
          </a:xfrm>
          <a:ln/>
        </p:spPr>
      </p:sp>
      <p:sp>
        <p:nvSpPr>
          <p:cNvPr id="25602" name="Notes Placeholder 2"/>
          <p:cNvSpPr>
            <a:spLocks noGrp="1"/>
          </p:cNvSpPr>
          <p:nvPr>
            <p:ph type="body" idx="1"/>
          </p:nvPr>
        </p:nvSpPr>
        <p:spPr>
          <a:noFill/>
          <a:ln/>
        </p:spPr>
        <p:txBody>
          <a:bodyPr/>
          <a:lstStyle/>
          <a:p>
            <a:endParaRPr lang="en-US" smtClean="0"/>
          </a:p>
        </p:txBody>
      </p:sp>
      <p:sp>
        <p:nvSpPr>
          <p:cNvPr id="13316" name="Header Placeholder 3"/>
          <p:cNvSpPr>
            <a:spLocks noGrp="1"/>
          </p:cNvSpPr>
          <p:nvPr>
            <p:ph type="hdr" sz="quarter"/>
          </p:nvPr>
        </p:nvSpPr>
        <p:spPr/>
        <p:txBody>
          <a:bodyPr/>
          <a:lstStyle/>
          <a:p>
            <a:pPr>
              <a:defRPr/>
            </a:pPr>
            <a:r>
              <a:rPr lang="en-US" smtClean="0"/>
              <a:t>doc.: IEEE 802.15-&lt;doc#&gt;</a:t>
            </a:r>
          </a:p>
        </p:txBody>
      </p:sp>
      <p:sp>
        <p:nvSpPr>
          <p:cNvPr id="13317" name="Date Placeholder 4"/>
          <p:cNvSpPr>
            <a:spLocks noGrp="1"/>
          </p:cNvSpPr>
          <p:nvPr>
            <p:ph type="dt" sz="quarter" idx="1"/>
          </p:nvPr>
        </p:nvSpPr>
        <p:spPr/>
        <p:txBody>
          <a:bodyPr/>
          <a:lstStyle/>
          <a:p>
            <a:pPr>
              <a:defRPr/>
            </a:pPr>
            <a:r>
              <a:rPr lang="en-US" smtClean="0"/>
              <a:t>&lt;month year&gt;</a:t>
            </a:r>
          </a:p>
        </p:txBody>
      </p:sp>
      <p:sp>
        <p:nvSpPr>
          <p:cNvPr id="13318" name="Footer Placeholder 5"/>
          <p:cNvSpPr>
            <a:spLocks noGrp="1"/>
          </p:cNvSpPr>
          <p:nvPr>
            <p:ph type="ftr" sz="quarter" idx="4"/>
          </p:nvPr>
        </p:nvSpPr>
        <p:spPr/>
        <p:txBody>
          <a:bodyPr/>
          <a:lstStyle/>
          <a:p>
            <a:pPr lvl="4">
              <a:defRPr/>
            </a:pPr>
            <a:r>
              <a:rPr lang="en-US" smtClean="0"/>
              <a:t>&lt;author&gt;, &lt;company&gt;</a:t>
            </a:r>
          </a:p>
        </p:txBody>
      </p:sp>
      <p:sp>
        <p:nvSpPr>
          <p:cNvPr id="13319" name="Slide Number Placeholder 6"/>
          <p:cNvSpPr>
            <a:spLocks noGrp="1"/>
          </p:cNvSpPr>
          <p:nvPr>
            <p:ph type="sldNum" sz="quarter" idx="5"/>
          </p:nvPr>
        </p:nvSpPr>
        <p:spPr/>
        <p:txBody>
          <a:bodyPr/>
          <a:lstStyle/>
          <a:p>
            <a:pPr>
              <a:defRPr/>
            </a:pPr>
            <a:r>
              <a:rPr lang="en-US" smtClean="0"/>
              <a:t>Page </a:t>
            </a:r>
            <a:fld id="{8A82FEA6-C39F-46F3-8C65-B19CCDBD1038}" type="slidenum">
              <a:rPr lang="en-US" smtClean="0"/>
              <a:pPr>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B911DFF5-3B98-4EE2-913F-0B86B596F012}" type="slidenum">
              <a:rPr lang="en-US" smtClean="0"/>
              <a:pPr>
                <a:defRPr/>
              </a:pPr>
              <a:t>8</a:t>
            </a:fld>
            <a:endParaRPr lang="en-US" smtClean="0"/>
          </a:p>
        </p:txBody>
      </p:sp>
      <p:sp>
        <p:nvSpPr>
          <p:cNvPr id="27653" name="Rectangle 2"/>
          <p:cNvSpPr>
            <a:spLocks noGrp="1" noRot="1" noChangeAspect="1" noChangeArrowheads="1" noTextEdit="1"/>
          </p:cNvSpPr>
          <p:nvPr>
            <p:ph type="sldImg"/>
          </p:nvPr>
        </p:nvSpPr>
        <p:spPr>
          <a:xfrm>
            <a:off x="1154113" y="701675"/>
            <a:ext cx="4625975" cy="3468688"/>
          </a:xfrm>
          <a:ln/>
        </p:spPr>
      </p:sp>
      <p:sp>
        <p:nvSpPr>
          <p:cNvPr id="276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802.15-&lt;doc#&gt;</a:t>
            </a:r>
          </a:p>
        </p:txBody>
      </p:sp>
      <p:sp>
        <p:nvSpPr>
          <p:cNvPr id="12291" name="Rectangle 3"/>
          <p:cNvSpPr>
            <a:spLocks noGrp="1" noChangeArrowheads="1"/>
          </p:cNvSpPr>
          <p:nvPr>
            <p:ph type="dt" sz="quarter" idx="1"/>
          </p:nvPr>
        </p:nvSpPr>
        <p:spPr/>
        <p:txBody>
          <a:bodyPr/>
          <a:lstStyle/>
          <a:p>
            <a:pPr>
              <a:defRPr/>
            </a:pPr>
            <a:r>
              <a:rPr lang="en-US" smtClean="0"/>
              <a:t>&lt;month year&gt;</a:t>
            </a:r>
          </a:p>
        </p:txBody>
      </p:sp>
      <p:sp>
        <p:nvSpPr>
          <p:cNvPr id="12292" name="Rectangle 6"/>
          <p:cNvSpPr>
            <a:spLocks noGrp="1" noChangeArrowheads="1"/>
          </p:cNvSpPr>
          <p:nvPr>
            <p:ph type="ftr" sz="quarter" idx="4"/>
          </p:nvPr>
        </p:nvSpPr>
        <p:spPr/>
        <p:txBody>
          <a:bodyPr/>
          <a:lstStyle/>
          <a:p>
            <a:pPr lvl="4">
              <a:defRPr/>
            </a:pPr>
            <a:r>
              <a:rPr lang="en-US" smtClean="0"/>
              <a:t>&lt;author&gt;, &lt;company&gt;</a:t>
            </a:r>
          </a:p>
        </p:txBody>
      </p:sp>
      <p:sp>
        <p:nvSpPr>
          <p:cNvPr id="12293" name="Rectangle 7"/>
          <p:cNvSpPr>
            <a:spLocks noGrp="1" noChangeArrowheads="1"/>
          </p:cNvSpPr>
          <p:nvPr>
            <p:ph type="sldNum" sz="quarter" idx="5"/>
          </p:nvPr>
        </p:nvSpPr>
        <p:spPr/>
        <p:txBody>
          <a:bodyPr/>
          <a:lstStyle/>
          <a:p>
            <a:pPr>
              <a:defRPr/>
            </a:pPr>
            <a:r>
              <a:rPr lang="en-US" smtClean="0"/>
              <a:t>Page </a:t>
            </a:r>
            <a:fld id="{5BA3752F-1A6C-4115-9C7D-431ED5282699}" type="slidenum">
              <a:rPr lang="en-US" smtClean="0"/>
              <a:pPr>
                <a:defRPr/>
              </a:pPr>
              <a:t>9</a:t>
            </a:fld>
            <a:endParaRPr lang="en-US" smtClean="0"/>
          </a:p>
        </p:txBody>
      </p:sp>
      <p:sp>
        <p:nvSpPr>
          <p:cNvPr id="29701" name="Rectangle 2"/>
          <p:cNvSpPr>
            <a:spLocks noGrp="1" noRot="1" noChangeAspect="1" noChangeArrowheads="1" noTextEdit="1"/>
          </p:cNvSpPr>
          <p:nvPr>
            <p:ph type="sldImg"/>
          </p:nvPr>
        </p:nvSpPr>
        <p:spPr>
          <a:xfrm>
            <a:off x="1154113" y="701675"/>
            <a:ext cx="4625975" cy="3468688"/>
          </a:xfrm>
          <a:ln/>
        </p:spPr>
      </p:sp>
      <p:sp>
        <p:nvSpPr>
          <p:cNvPr id="2970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324A3-3EB6-42C8-98E6-5755FBBEC31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F7E664B-D4A9-473E-BCE4-66DEA1D962A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0AEABC-D58E-4146-9D89-4376DEEC1E0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F361C68-A7BF-4AF9-B99D-F4C3CB84062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AD4A55-16EC-40AF-9C57-F70DC725FF9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4EE9C3C-ED4F-44E4-8431-173AFB9A3D0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76423E4-64D4-4628-A99F-D9B4298CF14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E03378C-3ED4-4BE1-A5A9-C26B9745DAF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DF2A5-2CBA-4358-BBD1-0EFF42BCA76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November, 2010</a:t>
            </a:r>
          </a:p>
        </p:txBody>
      </p:sp>
      <p:sp>
        <p:nvSpPr>
          <p:cNvPr id="3" name="Footer Placeholder 2"/>
          <p:cNvSpPr>
            <a:spLocks noGrp="1"/>
          </p:cNvSpPr>
          <p:nvPr>
            <p:ph type="ftr" sz="quarter" idx="11"/>
          </p:nvPr>
        </p:nvSpPr>
        <p:spPr>
          <a:xfrm>
            <a:off x="5486400" y="6475413"/>
            <a:ext cx="3124200" cy="184150"/>
          </a:xfrm>
        </p:spPr>
        <p:txBody>
          <a:bodyPr/>
          <a:lstStyle>
            <a:lvl1pPr>
              <a:defRPr/>
            </a:lvl1pPr>
          </a:lstStyle>
          <a:p>
            <a:pPr>
              <a:defRPr/>
            </a:pPr>
            <a:r>
              <a:rPr lang="en-US"/>
              <a:t>Roberto Aiello, Itron</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FE93EC8F-A881-4DF8-BC5E-00C4809385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F979C4-C727-4C34-B779-A2A237F8C61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Roberto Aiello,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C627DD0-6D59-4C72-A207-F5C550A7868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cs typeface="+mn-cs"/>
              </a:defRPr>
            </a:lvl1pPr>
          </a:lstStyle>
          <a:p>
            <a:pPr>
              <a:defRPr/>
            </a:pPr>
            <a:r>
              <a:rPr lang="en-US"/>
              <a:t>November, 2010</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cs typeface="+mn-cs"/>
              </a:defRPr>
            </a:lvl1pPr>
          </a:lstStyle>
          <a:p>
            <a:pPr>
              <a:defRPr/>
            </a:pPr>
            <a:r>
              <a:rPr lang="en-US"/>
              <a:t>Roberto Aiello,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1B9CECBC-4B08-4A54-9876-C70C9C7EDCAA}" type="slidenum">
              <a:rPr lang="en-US"/>
              <a:pPr>
                <a:defRPr/>
              </a:pPr>
              <a:t>‹#›</a:t>
            </a:fld>
            <a:endParaRPr lang="en-US"/>
          </a:p>
        </p:txBody>
      </p:sp>
      <p:sp>
        <p:nvSpPr>
          <p:cNvPr id="1031" name="Rectangle 7"/>
          <p:cNvSpPr>
            <a:spLocks noChangeArrowheads="1"/>
          </p:cNvSpPr>
          <p:nvPr/>
        </p:nvSpPr>
        <p:spPr bwMode="auto">
          <a:xfrm>
            <a:off x="3657600" y="396875"/>
            <a:ext cx="48006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cs typeface="+mn-cs"/>
              </a:rPr>
              <a:t>doc.: IEEE 802.15-15-10-0903-01-004g</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61" r:id="rId7"/>
    <p:sldLayoutId id="2147483654" r:id="rId8"/>
    <p:sldLayoutId id="2147483653" r:id="rId9"/>
    <p:sldLayoutId id="2147483652" r:id="rId10"/>
    <p:sldLayoutId id="2147483651" r:id="rId11"/>
    <p:sldLayoutId id="214748365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p:txBody>
          <a:bodyPr/>
          <a:lstStyle/>
          <a:p>
            <a:pPr>
              <a:defRPr/>
            </a:pPr>
            <a:r>
              <a:rPr lang="en-US"/>
              <a:t>November, 2010</a:t>
            </a:r>
          </a:p>
        </p:txBody>
      </p:sp>
      <p:sp>
        <p:nvSpPr>
          <p:cNvPr id="3075" name="Footer Placeholder 2"/>
          <p:cNvSpPr>
            <a:spLocks noGrp="1"/>
          </p:cNvSpPr>
          <p:nvPr>
            <p:ph type="ftr" sz="quarter" idx="11"/>
          </p:nvPr>
        </p:nvSpPr>
        <p:spPr/>
        <p:txBody>
          <a:bodyPr/>
          <a:lstStyle/>
          <a:p>
            <a:pPr>
              <a:defRPr/>
            </a:pPr>
            <a:r>
              <a:rPr lang="en-US"/>
              <a:t>Roberto Aiello, Itron</a:t>
            </a:r>
          </a:p>
        </p:txBody>
      </p:sp>
      <p:sp>
        <p:nvSpPr>
          <p:cNvPr id="3076" name="Slide Number Placeholder 3"/>
          <p:cNvSpPr>
            <a:spLocks noGrp="1"/>
          </p:cNvSpPr>
          <p:nvPr>
            <p:ph type="sldNum" sz="quarter" idx="12"/>
          </p:nvPr>
        </p:nvSpPr>
        <p:spPr/>
        <p:txBody>
          <a:bodyPr/>
          <a:lstStyle/>
          <a:p>
            <a:pPr>
              <a:defRPr/>
            </a:pPr>
            <a:r>
              <a:rPr lang="en-US" smtClean="0"/>
              <a:t>Slide </a:t>
            </a:r>
            <a:fld id="{7D9224E6-4467-40CF-A8EA-717B38A97602}" type="slidenum">
              <a:rPr lang="en-US" smtClean="0"/>
              <a:pPr>
                <a:defRPr/>
              </a:pPr>
              <a:t>1</a:t>
            </a:fld>
            <a:endParaRPr lang="en-US" smtClean="0"/>
          </a:p>
        </p:txBody>
      </p:sp>
      <p:sp>
        <p:nvSpPr>
          <p:cNvPr id="27651" name="Rectangle 3"/>
          <p:cNvSpPr>
            <a:spLocks noChangeArrowheads="1"/>
          </p:cNvSpPr>
          <p:nvPr/>
        </p:nvSpPr>
        <p:spPr bwMode="auto">
          <a:xfrm>
            <a:off x="152400" y="609600"/>
            <a:ext cx="8991600" cy="4699000"/>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a:t>
            </a:r>
            <a:r>
              <a:rPr lang="en-US" sz="1600"/>
              <a:t>Proposal for Resolution of Comments 946-947– LB59]	</a:t>
            </a:r>
          </a:p>
          <a:p>
            <a:pPr eaLnBrk="0" hangingPunct="0"/>
            <a:r>
              <a:rPr lang="en-US" sz="1600" b="1"/>
              <a:t>Date Submitted: </a:t>
            </a:r>
            <a:r>
              <a:rPr lang="en-US" sz="1600"/>
              <a:t>[10 November 2010]	</a:t>
            </a:r>
          </a:p>
          <a:p>
            <a:pPr eaLnBrk="0" hangingPunct="0"/>
            <a:r>
              <a:rPr lang="en-US" sz="1600" b="1"/>
              <a:t>Source:</a:t>
            </a:r>
            <a:r>
              <a:rPr lang="en-US" sz="1600"/>
              <a:t> [Roberto Aiello] [Larry Taylor]</a:t>
            </a:r>
          </a:p>
          <a:p>
            <a:pPr eaLnBrk="0" hangingPunct="0"/>
            <a:r>
              <a:rPr lang="en-US" sz="1600" b="1"/>
              <a:t>Company:</a:t>
            </a:r>
            <a:r>
              <a:rPr lang="en-US" sz="1600"/>
              <a:t> [Itron] [DTC]</a:t>
            </a:r>
          </a:p>
          <a:p>
            <a:pPr eaLnBrk="0" hangingPunct="0"/>
            <a:r>
              <a:rPr lang="en-US" sz="1600" b="1"/>
              <a:t>E-Mail:</a:t>
            </a:r>
            <a:r>
              <a:rPr lang="en-US" sz="1600"/>
              <a:t>[aiello@ieee.com][larry.taylor@acm.org]	</a:t>
            </a:r>
          </a:p>
          <a:p>
            <a:pPr eaLnBrk="0" hangingPunct="0">
              <a:spcBef>
                <a:spcPts val="600"/>
              </a:spcBef>
              <a:spcAft>
                <a:spcPts val="600"/>
              </a:spcAft>
            </a:pPr>
            <a:r>
              <a:rPr lang="en-US" sz="1600" b="1"/>
              <a:t>Re:</a:t>
            </a:r>
            <a:r>
              <a:rPr lang="en-US" sz="1600"/>
              <a:t> [LB#59 Comment resolution]</a:t>
            </a:r>
          </a:p>
          <a:p>
            <a:pPr eaLnBrk="0" hangingPunct="0">
              <a:spcBef>
                <a:spcPts val="100"/>
              </a:spcBef>
              <a:spcAft>
                <a:spcPts val="100"/>
              </a:spcAft>
            </a:pPr>
            <a:r>
              <a:rPr lang="en-US"/>
              <a:t>	</a:t>
            </a:r>
          </a:p>
          <a:p>
            <a:pPr eaLnBrk="0" hangingPunct="0">
              <a:spcBef>
                <a:spcPts val="600"/>
              </a:spcBef>
              <a:spcAft>
                <a:spcPts val="600"/>
              </a:spcAft>
            </a:pPr>
            <a:r>
              <a:rPr lang="en-US" sz="1600" b="1">
                <a:solidFill>
                  <a:schemeClr val="tx2"/>
                </a:solidFill>
              </a:rPr>
              <a:t>Abstract:</a:t>
            </a:r>
            <a:r>
              <a:rPr lang="en-US" sz="1600">
                <a:solidFill>
                  <a:schemeClr val="tx2"/>
                </a:solidFill>
              </a:rPr>
              <a:t>	[Suggested comment resolutions to MPM/CSM comments]</a:t>
            </a:r>
          </a:p>
          <a:p>
            <a:pPr eaLnBrk="0" hangingPunct="0">
              <a:spcBef>
                <a:spcPts val="600"/>
              </a:spcBef>
              <a:spcAft>
                <a:spcPts val="600"/>
              </a:spcAft>
            </a:pPr>
            <a:r>
              <a:rPr lang="en-US" sz="1600" b="1">
                <a:solidFill>
                  <a:schemeClr val="tx2"/>
                </a:solidFill>
              </a:rPr>
              <a:t>Purpose:</a:t>
            </a:r>
            <a:r>
              <a:rPr lang="en-US" sz="1600">
                <a:solidFill>
                  <a:schemeClr val="tx2"/>
                </a:solidFill>
              </a:rPr>
              <a:t>	[LB#59]</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E2AC8338-8EAA-4DC7-AC0E-2023C8E89899}" type="slidenum">
              <a:rPr lang="en-US" smtClean="0"/>
              <a:pPr>
                <a:defRPr/>
              </a:pPr>
              <a:t>10</a:t>
            </a:fld>
            <a:endParaRPr lang="en-US" smtClean="0"/>
          </a:p>
        </p:txBody>
      </p:sp>
      <p:sp>
        <p:nvSpPr>
          <p:cNvPr id="30724" name="Rectangle 2"/>
          <p:cNvSpPr>
            <a:spLocks noGrp="1" noChangeArrowheads="1"/>
          </p:cNvSpPr>
          <p:nvPr>
            <p:ph type="body" idx="1"/>
          </p:nvPr>
        </p:nvSpPr>
        <p:spPr>
          <a:xfrm>
            <a:off x="228600" y="685800"/>
            <a:ext cx="8763000" cy="5638800"/>
          </a:xfrm>
        </p:spPr>
        <p:txBody>
          <a:bodyPr/>
          <a:lstStyle/>
          <a:p>
            <a:r>
              <a:rPr lang="en-US" sz="2800" dirty="0" smtClean="0"/>
              <a:t>CID #1024: Annex D, Sub-Clause D.7.3.1</a:t>
            </a:r>
          </a:p>
          <a:p>
            <a:pPr lvl="1"/>
            <a:r>
              <a:rPr lang="en-US" sz="2400" dirty="0" smtClean="0"/>
              <a:t>Comment: MPM is mandatory according to the text</a:t>
            </a:r>
          </a:p>
          <a:p>
            <a:pPr lvl="1"/>
            <a:r>
              <a:rPr lang="en-US" sz="2400" dirty="0" smtClean="0"/>
              <a:t>Proposed Change: remove "capability to"</a:t>
            </a:r>
          </a:p>
          <a:p>
            <a:pPr lvl="1"/>
            <a:r>
              <a:rPr lang="en-US" sz="2400" dirty="0" smtClean="0"/>
              <a:t>Proposed Resolution </a:t>
            </a:r>
            <a:r>
              <a:rPr lang="en-US" sz="2400" dirty="0" smtClean="0"/>
              <a:t>ACCEPT in Principle</a:t>
            </a:r>
            <a:endParaRPr lang="en-US" sz="2400" dirty="0" smtClean="0"/>
          </a:p>
          <a:p>
            <a:pPr lvl="1"/>
            <a:r>
              <a:rPr lang="en-US" sz="2400" dirty="0" smtClean="0"/>
              <a:t>Remove “capability to transmit and receive” from </a:t>
            </a:r>
            <a:r>
              <a:rPr lang="en-US" sz="2400" dirty="0" smtClean="0"/>
              <a:t>text and change CSM with MPM</a:t>
            </a:r>
          </a:p>
          <a:p>
            <a:pPr lvl="1"/>
            <a:endParaRPr lang="en-US" sz="2400" dirty="0" smtClean="0"/>
          </a:p>
          <a:p>
            <a:pPr lvl="1"/>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F359BFA8-09FE-40B9-8732-93762E6A042D}" type="slidenum">
              <a:rPr lang="en-US" smtClean="0"/>
              <a:pPr>
                <a:defRPr/>
              </a:pPr>
              <a:t>11</a:t>
            </a:fld>
            <a:endParaRPr lang="en-US" smtClean="0"/>
          </a:p>
        </p:txBody>
      </p:sp>
      <p:sp>
        <p:nvSpPr>
          <p:cNvPr id="32772" name="Rectangle 2"/>
          <p:cNvSpPr>
            <a:spLocks noGrp="1" noChangeArrowheads="1"/>
          </p:cNvSpPr>
          <p:nvPr>
            <p:ph type="body" idx="1"/>
          </p:nvPr>
        </p:nvSpPr>
        <p:spPr>
          <a:xfrm>
            <a:off x="228600" y="685800"/>
            <a:ext cx="8763000" cy="5638800"/>
          </a:xfrm>
        </p:spPr>
        <p:txBody>
          <a:bodyPr/>
          <a:lstStyle/>
          <a:p>
            <a:r>
              <a:rPr lang="en-US" sz="2800" smtClean="0"/>
              <a:t>CID #1166: Clause, Sub-Clause 6.1a</a:t>
            </a:r>
          </a:p>
          <a:p>
            <a:pPr lvl="1"/>
            <a:r>
              <a:rPr lang="en-US" sz="2400" smtClean="0"/>
              <a:t>Comment: "a coordinator shall be able to transmit and receive in CSM" does it mean it doesn't have to as long as it has the ability?</a:t>
            </a:r>
          </a:p>
          <a:p>
            <a:pPr lvl="1"/>
            <a:r>
              <a:rPr lang="en-US" sz="2400" smtClean="0"/>
              <a:t>Proposed Change: Change to "shall transmit and receive".</a:t>
            </a:r>
          </a:p>
          <a:p>
            <a:pPr lvl="1"/>
            <a:r>
              <a:rPr lang="en-US" sz="2400" smtClean="0"/>
              <a:t>Proposed Resolution ACCEPT IN PRINCIPLE</a:t>
            </a:r>
          </a:p>
          <a:p>
            <a:pPr lvl="1"/>
            <a:r>
              <a:rPr lang="en-US" sz="2400" smtClean="0"/>
              <a:t>Replace text with: “A SUN device acting as a coordinator, with a duty cycle greater than 1%, shall support CSM”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103FFA10-0B17-426D-8C53-742FAD9EADBD}" type="slidenum">
              <a:rPr lang="en-US" smtClean="0"/>
              <a:pPr>
                <a:defRPr/>
              </a:pPr>
              <a:t>12</a:t>
            </a:fld>
            <a:endParaRPr lang="en-US" smtClean="0"/>
          </a:p>
        </p:txBody>
      </p:sp>
      <p:sp>
        <p:nvSpPr>
          <p:cNvPr id="34820" name="Rectangle 2"/>
          <p:cNvSpPr>
            <a:spLocks noGrp="1" noChangeArrowheads="1"/>
          </p:cNvSpPr>
          <p:nvPr>
            <p:ph type="body" idx="1"/>
          </p:nvPr>
        </p:nvSpPr>
        <p:spPr>
          <a:xfrm>
            <a:off x="228600" y="685800"/>
            <a:ext cx="8763000" cy="5638800"/>
          </a:xfrm>
        </p:spPr>
        <p:txBody>
          <a:bodyPr/>
          <a:lstStyle/>
          <a:p>
            <a:r>
              <a:rPr lang="en-US" sz="2800" dirty="0" smtClean="0"/>
              <a:t>CID #954: Clause, Sub-Clause 6.1a</a:t>
            </a:r>
          </a:p>
          <a:p>
            <a:pPr lvl="1"/>
            <a:r>
              <a:rPr lang="en-US" sz="2400" dirty="0" smtClean="0"/>
              <a:t>Comment: For a given band, a SUN device shall implement at least the mode of operation #1 (and mode of operation #2 for certain bands) of the MR-FSK PHY. The implementation of other MR-FSK PHY modes as well as all MR-OFDM and MR-OQPSK PHY modes are optional.</a:t>
            </a:r>
          </a:p>
          <a:p>
            <a:pPr lvl="1"/>
            <a:r>
              <a:rPr lang="en-US" sz="2400" dirty="0" smtClean="0"/>
              <a:t>Proposed Change: Change the sentence and clearly specify the MR-FSK modes that shall be implemented by a 4g devices for each band. </a:t>
            </a:r>
          </a:p>
          <a:p>
            <a:pPr lvl="1"/>
            <a:r>
              <a:rPr lang="en-US" sz="2400" dirty="0" smtClean="0"/>
              <a:t>Proposed Resolution ACCEPT in Principle</a:t>
            </a:r>
          </a:p>
          <a:p>
            <a:pPr lvl="1"/>
            <a:r>
              <a:rPr lang="en-US" sz="2400" dirty="0" smtClean="0"/>
              <a:t>Replace last sentence in paragraph (page 13, line 11): “A SUN device shall implement at least one of the SUN PHYs” with “A SUN device shall support the MR-FSK PHY”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p>
            <a:pPr>
              <a:defRPr/>
            </a:pPr>
            <a:r>
              <a:rPr lang="en-US"/>
              <a:t>November, 2010</a:t>
            </a:r>
          </a:p>
        </p:txBody>
      </p:sp>
      <p:sp>
        <p:nvSpPr>
          <p:cNvPr id="4099" name="Footer Placeholder 4"/>
          <p:cNvSpPr>
            <a:spLocks noGrp="1"/>
          </p:cNvSpPr>
          <p:nvPr>
            <p:ph type="ftr" sz="quarter" idx="11"/>
          </p:nvPr>
        </p:nvSpPr>
        <p:spPr/>
        <p:txBody>
          <a:bodyPr/>
          <a:lstStyle/>
          <a:p>
            <a:pPr>
              <a:defRPr/>
            </a:pPr>
            <a:r>
              <a:rPr lang="en-US"/>
              <a:t>Roberto Aiello, Itron</a:t>
            </a:r>
          </a:p>
        </p:txBody>
      </p:sp>
      <p:sp>
        <p:nvSpPr>
          <p:cNvPr id="4100" name="Slide Number Placeholder 5"/>
          <p:cNvSpPr>
            <a:spLocks noGrp="1"/>
          </p:cNvSpPr>
          <p:nvPr>
            <p:ph type="sldNum" sz="quarter" idx="12"/>
          </p:nvPr>
        </p:nvSpPr>
        <p:spPr/>
        <p:txBody>
          <a:bodyPr/>
          <a:lstStyle/>
          <a:p>
            <a:pPr>
              <a:defRPr/>
            </a:pPr>
            <a:r>
              <a:rPr lang="en-US" smtClean="0"/>
              <a:t>Slide </a:t>
            </a:r>
            <a:fld id="{A4625420-5789-44EF-B0F7-7FC65A659DE9}" type="slidenum">
              <a:rPr lang="en-US" smtClean="0"/>
              <a:pPr>
                <a:defRPr/>
              </a:pPr>
              <a:t>2</a:t>
            </a:fld>
            <a:endParaRPr lang="en-US" smtClean="0"/>
          </a:p>
        </p:txBody>
      </p:sp>
      <p:sp>
        <p:nvSpPr>
          <p:cNvPr id="18436" name="Rectangle 2"/>
          <p:cNvSpPr>
            <a:spLocks noGrp="1" noChangeArrowheads="1"/>
          </p:cNvSpPr>
          <p:nvPr>
            <p:ph type="ctrTitle"/>
          </p:nvPr>
        </p:nvSpPr>
        <p:spPr>
          <a:xfrm>
            <a:off x="609600" y="2133600"/>
            <a:ext cx="7848600" cy="1295400"/>
          </a:xfrm>
        </p:spPr>
        <p:txBody>
          <a:bodyPr/>
          <a:lstStyle/>
          <a:p>
            <a:r>
              <a:rPr lang="en-US" smtClean="0"/>
              <a:t>Proposed resolution for comments</a:t>
            </a:r>
          </a:p>
        </p:txBody>
      </p:sp>
      <p:sp>
        <p:nvSpPr>
          <p:cNvPr id="18437" name="Rectangle 3"/>
          <p:cNvSpPr>
            <a:spLocks noGrp="1" noChangeArrowheads="1"/>
          </p:cNvSpPr>
          <p:nvPr>
            <p:ph type="subTitle" idx="1"/>
          </p:nvPr>
        </p:nvSpPr>
        <p:spPr/>
        <p:txBody>
          <a:bodyPr/>
          <a:lstStyle/>
          <a:p>
            <a:r>
              <a:rPr lang="en-US" dirty="0" smtClean="0"/>
              <a:t>CIDs # 946, 947</a:t>
            </a:r>
          </a:p>
          <a:p>
            <a:r>
              <a:rPr lang="en-US" dirty="0" smtClean="0"/>
              <a:t>CID#s 923, 925, 1024</a:t>
            </a:r>
            <a:r>
              <a:rPr lang="en-US" smtClean="0"/>
              <a:t>, </a:t>
            </a:r>
            <a:r>
              <a:rPr lang="en-US" smtClean="0"/>
              <a:t>1166</a:t>
            </a:r>
            <a:endParaRPr lang="en-US" dirty="0" smtClean="0"/>
          </a:p>
          <a:p>
            <a:r>
              <a:rPr lang="en-US" dirty="0" smtClean="0"/>
              <a:t>CIDs # 608, 941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p:txBody>
          <a:bodyPr/>
          <a:lstStyle/>
          <a:p>
            <a:pPr>
              <a:defRPr/>
            </a:pPr>
            <a:r>
              <a:rPr lang="en-US"/>
              <a:t>November, 2010</a:t>
            </a:r>
          </a:p>
        </p:txBody>
      </p:sp>
      <p:sp>
        <p:nvSpPr>
          <p:cNvPr id="5123" name="Footer Placeholder 4"/>
          <p:cNvSpPr>
            <a:spLocks noGrp="1"/>
          </p:cNvSpPr>
          <p:nvPr>
            <p:ph type="ftr" sz="quarter" idx="11"/>
          </p:nvPr>
        </p:nvSpPr>
        <p:spPr/>
        <p:txBody>
          <a:bodyPr/>
          <a:lstStyle/>
          <a:p>
            <a:pPr>
              <a:defRPr/>
            </a:pPr>
            <a:r>
              <a:rPr lang="en-US"/>
              <a:t>Roberto Aiello, Itron</a:t>
            </a:r>
          </a:p>
        </p:txBody>
      </p:sp>
      <p:sp>
        <p:nvSpPr>
          <p:cNvPr id="5124" name="Slide Number Placeholder 5"/>
          <p:cNvSpPr>
            <a:spLocks noGrp="1"/>
          </p:cNvSpPr>
          <p:nvPr>
            <p:ph type="sldNum" sz="quarter" idx="12"/>
          </p:nvPr>
        </p:nvSpPr>
        <p:spPr/>
        <p:txBody>
          <a:bodyPr/>
          <a:lstStyle/>
          <a:p>
            <a:pPr>
              <a:defRPr/>
            </a:pPr>
            <a:r>
              <a:rPr lang="en-US" smtClean="0"/>
              <a:t>Slide </a:t>
            </a:r>
            <a:fld id="{1139F0FE-DC09-44ED-AD37-56BCC670E432}" type="slidenum">
              <a:rPr lang="en-US" smtClean="0"/>
              <a:pPr>
                <a:defRPr/>
              </a:pPr>
              <a:t>3</a:t>
            </a:fld>
            <a:endParaRPr lang="en-US" smtClean="0"/>
          </a:p>
        </p:txBody>
      </p:sp>
      <p:sp>
        <p:nvSpPr>
          <p:cNvPr id="20484" name="Rectangle 2"/>
          <p:cNvSpPr>
            <a:spLocks noGrp="1" noChangeArrowheads="1"/>
          </p:cNvSpPr>
          <p:nvPr>
            <p:ph type="body" idx="1"/>
          </p:nvPr>
        </p:nvSpPr>
        <p:spPr>
          <a:xfrm>
            <a:off x="228600" y="685800"/>
            <a:ext cx="8763000" cy="5638800"/>
          </a:xfrm>
        </p:spPr>
        <p:txBody>
          <a:bodyPr/>
          <a:lstStyle/>
          <a:p>
            <a:r>
              <a:rPr lang="en-US" sz="2800" dirty="0" smtClean="0"/>
              <a:t>CID #946: Clause 5, Sub-Clause 5.5.5a</a:t>
            </a:r>
          </a:p>
          <a:p>
            <a:pPr lvl="1"/>
            <a:r>
              <a:rPr lang="en-US" sz="2400" dirty="0" smtClean="0"/>
              <a:t>Comment: Test states: "A SUN device implements at least one of the following PHYs: the MR-FSK PHY, the MR-OFDM PHY, or the MR-O-QPSK PHY". However, MPM is mandatory for MR-FSK and should be stated</a:t>
            </a:r>
          </a:p>
          <a:p>
            <a:pPr lvl="1"/>
            <a:r>
              <a:rPr lang="en-US" sz="2400" dirty="0" smtClean="0"/>
              <a:t>Proposed Change: correct text to reflect that MPM is mandatory</a:t>
            </a:r>
          </a:p>
          <a:p>
            <a:pPr lvl="1"/>
            <a:r>
              <a:rPr lang="en-US" sz="2400" dirty="0" smtClean="0"/>
              <a:t>Proposed Resolution ACCEPT IN PRINCIPLE</a:t>
            </a:r>
          </a:p>
          <a:p>
            <a:pPr lvl="1"/>
            <a:r>
              <a:rPr lang="en-US" sz="2400" dirty="0" smtClean="0"/>
              <a:t>See slide 7</a:t>
            </a:r>
          </a:p>
          <a:p>
            <a:pPr lvl="1"/>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0D3A55B-2E15-4123-B3A5-9F33D5DA05EC}" type="slidenum">
              <a:rPr lang="en-US" smtClean="0"/>
              <a:pPr>
                <a:defRPr/>
              </a:pPr>
              <a:t>4</a:t>
            </a:fld>
            <a:endParaRPr lang="en-US" smtClean="0"/>
          </a:p>
        </p:txBody>
      </p:sp>
      <p:sp>
        <p:nvSpPr>
          <p:cNvPr id="22532" name="Rectangle 2"/>
          <p:cNvSpPr>
            <a:spLocks noGrp="1" noChangeArrowheads="1"/>
          </p:cNvSpPr>
          <p:nvPr>
            <p:ph type="body" idx="1"/>
          </p:nvPr>
        </p:nvSpPr>
        <p:spPr>
          <a:xfrm>
            <a:off x="228600" y="685800"/>
            <a:ext cx="8763000" cy="5638800"/>
          </a:xfrm>
        </p:spPr>
        <p:txBody>
          <a:bodyPr/>
          <a:lstStyle/>
          <a:p>
            <a:r>
              <a:rPr lang="en-US" sz="2800" dirty="0" smtClean="0"/>
              <a:t>CID #947: Clause 5, Sub-Clause 5.5.5a</a:t>
            </a:r>
          </a:p>
          <a:p>
            <a:pPr lvl="1"/>
            <a:r>
              <a:rPr lang="en-US" sz="2400" dirty="0" smtClean="0"/>
              <a:t>Comment: MPM is to be used for </a:t>
            </a:r>
            <a:r>
              <a:rPr lang="en-US" sz="2400" dirty="0" err="1" smtClean="0"/>
              <a:t>Interoperatibility</a:t>
            </a:r>
            <a:r>
              <a:rPr lang="en-US" sz="2400" dirty="0" smtClean="0"/>
              <a:t> especially for the discovery and Join portions of networks</a:t>
            </a:r>
          </a:p>
          <a:p>
            <a:pPr lvl="1"/>
            <a:r>
              <a:rPr lang="en-US" sz="2400" dirty="0" smtClean="0"/>
              <a:t>Proposed Change: add text</a:t>
            </a:r>
          </a:p>
          <a:p>
            <a:pPr lvl="1"/>
            <a:r>
              <a:rPr lang="en-US" sz="2400" dirty="0" smtClean="0"/>
              <a:t>Proposed Resolution ACCEPT IN PRINCIPLE</a:t>
            </a:r>
          </a:p>
          <a:p>
            <a:pPr lvl="1"/>
            <a:r>
              <a:rPr lang="en-US" sz="2400" dirty="0" smtClean="0"/>
              <a:t>See slide 7</a:t>
            </a:r>
          </a:p>
          <a:p>
            <a:pPr lvl="1"/>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0D3A55B-2E15-4123-B3A5-9F33D5DA05EC}" type="slidenum">
              <a:rPr lang="en-US" smtClean="0"/>
              <a:pPr>
                <a:defRPr/>
              </a:pPr>
              <a:t>5</a:t>
            </a:fld>
            <a:endParaRPr lang="en-US" smtClean="0"/>
          </a:p>
        </p:txBody>
      </p:sp>
      <p:sp>
        <p:nvSpPr>
          <p:cNvPr id="22532" name="Rectangle 2"/>
          <p:cNvSpPr>
            <a:spLocks noGrp="1" noChangeArrowheads="1"/>
          </p:cNvSpPr>
          <p:nvPr>
            <p:ph type="body" idx="1"/>
          </p:nvPr>
        </p:nvSpPr>
        <p:spPr>
          <a:xfrm>
            <a:off x="228600" y="685800"/>
            <a:ext cx="8763000" cy="5638800"/>
          </a:xfrm>
        </p:spPr>
        <p:txBody>
          <a:bodyPr/>
          <a:lstStyle/>
          <a:p>
            <a:r>
              <a:rPr lang="en-US" sz="2800" dirty="0" smtClean="0"/>
              <a:t>CID #608: Clause 5, Sub-Clause 5.5.5a</a:t>
            </a:r>
          </a:p>
          <a:p>
            <a:pPr lvl="1"/>
            <a:r>
              <a:rPr lang="en-US" sz="2400" dirty="0" smtClean="0"/>
              <a:t>Comment: </a:t>
            </a:r>
            <a:r>
              <a:rPr lang="en-US" sz="2400" dirty="0" smtClean="0">
                <a:solidFill>
                  <a:schemeClr val="tx1"/>
                </a:solidFill>
                <a:latin typeface="+mn-lt"/>
              </a:rPr>
              <a:t>The text "facilitates negotiation among potential coordinators with</a:t>
            </a:r>
            <a:br>
              <a:rPr lang="en-US" sz="2400" dirty="0" smtClean="0">
                <a:solidFill>
                  <a:schemeClr val="tx1"/>
                </a:solidFill>
                <a:latin typeface="+mn-lt"/>
              </a:rPr>
            </a:br>
            <a:r>
              <a:rPr lang="en-US" sz="2400" dirty="0" smtClean="0">
                <a:solidFill>
                  <a:schemeClr val="tx1"/>
                </a:solidFill>
                <a:latin typeface="+mn-lt"/>
              </a:rPr>
              <a:t>different PHYs before these coordinators start their respective networks" is incorrect. </a:t>
            </a:r>
            <a:r>
              <a:rPr lang="en-US" sz="2400" dirty="0" err="1" smtClean="0">
                <a:solidFill>
                  <a:schemeClr val="tx1"/>
                </a:solidFill>
                <a:latin typeface="+mn-lt"/>
              </a:rPr>
              <a:t>CoEx</a:t>
            </a:r>
            <a:r>
              <a:rPr lang="en-US" sz="2400" dirty="0" smtClean="0">
                <a:solidFill>
                  <a:schemeClr val="tx1"/>
                </a:solidFill>
                <a:latin typeface="+mn-lt"/>
              </a:rPr>
              <a:t> Beacons are stated to be transmitted by Coordinators, not potential coordinators. A network must be operating before it can be detected using the MPM process.</a:t>
            </a:r>
            <a:r>
              <a:rPr lang="en-US" sz="2400" dirty="0" smtClean="0"/>
              <a:t> </a:t>
            </a:r>
          </a:p>
          <a:p>
            <a:pPr lvl="1"/>
            <a:r>
              <a:rPr lang="en-US" sz="2400" dirty="0" smtClean="0"/>
              <a:t>Proposed Change: Correct the description to say an operating network can be detected by a potential coordinator before that coordinator starts its network.</a:t>
            </a:r>
          </a:p>
          <a:p>
            <a:pPr lvl="1"/>
            <a:r>
              <a:rPr lang="en-US" sz="2400" dirty="0" smtClean="0"/>
              <a:t>Proposed Resolution ACCEPT IN PRINCIPLE</a:t>
            </a:r>
          </a:p>
          <a:p>
            <a:pPr lvl="1"/>
            <a:r>
              <a:rPr lang="en-US" sz="2400" dirty="0" smtClean="0"/>
              <a:t>See slide 7</a:t>
            </a:r>
          </a:p>
          <a:p>
            <a:pPr lvl="1"/>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0D3A55B-2E15-4123-B3A5-9F33D5DA05EC}" type="slidenum">
              <a:rPr lang="en-US" smtClean="0"/>
              <a:pPr>
                <a:defRPr/>
              </a:pPr>
              <a:t>6</a:t>
            </a:fld>
            <a:endParaRPr lang="en-US" smtClean="0"/>
          </a:p>
        </p:txBody>
      </p:sp>
      <p:sp>
        <p:nvSpPr>
          <p:cNvPr id="22532" name="Rectangle 2"/>
          <p:cNvSpPr>
            <a:spLocks noGrp="1" noChangeArrowheads="1"/>
          </p:cNvSpPr>
          <p:nvPr>
            <p:ph type="body" idx="1"/>
          </p:nvPr>
        </p:nvSpPr>
        <p:spPr>
          <a:xfrm>
            <a:off x="228600" y="685800"/>
            <a:ext cx="8763000" cy="5638800"/>
          </a:xfrm>
        </p:spPr>
        <p:txBody>
          <a:bodyPr/>
          <a:lstStyle/>
          <a:p>
            <a:r>
              <a:rPr lang="en-US" sz="2800" dirty="0" smtClean="0"/>
              <a:t>CID #941: Clause 5, Sub-Clause 5.5.5a</a:t>
            </a:r>
          </a:p>
          <a:p>
            <a:pPr lvl="1"/>
            <a:r>
              <a:rPr lang="en-US" sz="2400" dirty="0" smtClean="0"/>
              <a:t>Comment: It is not clear if a SUN compliant device needs to implement MPM</a:t>
            </a:r>
          </a:p>
          <a:p>
            <a:pPr lvl="1"/>
            <a:r>
              <a:rPr lang="en-US" sz="2400" dirty="0" smtClean="0"/>
              <a:t>Proposed Change: Add: A SUN device implements MPM</a:t>
            </a:r>
          </a:p>
          <a:p>
            <a:pPr lvl="1"/>
            <a:r>
              <a:rPr lang="en-US" sz="2400" dirty="0" smtClean="0"/>
              <a:t>Proposed Resolution ACCEPT IN PRINCIPLE</a:t>
            </a:r>
          </a:p>
          <a:p>
            <a:pPr lvl="1"/>
            <a:r>
              <a:rPr lang="en-US" sz="2400" dirty="0" smtClean="0"/>
              <a:t>See slide 7</a:t>
            </a:r>
          </a:p>
          <a:p>
            <a:pPr lvl="1"/>
            <a:endParaRPr lang="en-US"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Proposed text</a:t>
            </a:r>
          </a:p>
        </p:txBody>
      </p:sp>
      <p:sp>
        <p:nvSpPr>
          <p:cNvPr id="3" name="Content Placeholder 2"/>
          <p:cNvSpPr>
            <a:spLocks noGrp="1"/>
          </p:cNvSpPr>
          <p:nvPr>
            <p:ph idx="1"/>
          </p:nvPr>
        </p:nvSpPr>
        <p:spPr/>
        <p:txBody>
          <a:bodyPr>
            <a:normAutofit/>
          </a:bodyPr>
          <a:lstStyle/>
          <a:p>
            <a:pPr>
              <a:lnSpc>
                <a:spcPct val="80000"/>
              </a:lnSpc>
            </a:pPr>
            <a:r>
              <a:rPr lang="en-US" sz="2000" i="1" dirty="0" smtClean="0">
                <a:solidFill>
                  <a:srgbClr val="FFFF00"/>
                </a:solidFill>
              </a:rPr>
              <a:t>A SUN device supports implements at least one of the following PHYs: the MR-FSK PHY, the MR-OFDM PHY, or the MR-O-QPSK PHY. </a:t>
            </a:r>
            <a:r>
              <a:rPr lang="en-US" sz="2000" dirty="0" smtClean="0">
                <a:solidFill>
                  <a:srgbClr val="000000"/>
                </a:solidFill>
              </a:rPr>
              <a:t>Given that three PHYs are defined within the application space, it is possible that multiple, different SUN PHYs </a:t>
            </a:r>
            <a:r>
              <a:rPr lang="en-US" sz="2000" dirty="0" smtClean="0">
                <a:solidFill>
                  <a:srgbClr val="FF0000"/>
                </a:solidFill>
              </a:rPr>
              <a:t>can</a:t>
            </a:r>
            <a:r>
              <a:rPr lang="en-US" sz="2000" dirty="0" smtClean="0">
                <a:solidFill>
                  <a:srgbClr val="000000"/>
                </a:solidFill>
              </a:rPr>
              <a:t> </a:t>
            </a:r>
            <a:r>
              <a:rPr lang="en-US" sz="2000" dirty="0" smtClean="0">
                <a:solidFill>
                  <a:srgbClr val="FFFF00"/>
                </a:solidFill>
              </a:rPr>
              <a:t>may </a:t>
            </a:r>
            <a:r>
              <a:rPr lang="en-US" sz="2000" dirty="0" smtClean="0"/>
              <a:t>be</a:t>
            </a:r>
            <a:r>
              <a:rPr lang="en-US" sz="2000" dirty="0" smtClean="0">
                <a:solidFill>
                  <a:srgbClr val="FFFF00"/>
                </a:solidFill>
              </a:rPr>
              <a:t> </a:t>
            </a:r>
            <a:r>
              <a:rPr lang="en-US" sz="2000" dirty="0" smtClean="0">
                <a:solidFill>
                  <a:srgbClr val="000000"/>
                </a:solidFill>
              </a:rPr>
              <a:t>operating </a:t>
            </a:r>
            <a:r>
              <a:rPr lang="en-US" sz="2000" dirty="0" smtClean="0">
                <a:solidFill>
                  <a:srgbClr val="000000"/>
                </a:solidFill>
              </a:rPr>
              <a:t>in the same location and within the same frequency band. In order to mitigate interference, a multi-PHY management (MPM) scheme is specified to enable inter-PHY coexistence. For this purpose, the MPM scheme facilitates </a:t>
            </a:r>
            <a:r>
              <a:rPr lang="en-US" sz="2000" dirty="0" smtClean="0">
                <a:solidFill>
                  <a:srgbClr val="FF0000"/>
                </a:solidFill>
              </a:rPr>
              <a:t>interoperability and </a:t>
            </a:r>
            <a:r>
              <a:rPr lang="en-US" sz="2000" dirty="0" smtClean="0">
                <a:solidFill>
                  <a:srgbClr val="000000"/>
                </a:solidFill>
              </a:rPr>
              <a:t>negotiation among potential coordinators with different PHYs </a:t>
            </a:r>
            <a:r>
              <a:rPr lang="en-US" sz="2000" dirty="0" smtClean="0">
                <a:solidFill>
                  <a:srgbClr val="FFFF00"/>
                </a:solidFill>
              </a:rPr>
              <a:t>before these coordinators start their respective networks,</a:t>
            </a:r>
            <a:r>
              <a:rPr lang="en-US" sz="2000" dirty="0" smtClean="0">
                <a:solidFill>
                  <a:srgbClr val="000000"/>
                </a:solidFill>
              </a:rPr>
              <a:t> </a:t>
            </a:r>
            <a:r>
              <a:rPr lang="en-US" sz="2000" dirty="0" smtClean="0">
                <a:solidFill>
                  <a:srgbClr val="FF0000"/>
                </a:solidFill>
              </a:rPr>
              <a:t>by permitting a potential coordinator to detect an operating network during its discovery phase using </a:t>
            </a:r>
            <a:r>
              <a:rPr lang="en-US" sz="2000" dirty="0" smtClean="0">
                <a:solidFill>
                  <a:srgbClr val="FFFF00"/>
                </a:solidFill>
              </a:rPr>
              <a:t>By employing  a common communication bridge known as</a:t>
            </a:r>
            <a:r>
              <a:rPr lang="en-US" sz="2000" dirty="0" smtClean="0">
                <a:solidFill>
                  <a:srgbClr val="000000"/>
                </a:solidFill>
              </a:rPr>
              <a:t> the common signaling mode (CSM) appropriate to the band being used</a:t>
            </a:r>
            <a:r>
              <a:rPr lang="en-US" sz="2000" dirty="0" smtClean="0">
                <a:solidFill>
                  <a:srgbClr val="FF0000"/>
                </a:solidFill>
              </a:rPr>
              <a:t> as defined in Table 6a.</a:t>
            </a:r>
            <a:endParaRPr lang="en-US" sz="2000" dirty="0" smtClean="0"/>
          </a:p>
        </p:txBody>
      </p:sp>
      <p:sp>
        <p:nvSpPr>
          <p:cNvPr id="7172" name="Date Placeholder 3"/>
          <p:cNvSpPr>
            <a:spLocks noGrp="1"/>
          </p:cNvSpPr>
          <p:nvPr>
            <p:ph type="dt" sz="quarter" idx="10"/>
          </p:nvPr>
        </p:nvSpPr>
        <p:spPr/>
        <p:txBody>
          <a:bodyPr/>
          <a:lstStyle/>
          <a:p>
            <a:pPr>
              <a:defRPr/>
            </a:pPr>
            <a:r>
              <a:rPr lang="en-US"/>
              <a:t>November, 2010</a:t>
            </a:r>
          </a:p>
        </p:txBody>
      </p:sp>
      <p:sp>
        <p:nvSpPr>
          <p:cNvPr id="7173" name="Footer Placeholder 4"/>
          <p:cNvSpPr>
            <a:spLocks noGrp="1"/>
          </p:cNvSpPr>
          <p:nvPr>
            <p:ph type="ftr" sz="quarter" idx="11"/>
          </p:nvPr>
        </p:nvSpPr>
        <p:spPr/>
        <p:txBody>
          <a:bodyPr/>
          <a:lstStyle/>
          <a:p>
            <a:pPr>
              <a:defRPr/>
            </a:pPr>
            <a:r>
              <a:rPr lang="en-US"/>
              <a:t>Roberto Aiello, Itron</a:t>
            </a:r>
          </a:p>
        </p:txBody>
      </p:sp>
      <p:sp>
        <p:nvSpPr>
          <p:cNvPr id="7174" name="Slide Number Placeholder 5"/>
          <p:cNvSpPr>
            <a:spLocks noGrp="1"/>
          </p:cNvSpPr>
          <p:nvPr>
            <p:ph type="sldNum" sz="quarter" idx="12"/>
          </p:nvPr>
        </p:nvSpPr>
        <p:spPr/>
        <p:txBody>
          <a:bodyPr/>
          <a:lstStyle/>
          <a:p>
            <a:pPr>
              <a:defRPr/>
            </a:pPr>
            <a:r>
              <a:rPr lang="en-US" smtClean="0"/>
              <a:t>Slide </a:t>
            </a:r>
            <a:fld id="{41421592-C73A-4E1F-A244-6205710E90E0}" type="slidenum">
              <a:rPr lang="en-US" smtClean="0"/>
              <a:pPr>
                <a:defRPr/>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0FD22D2E-6B80-46E4-B616-3DA22FD5FCE4}" type="slidenum">
              <a:rPr lang="en-US" smtClean="0"/>
              <a:pPr>
                <a:defRPr/>
              </a:pPr>
              <a:t>8</a:t>
            </a:fld>
            <a:endParaRPr lang="en-US" smtClean="0"/>
          </a:p>
        </p:txBody>
      </p:sp>
      <p:sp>
        <p:nvSpPr>
          <p:cNvPr id="26628" name="Rectangle 2"/>
          <p:cNvSpPr>
            <a:spLocks noGrp="1" noChangeArrowheads="1"/>
          </p:cNvSpPr>
          <p:nvPr>
            <p:ph type="body" idx="1"/>
          </p:nvPr>
        </p:nvSpPr>
        <p:spPr>
          <a:xfrm>
            <a:off x="228600" y="685800"/>
            <a:ext cx="8763000" cy="5638800"/>
          </a:xfrm>
        </p:spPr>
        <p:txBody>
          <a:bodyPr/>
          <a:lstStyle/>
          <a:p>
            <a:pPr>
              <a:lnSpc>
                <a:spcPct val="90000"/>
              </a:lnSpc>
            </a:pPr>
            <a:r>
              <a:rPr lang="en-US" smtClean="0"/>
              <a:t>CID #923: Clause 7, Sub-Clause 7.5.8a</a:t>
            </a:r>
          </a:p>
          <a:p>
            <a:pPr lvl="1">
              <a:lnSpc>
                <a:spcPct val="90000"/>
              </a:lnSpc>
            </a:pPr>
            <a:r>
              <a:rPr lang="en-US" smtClean="0"/>
              <a:t>Comment: text mandates that all devices compliant to SUN standard shall transmit and receive CSM and support coex-beacons even though devices operating in licensed bands do not need this mechanism since coexistence is secured via a license</a:t>
            </a:r>
          </a:p>
          <a:p>
            <a:pPr lvl="1">
              <a:lnSpc>
                <a:spcPct val="90000"/>
              </a:lnSpc>
            </a:pPr>
            <a:r>
              <a:rPr lang="en-US" smtClean="0"/>
              <a:t>Proposed Change: either delete MPM or make it optional</a:t>
            </a:r>
          </a:p>
          <a:p>
            <a:pPr lvl="1">
              <a:lnSpc>
                <a:spcPct val="90000"/>
              </a:lnSpc>
            </a:pPr>
            <a:r>
              <a:rPr lang="en-US" smtClean="0"/>
              <a:t>Proposed Resolution ACCEPT IN PRINCIPLE</a:t>
            </a:r>
          </a:p>
          <a:p>
            <a:pPr marL="1143000" lvl="2">
              <a:lnSpc>
                <a:spcPct val="90000"/>
              </a:lnSpc>
            </a:pPr>
            <a:r>
              <a:rPr lang="en-US" smtClean="0"/>
              <a:t>Only devices in regulatory domains with multiple specified PHYs (see Table 6a) are required to support the MPM. Other frequency bands are not subject to this rule. No change required.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p:txBody>
          <a:bodyPr/>
          <a:lstStyle/>
          <a:p>
            <a:pPr>
              <a:defRPr/>
            </a:pPr>
            <a:r>
              <a:rPr lang="en-US"/>
              <a:t>November, 2010</a:t>
            </a:r>
          </a:p>
        </p:txBody>
      </p:sp>
      <p:sp>
        <p:nvSpPr>
          <p:cNvPr id="6147" name="Footer Placeholder 4"/>
          <p:cNvSpPr>
            <a:spLocks noGrp="1"/>
          </p:cNvSpPr>
          <p:nvPr>
            <p:ph type="ftr" sz="quarter" idx="11"/>
          </p:nvPr>
        </p:nvSpPr>
        <p:spPr/>
        <p:txBody>
          <a:bodyPr/>
          <a:lstStyle/>
          <a:p>
            <a:pPr>
              <a:defRPr/>
            </a:pPr>
            <a:r>
              <a:rPr lang="en-US"/>
              <a:t>Roberto Aiello, Itron</a:t>
            </a:r>
          </a:p>
        </p:txBody>
      </p:sp>
      <p:sp>
        <p:nvSpPr>
          <p:cNvPr id="6148" name="Slide Number Placeholder 5"/>
          <p:cNvSpPr>
            <a:spLocks noGrp="1"/>
          </p:cNvSpPr>
          <p:nvPr>
            <p:ph type="sldNum" sz="quarter" idx="12"/>
          </p:nvPr>
        </p:nvSpPr>
        <p:spPr/>
        <p:txBody>
          <a:bodyPr/>
          <a:lstStyle/>
          <a:p>
            <a:pPr>
              <a:defRPr/>
            </a:pPr>
            <a:r>
              <a:rPr lang="en-US" smtClean="0"/>
              <a:t>Slide </a:t>
            </a:r>
            <a:fld id="{43F8E266-7819-4973-8E12-13B0EF380CAD}" type="slidenum">
              <a:rPr lang="en-US" smtClean="0"/>
              <a:pPr>
                <a:defRPr/>
              </a:pPr>
              <a:t>9</a:t>
            </a:fld>
            <a:endParaRPr lang="en-US" smtClean="0"/>
          </a:p>
        </p:txBody>
      </p:sp>
      <p:sp>
        <p:nvSpPr>
          <p:cNvPr id="28676" name="Rectangle 2"/>
          <p:cNvSpPr>
            <a:spLocks noGrp="1" noChangeArrowheads="1"/>
          </p:cNvSpPr>
          <p:nvPr>
            <p:ph type="body" idx="1"/>
          </p:nvPr>
        </p:nvSpPr>
        <p:spPr>
          <a:xfrm>
            <a:off x="228600" y="685800"/>
            <a:ext cx="8763000" cy="5638800"/>
          </a:xfrm>
        </p:spPr>
        <p:txBody>
          <a:bodyPr/>
          <a:lstStyle/>
          <a:p>
            <a:r>
              <a:rPr lang="en-US" sz="2800" smtClean="0"/>
              <a:t>CID #925: Clause 6, Sub-Clause 6.1a</a:t>
            </a:r>
          </a:p>
          <a:p>
            <a:pPr lvl="1"/>
            <a:r>
              <a:rPr lang="en-US" sz="2400" smtClean="0"/>
              <a:t>Comment: subclause states "SUN device acting as a coordinator shall be able to transmit and receive in CSM" therefore all coordinators are mandated to be CSM capable when it is clear that this is not appropriate for all bands.</a:t>
            </a:r>
          </a:p>
          <a:p>
            <a:pPr lvl="1"/>
            <a:r>
              <a:rPr lang="en-US" sz="2400" smtClean="0"/>
              <a:t>Proposed Change: either delete MPM or make it optional</a:t>
            </a:r>
          </a:p>
          <a:p>
            <a:pPr lvl="1"/>
            <a:r>
              <a:rPr lang="en-US" sz="2400" smtClean="0"/>
              <a:t>Proposed Resolution ACCEPT IN PRINCIPLE</a:t>
            </a:r>
          </a:p>
          <a:p>
            <a:pPr lvl="1"/>
            <a:r>
              <a:rPr lang="en-US" sz="2400" smtClean="0"/>
              <a:t>See resolution for CID #923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1131</Words>
  <Application>Microsoft PowerPoint</Application>
  <PresentationFormat>On-screen Show (4:3)</PresentationFormat>
  <Paragraphs>148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IEEE-P802_15</vt:lpstr>
      <vt:lpstr>Slide 1</vt:lpstr>
      <vt:lpstr>Proposed resolution for comments</vt:lpstr>
      <vt:lpstr>Slide 3</vt:lpstr>
      <vt:lpstr>Slide 4</vt:lpstr>
      <vt:lpstr>Slide 5</vt:lpstr>
      <vt:lpstr>Slide 6</vt:lpstr>
      <vt:lpstr>Proposed text</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2</cp:revision>
  <dcterms:created xsi:type="dcterms:W3CDTF">2010-11-10T16:56:54Z</dcterms:created>
  <dcterms:modified xsi:type="dcterms:W3CDTF">2010-11-11T19:49:50Z</dcterms:modified>
</cp:coreProperties>
</file>