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9" r:id="rId2"/>
    <p:sldId id="258" r:id="rId3"/>
    <p:sldId id="270" r:id="rId4"/>
    <p:sldId id="272" r:id="rId5"/>
    <p:sldId id="260" r:id="rId6"/>
    <p:sldId id="261" r:id="rId7"/>
    <p:sldId id="262" r:id="rId8"/>
    <p:sldId id="263" r:id="rId9"/>
    <p:sldId id="264" r:id="rId10"/>
    <p:sldId id="265" r:id="rId11"/>
    <p:sldId id="269" r:id="rId12"/>
    <p:sldId id="267" r:id="rId13"/>
    <p:sldId id="268" r:id="rId14"/>
    <p:sldId id="273" r:id="rId15"/>
  </p:sldIdLst>
  <p:sldSz cx="9144000" cy="6858000" type="screen4x3"/>
  <p:notesSz cx="6934200" cy="9280525"/>
  <p:defaultTextStyle>
    <a:defPPr>
      <a:defRPr lang="en-US"/>
    </a:defPPr>
    <a:lvl1pPr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12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12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12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1200"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39F1"/>
    <a:srgbClr val="5C5C5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9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2" d="100"/>
          <a:sy n="62" d="100"/>
        </p:scale>
        <p:origin x="-1626" y="-84"/>
      </p:cViewPr>
      <p:guideLst>
        <p:guide orient="horz" pos="2923"/>
        <p:guide pos="218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kumimoji="0" sz="1400" b="1">
                <a:latin typeface="Times New Roman" pitchFamily="16" charset="0"/>
                <a:ea typeface="+mn-ea"/>
              </a:defRPr>
            </a:lvl1pPr>
          </a:lstStyle>
          <a:p>
            <a:pPr>
              <a:defRPr/>
            </a:pPr>
            <a:r>
              <a:rPr lang="en-US" altLang="ja-JP"/>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kumimoji="0" sz="1400" b="1">
                <a:latin typeface="Times New Roman" pitchFamily="16" charset="0"/>
                <a:ea typeface="+mn-ea"/>
              </a:defRPr>
            </a:lvl1pPr>
          </a:lstStyle>
          <a:p>
            <a:pPr>
              <a:defRPr/>
            </a:pPr>
            <a:r>
              <a:rPr lang="en-US" altLang="ja-JP"/>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kumimoji="0" sz="1000">
                <a:latin typeface="Times New Roman" pitchFamily="16" charset="0"/>
                <a:ea typeface="+mn-ea"/>
              </a:defRPr>
            </a:lvl1pPr>
          </a:lstStyle>
          <a:p>
            <a:pPr>
              <a:defRPr/>
            </a:pPr>
            <a:r>
              <a:rPr lang="en-US" altLang="ja-JP"/>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kumimoji="0" sz="1000">
                <a:latin typeface="Times New Roman" pitchFamily="16" charset="0"/>
                <a:ea typeface="+mn-ea"/>
              </a:defRPr>
            </a:lvl1pPr>
          </a:lstStyle>
          <a:p>
            <a:pPr>
              <a:defRPr/>
            </a:pPr>
            <a:r>
              <a:rPr lang="en-US" altLang="ja-JP"/>
              <a:t>Page </a:t>
            </a:r>
            <a:fld id="{36951C6F-F4A5-401A-B5A0-B49ADBEE4EAD}" type="slidenum">
              <a:rPr lang="en-US" altLang="ja-JP"/>
              <a:pPr>
                <a:defRPr/>
              </a:pPr>
              <a:t>&lt;#&gt;</a:t>
            </a:fld>
            <a:endParaRPr lang="en-US" altLang="ja-JP"/>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latin typeface="Times New Roman" pitchFamily="16" charset="0"/>
              <a:ea typeface="+mn-ea"/>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eaLnBrk="0" hangingPunct="0">
              <a:defRPr/>
            </a:pPr>
            <a:r>
              <a:rPr kumimoji="0" lang="en-US" altLang="ja-JP">
                <a:latin typeface="Times New Roman" pitchFamily="16" charset="0"/>
                <a:ea typeface="+mn-ea"/>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latin typeface="Times New Roman" pitchFamily="16" charset="0"/>
              <a:ea typeface="+mn-ea"/>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kumimoji="0" sz="1400" b="1">
                <a:latin typeface="Times New Roman" pitchFamily="16" charset="0"/>
                <a:ea typeface="+mn-ea"/>
              </a:defRPr>
            </a:lvl1pPr>
          </a:lstStyle>
          <a:p>
            <a:pPr>
              <a:defRPr/>
            </a:pPr>
            <a:r>
              <a:rPr lang="en-US" altLang="ja-JP"/>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kumimoji="0" sz="1400" b="1">
                <a:latin typeface="Times New Roman" pitchFamily="16" charset="0"/>
                <a:ea typeface="+mn-ea"/>
              </a:defRPr>
            </a:lvl1pPr>
          </a:lstStyle>
          <a:p>
            <a:pPr>
              <a:defRPr/>
            </a:pPr>
            <a:r>
              <a:rPr lang="en-US" altLang="ja-JP"/>
              <a:t>&lt;month year&gt;</a:t>
            </a:r>
          </a:p>
        </p:txBody>
      </p:sp>
      <p:sp>
        <p:nvSpPr>
          <p:cNvPr id="13316"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ja-JP" noProof="0" smtClean="0"/>
              <a:t>Click to edit Master text styles</a:t>
            </a:r>
          </a:p>
          <a:p>
            <a:pPr lvl="1"/>
            <a:r>
              <a:rPr lang="en-US" altLang="ja-JP" noProof="0" smtClean="0"/>
              <a:t>Second level</a:t>
            </a:r>
          </a:p>
          <a:p>
            <a:pPr lvl="2"/>
            <a:r>
              <a:rPr lang="en-US" altLang="ja-JP" noProof="0" smtClean="0"/>
              <a:t>Third level</a:t>
            </a:r>
          </a:p>
          <a:p>
            <a:pPr lvl="3"/>
            <a:r>
              <a:rPr lang="en-US" altLang="ja-JP" noProof="0" smtClean="0"/>
              <a:t>Fourth level</a:t>
            </a:r>
          </a:p>
          <a:p>
            <a:pPr lvl="4"/>
            <a:r>
              <a:rPr lang="en-US" altLang="ja-JP"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kumimoji="0">
                <a:latin typeface="Times New Roman" pitchFamily="16" charset="0"/>
                <a:ea typeface="+mn-ea"/>
              </a:defRPr>
            </a:lvl5pPr>
          </a:lstStyle>
          <a:p>
            <a:pPr lvl="4">
              <a:defRPr/>
            </a:pPr>
            <a:r>
              <a:rPr lang="en-US" altLang="ja-JP"/>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kumimoji="0">
                <a:latin typeface="Times New Roman" pitchFamily="16" charset="0"/>
                <a:ea typeface="+mn-ea"/>
              </a:defRPr>
            </a:lvl1pPr>
          </a:lstStyle>
          <a:p>
            <a:pPr>
              <a:defRPr/>
            </a:pPr>
            <a:r>
              <a:rPr lang="en-US" altLang="ja-JP"/>
              <a:t>Page </a:t>
            </a:r>
            <a:fld id="{4A709E23-8FCF-4DB4-A270-A4AD935107D1}" type="slidenum">
              <a:rPr lang="en-US" altLang="ja-JP"/>
              <a:pPr>
                <a:defRPr/>
              </a:pPr>
              <a:t>&lt;#&gt;</a:t>
            </a:fld>
            <a:endParaRPr lang="en-US" altLang="ja-JP"/>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pPr eaLnBrk="0" hangingPunct="0">
              <a:defRPr/>
            </a:pPr>
            <a:r>
              <a:rPr kumimoji="0" lang="en-US" altLang="ja-JP">
                <a:latin typeface="Times New Roman" pitchFamily="16" charset="0"/>
                <a:ea typeface="+mn-ea"/>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latin typeface="Times New Roman" pitchFamily="16" charset="0"/>
              <a:ea typeface="+mn-ea"/>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latin typeface="Times New Roman" pitchFamily="16" charset="0"/>
              <a:ea typeface="+mn-ea"/>
            </a:endParaRPr>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6"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6"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6"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6"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6"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 1"/>
          <p:cNvSpPr>
            <a:spLocks noGrp="1" noRot="1" noChangeAspect="1"/>
          </p:cNvSpPr>
          <p:nvPr>
            <p:ph type="sldImg"/>
          </p:nvPr>
        </p:nvSpPr>
        <p:spPr>
          <a:xfrm>
            <a:off x="1154113" y="701675"/>
            <a:ext cx="4625975" cy="3468688"/>
          </a:xfrm>
          <a:ln/>
        </p:spPr>
      </p:sp>
      <p:sp>
        <p:nvSpPr>
          <p:cNvPr id="16386" name="ノート プレースホルダ 2"/>
          <p:cNvSpPr>
            <a:spLocks noGrp="1"/>
          </p:cNvSpPr>
          <p:nvPr>
            <p:ph type="body" idx="1"/>
          </p:nvPr>
        </p:nvSpPr>
        <p:spPr>
          <a:noFill/>
          <a:ln/>
        </p:spPr>
        <p:txBody>
          <a:bodyPr/>
          <a:lstStyle/>
          <a:p>
            <a:endParaRPr kumimoji="1" lang="ja-JP" altLang="en-US" smtClean="0">
              <a:latin typeface="Times New Roman" pitchFamily="18" charset="0"/>
            </a:endParaRPr>
          </a:p>
        </p:txBody>
      </p:sp>
      <p:sp>
        <p:nvSpPr>
          <p:cNvPr id="16387" name="ヘッダー プレースホルダ 3"/>
          <p:cNvSpPr>
            <a:spLocks noGrp="1"/>
          </p:cNvSpPr>
          <p:nvPr>
            <p:ph type="hdr" sz="quarter"/>
          </p:nvPr>
        </p:nvSpPr>
        <p:spPr>
          <a:noFill/>
        </p:spPr>
        <p:txBody>
          <a:bodyPr/>
          <a:lstStyle/>
          <a:p>
            <a:r>
              <a:rPr lang="en-US" altLang="ja-JP" smtClean="0">
                <a:latin typeface="Times New Roman" pitchFamily="18" charset="0"/>
              </a:rPr>
              <a:t>doc.: IEEE 802.15-&lt;doc#&gt;</a:t>
            </a:r>
          </a:p>
        </p:txBody>
      </p:sp>
      <p:sp>
        <p:nvSpPr>
          <p:cNvPr id="16388" name="日付プレースホルダ 4"/>
          <p:cNvSpPr>
            <a:spLocks noGrp="1"/>
          </p:cNvSpPr>
          <p:nvPr>
            <p:ph type="dt" sz="quarter" idx="1"/>
          </p:nvPr>
        </p:nvSpPr>
        <p:spPr>
          <a:noFill/>
        </p:spPr>
        <p:txBody>
          <a:bodyPr/>
          <a:lstStyle/>
          <a:p>
            <a:r>
              <a:rPr lang="en-US" altLang="ja-JP" smtClean="0">
                <a:latin typeface="Times New Roman" pitchFamily="18" charset="0"/>
              </a:rPr>
              <a:t>&lt;month year&gt;</a:t>
            </a:r>
          </a:p>
        </p:txBody>
      </p:sp>
      <p:sp>
        <p:nvSpPr>
          <p:cNvPr id="16389" name="フッター プレースホルダ 5"/>
          <p:cNvSpPr>
            <a:spLocks noGrp="1"/>
          </p:cNvSpPr>
          <p:nvPr>
            <p:ph type="ftr" sz="quarter" idx="4"/>
          </p:nvPr>
        </p:nvSpPr>
        <p:spPr>
          <a:noFill/>
        </p:spPr>
        <p:txBody>
          <a:bodyPr/>
          <a:lstStyle/>
          <a:p>
            <a:pPr lvl="4"/>
            <a:r>
              <a:rPr lang="en-US" altLang="ja-JP" smtClean="0">
                <a:latin typeface="Times New Roman" pitchFamily="18" charset="0"/>
              </a:rPr>
              <a:t>&lt;author&gt;, &lt;company&gt;</a:t>
            </a:r>
          </a:p>
        </p:txBody>
      </p:sp>
      <p:sp>
        <p:nvSpPr>
          <p:cNvPr id="16390" name="スライド番号プレースホルダ 6"/>
          <p:cNvSpPr>
            <a:spLocks noGrp="1"/>
          </p:cNvSpPr>
          <p:nvPr>
            <p:ph type="sldNum" sz="quarter" idx="5"/>
          </p:nvPr>
        </p:nvSpPr>
        <p:spPr>
          <a:noFill/>
        </p:spPr>
        <p:txBody>
          <a:bodyPr/>
          <a:lstStyle/>
          <a:p>
            <a:r>
              <a:rPr lang="en-US" altLang="ja-JP" smtClean="0">
                <a:latin typeface="Times New Roman" pitchFamily="18" charset="0"/>
              </a:rPr>
              <a:t>Page </a:t>
            </a:r>
            <a:fld id="{FB328487-0EE4-47AA-A6AC-D1A5A8E36C12}" type="slidenum">
              <a:rPr lang="en-US" altLang="ja-JP" smtClean="0">
                <a:latin typeface="Times New Roman" pitchFamily="18" charset="0"/>
              </a:rPr>
              <a:pPr/>
              <a:t>1</a:t>
            </a:fld>
            <a:endParaRPr lang="en-US" altLang="ja-JP"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 イメージ プレースホルダ 1"/>
          <p:cNvSpPr>
            <a:spLocks noGrp="1" noRot="1" noChangeAspect="1"/>
          </p:cNvSpPr>
          <p:nvPr>
            <p:ph type="sldImg"/>
          </p:nvPr>
        </p:nvSpPr>
        <p:spPr>
          <a:xfrm>
            <a:off x="1154113" y="701675"/>
            <a:ext cx="4625975" cy="3468688"/>
          </a:xfrm>
          <a:ln/>
        </p:spPr>
      </p:sp>
      <p:sp>
        <p:nvSpPr>
          <p:cNvPr id="33794" name="ノート プレースホルダ 2"/>
          <p:cNvSpPr>
            <a:spLocks noGrp="1"/>
          </p:cNvSpPr>
          <p:nvPr>
            <p:ph type="body" idx="1"/>
          </p:nvPr>
        </p:nvSpPr>
        <p:spPr>
          <a:noFill/>
          <a:ln/>
        </p:spPr>
        <p:txBody>
          <a:bodyPr/>
          <a:lstStyle/>
          <a:p>
            <a:endParaRPr kumimoji="1" lang="ja-JP" altLang="en-US" smtClean="0">
              <a:latin typeface="Times New Roman" pitchFamily="18" charset="0"/>
            </a:endParaRPr>
          </a:p>
        </p:txBody>
      </p:sp>
      <p:sp>
        <p:nvSpPr>
          <p:cNvPr id="33795" name="スライド番号プレースホルダ 3"/>
          <p:cNvSpPr>
            <a:spLocks noGrp="1"/>
          </p:cNvSpPr>
          <p:nvPr>
            <p:ph type="sldNum" sz="quarter" idx="5"/>
          </p:nvPr>
        </p:nvSpPr>
        <p:spPr>
          <a:xfrm>
            <a:off x="2933700" y="8985250"/>
            <a:ext cx="801688" cy="184150"/>
          </a:xfrm>
          <a:noFill/>
        </p:spPr>
        <p:txBody>
          <a:bodyPr/>
          <a:lstStyle/>
          <a:p>
            <a:fld id="{03635723-B789-4B9E-B8C3-C44FE0DD0758}" type="slidenum">
              <a:rPr kumimoji="1" lang="ja-JP" altLang="en-US" smtClean="0">
                <a:latin typeface="Times New Roman" pitchFamily="18" charset="0"/>
              </a:rPr>
              <a:pPr/>
              <a:t>12</a:t>
            </a:fld>
            <a:endParaRPr kumimoji="1" lang="en-US" altLang="ja-JP"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スライド イメージ プレースホルダ 1"/>
          <p:cNvSpPr>
            <a:spLocks noGrp="1" noRot="1" noChangeAspect="1"/>
          </p:cNvSpPr>
          <p:nvPr>
            <p:ph type="sldImg"/>
          </p:nvPr>
        </p:nvSpPr>
        <p:spPr>
          <a:xfrm>
            <a:off x="1154113" y="701675"/>
            <a:ext cx="4625975" cy="3468688"/>
          </a:xfrm>
          <a:ln/>
        </p:spPr>
      </p:sp>
      <p:sp>
        <p:nvSpPr>
          <p:cNvPr id="35842" name="ノート プレースホルダ 2"/>
          <p:cNvSpPr>
            <a:spLocks noGrp="1"/>
          </p:cNvSpPr>
          <p:nvPr>
            <p:ph type="body" idx="1"/>
          </p:nvPr>
        </p:nvSpPr>
        <p:spPr>
          <a:noFill/>
          <a:ln/>
        </p:spPr>
        <p:txBody>
          <a:bodyPr/>
          <a:lstStyle/>
          <a:p>
            <a:endParaRPr kumimoji="1" lang="ja-JP" altLang="en-US" smtClean="0">
              <a:latin typeface="Times New Roman" pitchFamily="18" charset="0"/>
            </a:endParaRPr>
          </a:p>
        </p:txBody>
      </p:sp>
      <p:sp>
        <p:nvSpPr>
          <p:cNvPr id="35843" name="スライド番号プレースホルダ 3"/>
          <p:cNvSpPr>
            <a:spLocks noGrp="1"/>
          </p:cNvSpPr>
          <p:nvPr>
            <p:ph type="sldNum" sz="quarter" idx="5"/>
          </p:nvPr>
        </p:nvSpPr>
        <p:spPr>
          <a:xfrm>
            <a:off x="2933700" y="8985250"/>
            <a:ext cx="801688" cy="184150"/>
          </a:xfrm>
          <a:noFill/>
        </p:spPr>
        <p:txBody>
          <a:bodyPr/>
          <a:lstStyle/>
          <a:p>
            <a:fld id="{C27811CC-5950-4E85-B94C-8C2A276482A6}" type="slidenum">
              <a:rPr kumimoji="1" lang="ja-JP" altLang="en-US" smtClean="0">
                <a:latin typeface="Times New Roman" pitchFamily="18" charset="0"/>
              </a:rPr>
              <a:pPr/>
              <a:t>13</a:t>
            </a:fld>
            <a:endParaRPr kumimoji="1" lang="en-US" altLang="ja-JP"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a:xfrm>
            <a:off x="1154113" y="701675"/>
            <a:ext cx="4625975" cy="3468688"/>
          </a:xfrm>
          <a:ln/>
        </p:spPr>
      </p:sp>
      <p:sp>
        <p:nvSpPr>
          <p:cNvPr id="41987" name="ノート プレースホルダ 2"/>
          <p:cNvSpPr>
            <a:spLocks noGrp="1"/>
          </p:cNvSpPr>
          <p:nvPr>
            <p:ph type="body" idx="1"/>
          </p:nvPr>
        </p:nvSpPr>
        <p:spPr>
          <a:noFill/>
          <a:ln/>
        </p:spPr>
        <p:txBody>
          <a:bodyPr/>
          <a:lstStyle/>
          <a:p>
            <a:endParaRPr kumimoji="1" lang="ja-JP" altLang="en-US" smtClean="0">
              <a:latin typeface="Times New Roman" pitchFamily="18" charset="0"/>
            </a:endParaRPr>
          </a:p>
        </p:txBody>
      </p:sp>
      <p:sp>
        <p:nvSpPr>
          <p:cNvPr id="41988" name="スライド番号プレースホルダ 3"/>
          <p:cNvSpPr txBox="1">
            <a:spLocks noGrp="1"/>
          </p:cNvSpPr>
          <p:nvPr/>
        </p:nvSpPr>
        <p:spPr bwMode="auto">
          <a:xfrm>
            <a:off x="2933700" y="8985250"/>
            <a:ext cx="801688" cy="184150"/>
          </a:xfrm>
          <a:prstGeom prst="rect">
            <a:avLst/>
          </a:prstGeom>
          <a:noFill/>
          <a:ln w="9525">
            <a:noFill/>
            <a:miter lim="800000"/>
            <a:headEnd/>
            <a:tailEnd/>
          </a:ln>
        </p:spPr>
        <p:txBody>
          <a:bodyPr lIns="0" tIns="0" rIns="0" bIns="0">
            <a:spAutoFit/>
          </a:bodyPr>
          <a:lstStyle/>
          <a:p>
            <a:pPr algn="r" defTabSz="933450" eaLnBrk="0" hangingPunct="0"/>
            <a:fld id="{50544F7E-1DA0-4659-A8F2-0AF3AD9A038D}" type="slidenum">
              <a:rPr lang="ja-JP" altLang="en-US"/>
              <a:pPr algn="r" defTabSz="933450" eaLnBrk="0" hangingPunct="0"/>
              <a:t>4</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スライド イメージ プレースホルダ 1"/>
          <p:cNvSpPr>
            <a:spLocks noGrp="1" noRot="1" noChangeAspect="1"/>
          </p:cNvSpPr>
          <p:nvPr>
            <p:ph type="sldImg"/>
          </p:nvPr>
        </p:nvSpPr>
        <p:spPr>
          <a:xfrm>
            <a:off x="1154113" y="701675"/>
            <a:ext cx="4625975" cy="3468688"/>
          </a:xfrm>
          <a:ln/>
        </p:spPr>
      </p:sp>
      <p:sp>
        <p:nvSpPr>
          <p:cNvPr id="19458" name="ノート プレースホルダ 2"/>
          <p:cNvSpPr>
            <a:spLocks noGrp="1"/>
          </p:cNvSpPr>
          <p:nvPr>
            <p:ph type="body" idx="1"/>
          </p:nvPr>
        </p:nvSpPr>
        <p:spPr>
          <a:noFill/>
          <a:ln/>
        </p:spPr>
        <p:txBody>
          <a:bodyPr/>
          <a:lstStyle/>
          <a:p>
            <a:endParaRPr kumimoji="1" lang="ja-JP" altLang="en-US" smtClean="0">
              <a:latin typeface="Times New Roman" pitchFamily="18" charset="0"/>
            </a:endParaRPr>
          </a:p>
        </p:txBody>
      </p:sp>
      <p:sp>
        <p:nvSpPr>
          <p:cNvPr id="19459" name="スライド番号プレースホルダ 3"/>
          <p:cNvSpPr>
            <a:spLocks noGrp="1"/>
          </p:cNvSpPr>
          <p:nvPr>
            <p:ph type="sldNum" sz="quarter" idx="5"/>
          </p:nvPr>
        </p:nvSpPr>
        <p:spPr>
          <a:xfrm>
            <a:off x="2933700" y="8985250"/>
            <a:ext cx="801688" cy="184150"/>
          </a:xfrm>
          <a:noFill/>
        </p:spPr>
        <p:txBody>
          <a:bodyPr/>
          <a:lstStyle/>
          <a:p>
            <a:fld id="{C59E0A8A-B65C-4570-BDED-D326BAF944BA}" type="slidenum">
              <a:rPr kumimoji="1" lang="ja-JP" altLang="en-US" smtClean="0">
                <a:latin typeface="Times New Roman" pitchFamily="18" charset="0"/>
              </a:rPr>
              <a:pPr/>
              <a:t>5</a:t>
            </a:fld>
            <a:endParaRPr kumimoji="1" lang="en-US" altLang="ja-JP"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スライド イメージ プレースホルダ 1"/>
          <p:cNvSpPr>
            <a:spLocks noGrp="1" noRot="1" noChangeAspect="1"/>
          </p:cNvSpPr>
          <p:nvPr>
            <p:ph type="sldImg"/>
          </p:nvPr>
        </p:nvSpPr>
        <p:spPr>
          <a:xfrm>
            <a:off x="1154113" y="701675"/>
            <a:ext cx="4625975" cy="3468688"/>
          </a:xfrm>
          <a:ln/>
        </p:spPr>
      </p:sp>
      <p:sp>
        <p:nvSpPr>
          <p:cNvPr id="21506" name="ノート プレースホルダ 2"/>
          <p:cNvSpPr>
            <a:spLocks noGrp="1"/>
          </p:cNvSpPr>
          <p:nvPr>
            <p:ph type="body" idx="1"/>
          </p:nvPr>
        </p:nvSpPr>
        <p:spPr>
          <a:noFill/>
          <a:ln/>
        </p:spPr>
        <p:txBody>
          <a:bodyPr/>
          <a:lstStyle/>
          <a:p>
            <a:endParaRPr kumimoji="1" lang="ja-JP" altLang="en-US" smtClean="0">
              <a:latin typeface="Times New Roman" pitchFamily="18" charset="0"/>
            </a:endParaRPr>
          </a:p>
        </p:txBody>
      </p:sp>
      <p:sp>
        <p:nvSpPr>
          <p:cNvPr id="21507" name="スライド番号プレースホルダ 3"/>
          <p:cNvSpPr>
            <a:spLocks noGrp="1"/>
          </p:cNvSpPr>
          <p:nvPr>
            <p:ph type="sldNum" sz="quarter" idx="5"/>
          </p:nvPr>
        </p:nvSpPr>
        <p:spPr>
          <a:xfrm>
            <a:off x="2933700" y="8985250"/>
            <a:ext cx="801688" cy="184150"/>
          </a:xfrm>
          <a:noFill/>
        </p:spPr>
        <p:txBody>
          <a:bodyPr/>
          <a:lstStyle/>
          <a:p>
            <a:fld id="{E735FD6D-F520-4AFA-AA29-722179DEFEB9}" type="slidenum">
              <a:rPr kumimoji="1" lang="ja-JP" altLang="en-US" smtClean="0">
                <a:latin typeface="Times New Roman" pitchFamily="18" charset="0"/>
              </a:rPr>
              <a:pPr/>
              <a:t>6</a:t>
            </a:fld>
            <a:endParaRPr kumimoji="1" lang="en-US" altLang="ja-JP"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 1"/>
          <p:cNvSpPr>
            <a:spLocks noGrp="1" noRot="1" noChangeAspect="1"/>
          </p:cNvSpPr>
          <p:nvPr>
            <p:ph type="sldImg"/>
          </p:nvPr>
        </p:nvSpPr>
        <p:spPr>
          <a:xfrm>
            <a:off x="1154113" y="701675"/>
            <a:ext cx="4625975" cy="3468688"/>
          </a:xfrm>
          <a:ln/>
        </p:spPr>
      </p:sp>
      <p:sp>
        <p:nvSpPr>
          <p:cNvPr id="23554" name="ノート プレースホルダ 2"/>
          <p:cNvSpPr>
            <a:spLocks noGrp="1"/>
          </p:cNvSpPr>
          <p:nvPr>
            <p:ph type="body" idx="1"/>
          </p:nvPr>
        </p:nvSpPr>
        <p:spPr>
          <a:noFill/>
          <a:ln/>
        </p:spPr>
        <p:txBody>
          <a:bodyPr/>
          <a:lstStyle/>
          <a:p>
            <a:endParaRPr kumimoji="1" lang="ja-JP" altLang="en-US" smtClean="0">
              <a:latin typeface="Times New Roman" pitchFamily="18" charset="0"/>
            </a:endParaRPr>
          </a:p>
        </p:txBody>
      </p:sp>
      <p:sp>
        <p:nvSpPr>
          <p:cNvPr id="23555" name="スライド番号プレースホルダ 3"/>
          <p:cNvSpPr>
            <a:spLocks noGrp="1"/>
          </p:cNvSpPr>
          <p:nvPr>
            <p:ph type="sldNum" sz="quarter" idx="5"/>
          </p:nvPr>
        </p:nvSpPr>
        <p:spPr>
          <a:xfrm>
            <a:off x="2933700" y="8985250"/>
            <a:ext cx="801688" cy="184150"/>
          </a:xfrm>
          <a:noFill/>
        </p:spPr>
        <p:txBody>
          <a:bodyPr/>
          <a:lstStyle/>
          <a:p>
            <a:fld id="{54A21DF0-CAD1-4E12-B798-02F3E08A1FB0}" type="slidenum">
              <a:rPr kumimoji="1" lang="ja-JP" altLang="en-US" smtClean="0">
                <a:latin typeface="Times New Roman" pitchFamily="18" charset="0"/>
              </a:rPr>
              <a:pPr/>
              <a:t>7</a:t>
            </a:fld>
            <a:endParaRPr kumimoji="1" lang="en-US" altLang="ja-JP"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スライド イメージ プレースホルダ 1"/>
          <p:cNvSpPr>
            <a:spLocks noGrp="1" noRot="1" noChangeAspect="1"/>
          </p:cNvSpPr>
          <p:nvPr>
            <p:ph type="sldImg"/>
          </p:nvPr>
        </p:nvSpPr>
        <p:spPr>
          <a:xfrm>
            <a:off x="1154113" y="701675"/>
            <a:ext cx="4625975" cy="3468688"/>
          </a:xfrm>
          <a:ln/>
        </p:spPr>
      </p:sp>
      <p:sp>
        <p:nvSpPr>
          <p:cNvPr id="25602" name="ノート プレースホルダ 2"/>
          <p:cNvSpPr>
            <a:spLocks noGrp="1"/>
          </p:cNvSpPr>
          <p:nvPr>
            <p:ph type="body" idx="1"/>
          </p:nvPr>
        </p:nvSpPr>
        <p:spPr>
          <a:noFill/>
          <a:ln/>
        </p:spPr>
        <p:txBody>
          <a:bodyPr/>
          <a:lstStyle/>
          <a:p>
            <a:endParaRPr kumimoji="1" lang="ja-JP" altLang="en-US" smtClean="0">
              <a:latin typeface="Times New Roman" pitchFamily="18" charset="0"/>
            </a:endParaRPr>
          </a:p>
        </p:txBody>
      </p:sp>
      <p:sp>
        <p:nvSpPr>
          <p:cNvPr id="25603" name="スライド番号プレースホルダ 3"/>
          <p:cNvSpPr>
            <a:spLocks noGrp="1"/>
          </p:cNvSpPr>
          <p:nvPr>
            <p:ph type="sldNum" sz="quarter" idx="5"/>
          </p:nvPr>
        </p:nvSpPr>
        <p:spPr>
          <a:xfrm>
            <a:off x="2933700" y="8985250"/>
            <a:ext cx="801688" cy="184150"/>
          </a:xfrm>
          <a:noFill/>
        </p:spPr>
        <p:txBody>
          <a:bodyPr/>
          <a:lstStyle/>
          <a:p>
            <a:fld id="{8F1F5532-976A-40FC-ABCB-AEF6482E29FE}" type="slidenum">
              <a:rPr kumimoji="1" lang="ja-JP" altLang="en-US" smtClean="0">
                <a:latin typeface="Times New Roman" pitchFamily="18" charset="0"/>
              </a:rPr>
              <a:pPr/>
              <a:t>8</a:t>
            </a:fld>
            <a:endParaRPr kumimoji="1" lang="en-US" altLang="ja-JP"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 1"/>
          <p:cNvSpPr>
            <a:spLocks noGrp="1" noRot="1" noChangeAspect="1"/>
          </p:cNvSpPr>
          <p:nvPr>
            <p:ph type="sldImg"/>
          </p:nvPr>
        </p:nvSpPr>
        <p:spPr>
          <a:xfrm>
            <a:off x="1154113" y="701675"/>
            <a:ext cx="4625975" cy="3468688"/>
          </a:xfrm>
          <a:ln/>
        </p:spPr>
      </p:sp>
      <p:sp>
        <p:nvSpPr>
          <p:cNvPr id="27650" name="ノート プレースホルダ 2"/>
          <p:cNvSpPr>
            <a:spLocks noGrp="1"/>
          </p:cNvSpPr>
          <p:nvPr>
            <p:ph type="body" idx="1"/>
          </p:nvPr>
        </p:nvSpPr>
        <p:spPr>
          <a:noFill/>
          <a:ln/>
        </p:spPr>
        <p:txBody>
          <a:bodyPr/>
          <a:lstStyle/>
          <a:p>
            <a:endParaRPr kumimoji="1" lang="ja-JP" altLang="en-US" smtClean="0">
              <a:latin typeface="Times New Roman" pitchFamily="18" charset="0"/>
            </a:endParaRPr>
          </a:p>
        </p:txBody>
      </p:sp>
      <p:sp>
        <p:nvSpPr>
          <p:cNvPr id="27651" name="スライド番号プレースホルダ 3"/>
          <p:cNvSpPr>
            <a:spLocks noGrp="1"/>
          </p:cNvSpPr>
          <p:nvPr>
            <p:ph type="sldNum" sz="quarter" idx="5"/>
          </p:nvPr>
        </p:nvSpPr>
        <p:spPr>
          <a:xfrm>
            <a:off x="2933700" y="8985250"/>
            <a:ext cx="801688" cy="184150"/>
          </a:xfrm>
          <a:noFill/>
        </p:spPr>
        <p:txBody>
          <a:bodyPr/>
          <a:lstStyle/>
          <a:p>
            <a:fld id="{27E715D8-0B24-4B6B-9169-5BAADDF28A9E}" type="slidenum">
              <a:rPr kumimoji="1" lang="ja-JP" altLang="en-US" smtClean="0">
                <a:latin typeface="Times New Roman" pitchFamily="18" charset="0"/>
              </a:rPr>
              <a:pPr/>
              <a:t>9</a:t>
            </a:fld>
            <a:endParaRPr kumimoji="1" lang="en-US" altLang="ja-JP"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 1"/>
          <p:cNvSpPr>
            <a:spLocks noGrp="1" noRot="1" noChangeAspect="1"/>
          </p:cNvSpPr>
          <p:nvPr>
            <p:ph type="sldImg"/>
          </p:nvPr>
        </p:nvSpPr>
        <p:spPr>
          <a:xfrm>
            <a:off x="1154113" y="701675"/>
            <a:ext cx="4625975" cy="3468688"/>
          </a:xfrm>
          <a:ln/>
        </p:spPr>
      </p:sp>
      <p:sp>
        <p:nvSpPr>
          <p:cNvPr id="29698" name="ノート プレースホルダ 2"/>
          <p:cNvSpPr>
            <a:spLocks noGrp="1"/>
          </p:cNvSpPr>
          <p:nvPr>
            <p:ph type="body" idx="1"/>
          </p:nvPr>
        </p:nvSpPr>
        <p:spPr>
          <a:noFill/>
          <a:ln/>
        </p:spPr>
        <p:txBody>
          <a:bodyPr/>
          <a:lstStyle/>
          <a:p>
            <a:endParaRPr kumimoji="1" lang="ja-JP" altLang="en-US" smtClean="0">
              <a:latin typeface="Times New Roman" pitchFamily="18" charset="0"/>
            </a:endParaRPr>
          </a:p>
        </p:txBody>
      </p:sp>
      <p:sp>
        <p:nvSpPr>
          <p:cNvPr id="29699" name="スライド番号プレースホルダ 3"/>
          <p:cNvSpPr>
            <a:spLocks noGrp="1"/>
          </p:cNvSpPr>
          <p:nvPr>
            <p:ph type="sldNum" sz="quarter" idx="5"/>
          </p:nvPr>
        </p:nvSpPr>
        <p:spPr>
          <a:xfrm>
            <a:off x="2933700" y="8985250"/>
            <a:ext cx="801688" cy="184150"/>
          </a:xfrm>
          <a:noFill/>
        </p:spPr>
        <p:txBody>
          <a:bodyPr/>
          <a:lstStyle/>
          <a:p>
            <a:fld id="{DFF88696-3E72-48D3-8A58-19F22BC36208}" type="slidenum">
              <a:rPr kumimoji="1" lang="ja-JP" altLang="en-US" smtClean="0">
                <a:latin typeface="Times New Roman" pitchFamily="18" charset="0"/>
              </a:rPr>
              <a:pPr/>
              <a:t>10</a:t>
            </a:fld>
            <a:endParaRPr kumimoji="1" lang="en-US" altLang="ja-JP"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a:xfrm>
            <a:off x="1154113" y="701675"/>
            <a:ext cx="4625975" cy="3468688"/>
          </a:xfrm>
          <a:ln/>
        </p:spPr>
      </p:sp>
      <p:sp>
        <p:nvSpPr>
          <p:cNvPr id="37891" name="ノート プレースホルダ 2"/>
          <p:cNvSpPr>
            <a:spLocks noGrp="1"/>
          </p:cNvSpPr>
          <p:nvPr>
            <p:ph type="body" idx="1"/>
          </p:nvPr>
        </p:nvSpPr>
        <p:spPr>
          <a:noFill/>
          <a:ln/>
        </p:spPr>
        <p:txBody>
          <a:bodyPr/>
          <a:lstStyle/>
          <a:p>
            <a:endParaRPr kumimoji="1" lang="ja-JP" altLang="en-US" smtClean="0">
              <a:latin typeface="Times New Roman" pitchFamily="18" charset="0"/>
            </a:endParaRPr>
          </a:p>
        </p:txBody>
      </p:sp>
      <p:sp>
        <p:nvSpPr>
          <p:cNvPr id="37892" name="スライド番号プレースホルダ 3"/>
          <p:cNvSpPr txBox="1">
            <a:spLocks noGrp="1"/>
          </p:cNvSpPr>
          <p:nvPr/>
        </p:nvSpPr>
        <p:spPr bwMode="auto">
          <a:xfrm>
            <a:off x="2933700" y="8985250"/>
            <a:ext cx="801688" cy="184150"/>
          </a:xfrm>
          <a:prstGeom prst="rect">
            <a:avLst/>
          </a:prstGeom>
          <a:noFill/>
          <a:ln w="9525">
            <a:noFill/>
            <a:miter lim="800000"/>
            <a:headEnd/>
            <a:tailEnd/>
          </a:ln>
        </p:spPr>
        <p:txBody>
          <a:bodyPr lIns="0" tIns="0" rIns="0" bIns="0">
            <a:spAutoFit/>
          </a:bodyPr>
          <a:lstStyle/>
          <a:p>
            <a:pPr algn="r" defTabSz="933450" eaLnBrk="0" hangingPunct="0"/>
            <a:fld id="{919433D7-7560-4E2C-8577-AC32A1BDA61F}" type="slidenum">
              <a:rPr lang="ja-JP" altLang="en-US"/>
              <a:pPr algn="r" defTabSz="933450" eaLnBrk="0" hangingPunct="0"/>
              <a:t>11</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r>
              <a:rPr lang="en-US" altLang="ja-JP" smtClean="0"/>
              <a:t>November, 2010</a:t>
            </a:r>
            <a:endParaRPr lang="en-US" altLang="ja-JP"/>
          </a:p>
        </p:txBody>
      </p:sp>
      <p:sp>
        <p:nvSpPr>
          <p:cNvPr id="5" name="Rectangle 5"/>
          <p:cNvSpPr>
            <a:spLocks noGrp="1" noChangeArrowheads="1"/>
          </p:cNvSpPr>
          <p:nvPr>
            <p:ph type="ftr" sz="quarter" idx="11"/>
          </p:nvPr>
        </p:nvSpPr>
        <p:spPr>
          <a:ln/>
        </p:spPr>
        <p:txBody>
          <a:bodyPr/>
          <a:lstStyle>
            <a:lvl1pPr>
              <a:defRPr/>
            </a:lvl1pPr>
          </a:lstStyle>
          <a:p>
            <a:r>
              <a:rPr lang="en-US" altLang="ja-JP"/>
              <a:t>Shoichi Kitazawa, ATR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321EC5F1-7238-43D6-9D85-2C24A5AC6EC6}"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r>
              <a:rPr lang="en-US" altLang="ja-JP" smtClean="0"/>
              <a:t>November, 2010</a:t>
            </a:r>
            <a:endParaRPr lang="en-US" altLang="ja-JP"/>
          </a:p>
        </p:txBody>
      </p:sp>
      <p:sp>
        <p:nvSpPr>
          <p:cNvPr id="5" name="Rectangle 5"/>
          <p:cNvSpPr>
            <a:spLocks noGrp="1" noChangeArrowheads="1"/>
          </p:cNvSpPr>
          <p:nvPr>
            <p:ph type="ftr" sz="quarter" idx="11"/>
          </p:nvPr>
        </p:nvSpPr>
        <p:spPr>
          <a:ln/>
        </p:spPr>
        <p:txBody>
          <a:bodyPr/>
          <a:lstStyle>
            <a:lvl1pPr>
              <a:defRPr/>
            </a:lvl1pPr>
          </a:lstStyle>
          <a:p>
            <a:r>
              <a:rPr lang="en-US" altLang="ja-JP"/>
              <a:t>Shoichi Kitazawa, ATR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F337A859-1564-4F51-AD9F-EA5BC87D4BDA}"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85800"/>
            <a:ext cx="5676900" cy="54102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r>
              <a:rPr lang="en-US" altLang="ja-JP" smtClean="0"/>
              <a:t>November, 2010</a:t>
            </a:r>
            <a:endParaRPr lang="en-US" altLang="ja-JP"/>
          </a:p>
        </p:txBody>
      </p:sp>
      <p:sp>
        <p:nvSpPr>
          <p:cNvPr id="5" name="Rectangle 5"/>
          <p:cNvSpPr>
            <a:spLocks noGrp="1" noChangeArrowheads="1"/>
          </p:cNvSpPr>
          <p:nvPr>
            <p:ph type="ftr" sz="quarter" idx="11"/>
          </p:nvPr>
        </p:nvSpPr>
        <p:spPr>
          <a:ln/>
        </p:spPr>
        <p:txBody>
          <a:bodyPr/>
          <a:lstStyle>
            <a:lvl1pPr>
              <a:defRPr/>
            </a:lvl1pPr>
          </a:lstStyle>
          <a:p>
            <a:r>
              <a:rPr lang="en-US" altLang="ja-JP"/>
              <a:t>Shoichi Kitazawa, ATR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2CE20224-DCFD-43C8-A397-7CE9FCA701E2}"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r>
              <a:rPr lang="en-US" altLang="ja-JP" smtClean="0"/>
              <a:t>November, 2010</a:t>
            </a:r>
            <a:endParaRPr lang="en-US" altLang="ja-JP"/>
          </a:p>
        </p:txBody>
      </p:sp>
      <p:sp>
        <p:nvSpPr>
          <p:cNvPr id="5" name="Rectangle 5"/>
          <p:cNvSpPr>
            <a:spLocks noGrp="1" noChangeArrowheads="1"/>
          </p:cNvSpPr>
          <p:nvPr>
            <p:ph type="ftr" sz="quarter" idx="11"/>
          </p:nvPr>
        </p:nvSpPr>
        <p:spPr>
          <a:ln/>
        </p:spPr>
        <p:txBody>
          <a:bodyPr/>
          <a:lstStyle>
            <a:lvl1pPr>
              <a:defRPr/>
            </a:lvl1pPr>
          </a:lstStyle>
          <a:p>
            <a:r>
              <a:rPr lang="en-US" altLang="ja-JP"/>
              <a:t>Shoichi Kitazawa, ATR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49780912-06D0-44A5-8D71-81D0A97D2CA8}"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r>
              <a:rPr lang="en-US" altLang="ja-JP" smtClean="0"/>
              <a:t>November, 2010</a:t>
            </a:r>
            <a:endParaRPr lang="en-US" altLang="ja-JP"/>
          </a:p>
        </p:txBody>
      </p:sp>
      <p:sp>
        <p:nvSpPr>
          <p:cNvPr id="5" name="Rectangle 5"/>
          <p:cNvSpPr>
            <a:spLocks noGrp="1" noChangeArrowheads="1"/>
          </p:cNvSpPr>
          <p:nvPr>
            <p:ph type="ftr" sz="quarter" idx="11"/>
          </p:nvPr>
        </p:nvSpPr>
        <p:spPr>
          <a:ln/>
        </p:spPr>
        <p:txBody>
          <a:bodyPr/>
          <a:lstStyle>
            <a:lvl1pPr>
              <a:defRPr/>
            </a:lvl1pPr>
          </a:lstStyle>
          <a:p>
            <a:r>
              <a:rPr lang="en-US" altLang="ja-JP"/>
              <a:t>Shoichi Kitazawa, ATR</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B00B4183-DBAC-4B59-B79C-00FACECFB466}"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r>
              <a:rPr lang="en-US" altLang="ja-JP" smtClean="0"/>
              <a:t>November, 2010</a:t>
            </a:r>
            <a:endParaRPr lang="en-US" altLang="ja-JP"/>
          </a:p>
        </p:txBody>
      </p:sp>
      <p:sp>
        <p:nvSpPr>
          <p:cNvPr id="6" name="Rectangle 5"/>
          <p:cNvSpPr>
            <a:spLocks noGrp="1" noChangeArrowheads="1"/>
          </p:cNvSpPr>
          <p:nvPr>
            <p:ph type="ftr" sz="quarter" idx="11"/>
          </p:nvPr>
        </p:nvSpPr>
        <p:spPr>
          <a:ln/>
        </p:spPr>
        <p:txBody>
          <a:bodyPr/>
          <a:lstStyle>
            <a:lvl1pPr>
              <a:defRPr/>
            </a:lvl1pPr>
          </a:lstStyle>
          <a:p>
            <a:r>
              <a:rPr lang="en-US" altLang="ja-JP"/>
              <a:t>Shoichi Kitazawa, ATR</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CA6BB72B-A0BD-49CE-A00D-6CA711186FA8}"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r>
              <a:rPr lang="en-US" altLang="ja-JP" smtClean="0"/>
              <a:t>November, 2010</a:t>
            </a:r>
            <a:endParaRPr lang="en-US" altLang="ja-JP"/>
          </a:p>
        </p:txBody>
      </p:sp>
      <p:sp>
        <p:nvSpPr>
          <p:cNvPr id="8" name="Rectangle 5"/>
          <p:cNvSpPr>
            <a:spLocks noGrp="1" noChangeArrowheads="1"/>
          </p:cNvSpPr>
          <p:nvPr>
            <p:ph type="ftr" sz="quarter" idx="11"/>
          </p:nvPr>
        </p:nvSpPr>
        <p:spPr>
          <a:ln/>
        </p:spPr>
        <p:txBody>
          <a:bodyPr/>
          <a:lstStyle>
            <a:lvl1pPr>
              <a:defRPr/>
            </a:lvl1pPr>
          </a:lstStyle>
          <a:p>
            <a:r>
              <a:rPr lang="en-US" altLang="ja-JP"/>
              <a:t>Shoichi Kitazawa, ATR</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697BC849-9713-45B4-A16B-FE7F4479D60D}"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r>
              <a:rPr lang="en-US" altLang="ja-JP" smtClean="0"/>
              <a:t>November, 2010</a:t>
            </a:r>
            <a:endParaRPr lang="en-US" altLang="ja-JP"/>
          </a:p>
        </p:txBody>
      </p:sp>
      <p:sp>
        <p:nvSpPr>
          <p:cNvPr id="4" name="Rectangle 5"/>
          <p:cNvSpPr>
            <a:spLocks noGrp="1" noChangeArrowheads="1"/>
          </p:cNvSpPr>
          <p:nvPr>
            <p:ph type="ftr" sz="quarter" idx="11"/>
          </p:nvPr>
        </p:nvSpPr>
        <p:spPr>
          <a:ln/>
        </p:spPr>
        <p:txBody>
          <a:bodyPr/>
          <a:lstStyle>
            <a:lvl1pPr>
              <a:defRPr/>
            </a:lvl1pPr>
          </a:lstStyle>
          <a:p>
            <a:r>
              <a:rPr lang="en-US" altLang="ja-JP"/>
              <a:t>Shoichi Kitazawa, ATR</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75CC5994-2D86-4421-B68F-7EDDB945047B}"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altLang="ja-JP" smtClean="0"/>
              <a:t>November, 2010</a:t>
            </a:r>
            <a:endParaRPr lang="en-US" altLang="ja-JP"/>
          </a:p>
        </p:txBody>
      </p:sp>
      <p:sp>
        <p:nvSpPr>
          <p:cNvPr id="3" name="Rectangle 5"/>
          <p:cNvSpPr>
            <a:spLocks noGrp="1" noChangeArrowheads="1"/>
          </p:cNvSpPr>
          <p:nvPr>
            <p:ph type="ftr" sz="quarter" idx="11"/>
          </p:nvPr>
        </p:nvSpPr>
        <p:spPr>
          <a:ln/>
        </p:spPr>
        <p:txBody>
          <a:bodyPr/>
          <a:lstStyle>
            <a:lvl1pPr>
              <a:defRPr/>
            </a:lvl1pPr>
          </a:lstStyle>
          <a:p>
            <a:r>
              <a:rPr lang="en-US" altLang="ja-JP"/>
              <a:t>Shoichi Kitazawa, ATR</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E7CCBFE7-C83D-4C9C-AD8D-D892B60BE89C}"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r>
              <a:rPr lang="en-US" altLang="ja-JP" smtClean="0"/>
              <a:t>November, 2010</a:t>
            </a:r>
            <a:endParaRPr lang="en-US" altLang="ja-JP"/>
          </a:p>
        </p:txBody>
      </p:sp>
      <p:sp>
        <p:nvSpPr>
          <p:cNvPr id="6" name="Rectangle 5"/>
          <p:cNvSpPr>
            <a:spLocks noGrp="1" noChangeArrowheads="1"/>
          </p:cNvSpPr>
          <p:nvPr>
            <p:ph type="ftr" sz="quarter" idx="11"/>
          </p:nvPr>
        </p:nvSpPr>
        <p:spPr>
          <a:ln/>
        </p:spPr>
        <p:txBody>
          <a:bodyPr/>
          <a:lstStyle>
            <a:lvl1pPr>
              <a:defRPr/>
            </a:lvl1pPr>
          </a:lstStyle>
          <a:p>
            <a:r>
              <a:rPr lang="en-US" altLang="ja-JP"/>
              <a:t>Shoichi Kitazawa, ATR</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3500F489-E305-4249-88C9-1B8BA239AE6B}"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r>
              <a:rPr lang="en-US" altLang="ja-JP" smtClean="0"/>
              <a:t>November, 2010</a:t>
            </a:r>
            <a:endParaRPr lang="en-US" altLang="ja-JP"/>
          </a:p>
        </p:txBody>
      </p:sp>
      <p:sp>
        <p:nvSpPr>
          <p:cNvPr id="6" name="Rectangle 5"/>
          <p:cNvSpPr>
            <a:spLocks noGrp="1" noChangeArrowheads="1"/>
          </p:cNvSpPr>
          <p:nvPr>
            <p:ph type="ftr" sz="quarter" idx="11"/>
          </p:nvPr>
        </p:nvSpPr>
        <p:spPr>
          <a:ln/>
        </p:spPr>
        <p:txBody>
          <a:bodyPr/>
          <a:lstStyle>
            <a:lvl1pPr>
              <a:defRPr/>
            </a:lvl1pPr>
          </a:lstStyle>
          <a:p>
            <a:r>
              <a:rPr lang="en-US" altLang="ja-JP"/>
              <a:t>Shoichi Kitazawa, ATR</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50BD0CA3-3026-4DE7-8E23-A236AF4CEDEE}"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168275"/>
            <a:ext cx="1600200" cy="4254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kumimoji="0" sz="1400" b="1"/>
            </a:lvl1pPr>
          </a:lstStyle>
          <a:p>
            <a:r>
              <a:rPr lang="en-US" altLang="ja-JP" smtClean="0"/>
              <a:t>November, 2010</a:t>
            </a:r>
            <a:endParaRPr lang="en-US" altLang="ja-JP"/>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kumimoji="0"/>
            </a:lvl1pPr>
          </a:lstStyle>
          <a:p>
            <a:r>
              <a:rPr lang="en-US" altLang="ja-JP"/>
              <a:t>Shoichi Kitazawa, ATR</a:t>
            </a:r>
          </a:p>
        </p:txBody>
      </p:sp>
      <p:sp>
        <p:nvSpPr>
          <p:cNvPr id="1030" name="Rectangle 6"/>
          <p:cNvSpPr>
            <a:spLocks noGrp="1" noChangeArrowheads="1"/>
          </p:cNvSpPr>
          <p:nvPr>
            <p:ph type="sldNum" sz="quarter" idx="4"/>
          </p:nvPr>
        </p:nvSpPr>
        <p:spPr bwMode="auto">
          <a:xfrm>
            <a:off x="4310063" y="6475413"/>
            <a:ext cx="60007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kumimoji="0">
                <a:latin typeface="Times New Roman" pitchFamily="16" charset="0"/>
                <a:ea typeface="ＭＳ Ｐゴシック" charset="-128"/>
              </a:defRPr>
            </a:lvl1pPr>
          </a:lstStyle>
          <a:p>
            <a:pPr>
              <a:defRPr/>
            </a:pPr>
            <a:r>
              <a:rPr lang="en-US" altLang="ja-JP"/>
              <a:t>Slide </a:t>
            </a:r>
            <a:fld id="{D332B16C-6B7B-4AAB-AEDA-1D2253C32422}" type="slidenum">
              <a:rPr lang="en-US" altLang="ja-JP"/>
              <a:pPr>
                <a:defRPr/>
              </a:pPr>
              <a:t>&lt;#&gt;</a:t>
            </a:fld>
            <a:endParaRPr lang="en-US" altLang="ja-JP"/>
          </a:p>
        </p:txBody>
      </p:sp>
      <p:sp>
        <p:nvSpPr>
          <p:cNvPr id="1031" name="Rectangle 7"/>
          <p:cNvSpPr>
            <a:spLocks noChangeArrowheads="1"/>
          </p:cNvSpPr>
          <p:nvPr/>
        </p:nvSpPr>
        <p:spPr bwMode="auto">
          <a:xfrm>
            <a:off x="4495800" y="394156"/>
            <a:ext cx="3962400" cy="215444"/>
          </a:xfrm>
          <a:prstGeom prst="rect">
            <a:avLst/>
          </a:prstGeom>
          <a:noFill/>
          <a:ln w="9525">
            <a:noFill/>
            <a:miter lim="800000"/>
            <a:headEnd/>
            <a:tailEnd/>
          </a:ln>
          <a:effectLst/>
        </p:spPr>
        <p:txBody>
          <a:bodyPr lIns="0" tIns="0" rIns="0" bIns="0" anchor="b">
            <a:spAutoFit/>
          </a:bodyPr>
          <a:lstStyle/>
          <a:p>
            <a:pPr marL="1076325" lvl="4" indent="0" algn="r" eaLnBrk="0" hangingPunct="0">
              <a:defRPr/>
            </a:pPr>
            <a:r>
              <a:rPr kumimoji="0" lang="en-US" altLang="ja-JP" sz="1400" b="1" dirty="0">
                <a:latin typeface="Times New Roman" pitchFamily="16" charset="0"/>
              </a:rPr>
              <a:t>doc.: IEEE </a:t>
            </a:r>
            <a:r>
              <a:rPr kumimoji="0" lang="en-US" altLang="ja-JP" sz="1400" b="1" dirty="0" smtClean="0">
                <a:latin typeface="Times New Roman" pitchFamily="16" charset="0"/>
              </a:rPr>
              <a:t>802.15</a:t>
            </a:r>
            <a:r>
              <a:rPr lang="en-US" altLang="ja-JP" sz="1400" b="1" dirty="0" smtClean="0"/>
              <a:t>-10-0886-00-0sru</a:t>
            </a:r>
            <a:endParaRPr kumimoji="0" lang="en-US" altLang="ja-JP" sz="1400" b="1" dirty="0">
              <a:latin typeface="Times New Roman" pitchFamily="16"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latin typeface="Times New Roman" pitchFamily="16" charset="0"/>
              <a:ea typeface="+mn-ea"/>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kumimoji="0" lang="en-US" altLang="ja-JP">
                <a:latin typeface="Times New Roman" pitchFamily="16"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latin typeface="Times New Roman" pitchFamily="16" charset="0"/>
              <a:ea typeface="+mn-ea"/>
            </a:endParaRP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p:txStyles>
    <p:titleStyle>
      <a:lvl1pPr algn="ctr" rtl="0" fontAlgn="base">
        <a:spcBef>
          <a:spcPct val="0"/>
        </a:spcBef>
        <a:spcAft>
          <a:spcPct val="0"/>
        </a:spcAft>
        <a:defRPr kumimoji="1" sz="3600">
          <a:solidFill>
            <a:schemeClr val="tx2"/>
          </a:solidFill>
          <a:latin typeface="+mj-lt"/>
          <a:ea typeface="+mj-ea"/>
          <a:cs typeface="+mj-cs"/>
        </a:defRPr>
      </a:lvl1pPr>
      <a:lvl2pPr algn="ctr" rtl="0" fontAlgn="base">
        <a:spcBef>
          <a:spcPct val="0"/>
        </a:spcBef>
        <a:spcAft>
          <a:spcPct val="0"/>
        </a:spcAft>
        <a:defRPr kumimoji="1" sz="3600">
          <a:solidFill>
            <a:schemeClr val="tx2"/>
          </a:solidFill>
          <a:latin typeface="Times New Roman" pitchFamily="16" charset="0"/>
        </a:defRPr>
      </a:lvl2pPr>
      <a:lvl3pPr algn="ctr" rtl="0" fontAlgn="base">
        <a:spcBef>
          <a:spcPct val="0"/>
        </a:spcBef>
        <a:spcAft>
          <a:spcPct val="0"/>
        </a:spcAft>
        <a:defRPr kumimoji="1" sz="3600">
          <a:solidFill>
            <a:schemeClr val="tx2"/>
          </a:solidFill>
          <a:latin typeface="Times New Roman" pitchFamily="16" charset="0"/>
        </a:defRPr>
      </a:lvl3pPr>
      <a:lvl4pPr algn="ctr" rtl="0" fontAlgn="base">
        <a:spcBef>
          <a:spcPct val="0"/>
        </a:spcBef>
        <a:spcAft>
          <a:spcPct val="0"/>
        </a:spcAft>
        <a:defRPr kumimoji="1" sz="3600">
          <a:solidFill>
            <a:schemeClr val="tx2"/>
          </a:solidFill>
          <a:latin typeface="Times New Roman" pitchFamily="16" charset="0"/>
        </a:defRPr>
      </a:lvl4pPr>
      <a:lvl5pPr algn="ctr" rtl="0" fontAlgn="base">
        <a:spcBef>
          <a:spcPct val="0"/>
        </a:spcBef>
        <a:spcAft>
          <a:spcPct val="0"/>
        </a:spcAft>
        <a:defRPr kumimoji="1" sz="3600">
          <a:solidFill>
            <a:schemeClr val="tx2"/>
          </a:solidFill>
          <a:latin typeface="Times New Roman" pitchFamily="16" charset="0"/>
        </a:defRPr>
      </a:lvl5pPr>
      <a:lvl6pPr marL="457200" algn="ctr" rtl="0" eaLnBrk="1" fontAlgn="base" hangingPunct="1">
        <a:spcBef>
          <a:spcPct val="0"/>
        </a:spcBef>
        <a:spcAft>
          <a:spcPct val="0"/>
        </a:spcAft>
        <a:defRPr kumimoji="1" sz="3600">
          <a:solidFill>
            <a:schemeClr val="tx2"/>
          </a:solidFill>
          <a:latin typeface="Times New Roman" pitchFamily="16" charset="0"/>
        </a:defRPr>
      </a:lvl6pPr>
      <a:lvl7pPr marL="914400" algn="ctr" rtl="0" eaLnBrk="1" fontAlgn="base" hangingPunct="1">
        <a:spcBef>
          <a:spcPct val="0"/>
        </a:spcBef>
        <a:spcAft>
          <a:spcPct val="0"/>
        </a:spcAft>
        <a:defRPr kumimoji="1" sz="3600">
          <a:solidFill>
            <a:schemeClr val="tx2"/>
          </a:solidFill>
          <a:latin typeface="Times New Roman" pitchFamily="16" charset="0"/>
        </a:defRPr>
      </a:lvl7pPr>
      <a:lvl8pPr marL="1371600" algn="ctr" rtl="0" eaLnBrk="1" fontAlgn="base" hangingPunct="1">
        <a:spcBef>
          <a:spcPct val="0"/>
        </a:spcBef>
        <a:spcAft>
          <a:spcPct val="0"/>
        </a:spcAft>
        <a:defRPr kumimoji="1" sz="3600">
          <a:solidFill>
            <a:schemeClr val="tx2"/>
          </a:solidFill>
          <a:latin typeface="Times New Roman" pitchFamily="16" charset="0"/>
        </a:defRPr>
      </a:lvl8pPr>
      <a:lvl9pPr marL="1828800" algn="ctr" rtl="0" eaLnBrk="1" fontAlgn="base" hangingPunct="1">
        <a:spcBef>
          <a:spcPct val="0"/>
        </a:spcBef>
        <a:spcAft>
          <a:spcPct val="0"/>
        </a:spcAft>
        <a:defRPr kumimoji="1" sz="3600">
          <a:solidFill>
            <a:schemeClr val="tx2"/>
          </a:solidFill>
          <a:latin typeface="Times New Roman" pitchFamily="16" charset="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defRPr>
      </a:lvl2pPr>
      <a:lvl3pPr marL="1085850" indent="-228600" algn="l" rtl="0" fontAlgn="base">
        <a:spcBef>
          <a:spcPct val="20000"/>
        </a:spcBef>
        <a:spcAft>
          <a:spcPct val="0"/>
        </a:spcAft>
        <a:buChar char="•"/>
        <a:defRPr kumimoji="1" sz="2400">
          <a:solidFill>
            <a:schemeClr val="tx1"/>
          </a:solidFill>
          <a:latin typeface="+mn-lt"/>
        </a:defRPr>
      </a:lvl3pPr>
      <a:lvl4pPr marL="1428750" indent="-228600" algn="l" rtl="0" fontAlgn="base">
        <a:spcBef>
          <a:spcPct val="20000"/>
        </a:spcBef>
        <a:spcAft>
          <a:spcPct val="0"/>
        </a:spcAft>
        <a:buChar char="–"/>
        <a:defRPr kumimoji="1" sz="2000">
          <a:solidFill>
            <a:schemeClr val="tx1"/>
          </a:solidFill>
          <a:latin typeface="+mn-lt"/>
        </a:defRPr>
      </a:lvl4pPr>
      <a:lvl5pPr marL="1771650" indent="-228600" algn="l" rtl="0" fontAlgn="base">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r>
              <a:rPr lang="en-US" altLang="ja-JP"/>
              <a:t>Slide </a:t>
            </a:r>
            <a:fld id="{AC9E1E93-E3DC-4124-84B3-51A03EF7FBAB}" type="slidenum">
              <a:rPr lang="en-US" altLang="ja-JP"/>
              <a:pPr>
                <a:defRPr/>
              </a:pPr>
              <a:t>1</a:t>
            </a:fld>
            <a:endParaRPr lang="en-US" altLang="ja-JP"/>
          </a:p>
        </p:txBody>
      </p:sp>
      <p:sp>
        <p:nvSpPr>
          <p:cNvPr id="15361" name="日付プレースホルダ 1"/>
          <p:cNvSpPr>
            <a:spLocks noGrp="1"/>
          </p:cNvSpPr>
          <p:nvPr>
            <p:ph type="dt" sz="quarter" idx="10"/>
          </p:nvPr>
        </p:nvSpPr>
        <p:spPr>
          <a:xfrm>
            <a:off x="685800" y="381000"/>
            <a:ext cx="1600200" cy="212725"/>
          </a:xfrm>
          <a:noFill/>
        </p:spPr>
        <p:txBody>
          <a:bodyPr/>
          <a:lstStyle/>
          <a:p>
            <a:r>
              <a:rPr lang="en-US" altLang="ja-JP" dirty="0" smtClean="0"/>
              <a:t>November, 2010</a:t>
            </a:r>
            <a:endParaRPr lang="en-US" altLang="ja-JP" dirty="0"/>
          </a:p>
        </p:txBody>
      </p:sp>
      <p:sp>
        <p:nvSpPr>
          <p:cNvPr id="15362" name="フッター プレースホルダ 2"/>
          <p:cNvSpPr>
            <a:spLocks noGrp="1"/>
          </p:cNvSpPr>
          <p:nvPr>
            <p:ph type="ftr" sz="quarter" idx="11"/>
          </p:nvPr>
        </p:nvSpPr>
        <p:spPr>
          <a:noFill/>
        </p:spPr>
        <p:txBody>
          <a:bodyPr/>
          <a:lstStyle/>
          <a:p>
            <a:r>
              <a:rPr lang="en-US" altLang="ja-JP"/>
              <a:t>Shoichi Kitazawa, ATR</a:t>
            </a:r>
          </a:p>
        </p:txBody>
      </p:sp>
      <p:sp>
        <p:nvSpPr>
          <p:cNvPr id="27651" name="Rectangle 3"/>
          <p:cNvSpPr>
            <a:spLocks noChangeArrowheads="1"/>
          </p:cNvSpPr>
          <p:nvPr/>
        </p:nvSpPr>
        <p:spPr bwMode="auto">
          <a:xfrm>
            <a:off x="116904" y="609600"/>
            <a:ext cx="8991600" cy="4735513"/>
          </a:xfrm>
          <a:prstGeom prst="rect">
            <a:avLst/>
          </a:prstGeom>
          <a:noFill/>
          <a:ln w="12700">
            <a:noFill/>
            <a:miter lim="800000"/>
            <a:headEnd type="none" w="sm" len="sm"/>
            <a:tailEnd type="none" w="sm" len="sm"/>
          </a:ln>
          <a:effectLst/>
        </p:spPr>
        <p:txBody>
          <a:bodyPr>
            <a:spAutoFit/>
          </a:bodyPr>
          <a:lstStyle/>
          <a:p>
            <a:pPr algn="ctr" eaLnBrk="0" hangingPunct="0"/>
            <a:r>
              <a:rPr kumimoji="0" lang="en-US" altLang="ja-JP" sz="1800" b="1" u="sng" dirty="0">
                <a:solidFill>
                  <a:schemeClr val="tx2"/>
                </a:solidFill>
                <a:effectLst>
                  <a:outerShdw blurRad="38100" dist="38100" dir="2700000" algn="tl">
                    <a:srgbClr val="C0C0C0"/>
                  </a:outerShdw>
                </a:effectLst>
              </a:rPr>
              <a:t>Project: IEEE P802.15 Working Group for Wireless Personal Area Networks (WPANs)</a:t>
            </a:r>
            <a:endParaRPr kumimoji="0" lang="en-US" altLang="ja-JP" sz="1600" b="1" dirty="0">
              <a:solidFill>
                <a:schemeClr val="tx2"/>
              </a:solidFill>
            </a:endParaRPr>
          </a:p>
          <a:p>
            <a:pPr eaLnBrk="0" hangingPunct="0"/>
            <a:endParaRPr kumimoji="0" lang="en-US" altLang="ja-JP" sz="1600" dirty="0">
              <a:solidFill>
                <a:schemeClr val="tx2"/>
              </a:solidFill>
            </a:endParaRPr>
          </a:p>
          <a:p>
            <a:pPr eaLnBrk="0" hangingPunct="0"/>
            <a:r>
              <a:rPr kumimoji="0" lang="en-US" altLang="ja-JP" sz="1600" b="1" dirty="0"/>
              <a:t>Submission Title:</a:t>
            </a:r>
            <a:r>
              <a:rPr kumimoji="0" lang="en-US" altLang="ja-JP" sz="1600" dirty="0"/>
              <a:t> </a:t>
            </a:r>
            <a:r>
              <a:rPr kumimoji="0" lang="en-US" altLang="ja-JP" sz="1600" dirty="0" smtClean="0"/>
              <a:t>[Experimental results of  High traffic-load situation]</a:t>
            </a:r>
            <a:r>
              <a:rPr kumimoji="0" lang="en-US" altLang="ja-JP" sz="1600" dirty="0"/>
              <a:t>	</a:t>
            </a:r>
          </a:p>
          <a:p>
            <a:pPr eaLnBrk="0" hangingPunct="0"/>
            <a:r>
              <a:rPr kumimoji="0" lang="en-US" altLang="ja-JP" sz="1600" b="1" dirty="0"/>
              <a:t>Date Submitted: </a:t>
            </a:r>
            <a:r>
              <a:rPr kumimoji="0" lang="en-US" altLang="ja-JP" sz="1600" dirty="0"/>
              <a:t>[9, November 2010]</a:t>
            </a:r>
            <a:r>
              <a:rPr kumimoji="0" lang="en-US" altLang="ja-JP" sz="1600" dirty="0">
                <a:solidFill>
                  <a:schemeClr val="tx2"/>
                </a:solidFill>
              </a:rPr>
              <a:t>	</a:t>
            </a:r>
          </a:p>
          <a:p>
            <a:pPr eaLnBrk="0" hangingPunct="0"/>
            <a:r>
              <a:rPr kumimoji="0" lang="en-US" altLang="ja-JP" sz="1600" b="1" dirty="0">
                <a:solidFill>
                  <a:schemeClr val="tx2"/>
                </a:solidFill>
              </a:rPr>
              <a:t>Source:</a:t>
            </a:r>
            <a:r>
              <a:rPr kumimoji="0" lang="en-US" altLang="ja-JP" sz="1600" dirty="0">
                <a:solidFill>
                  <a:schemeClr val="tx2"/>
                </a:solidFill>
              </a:rPr>
              <a:t> [</a:t>
            </a:r>
            <a:r>
              <a:rPr kumimoji="0" lang="en-US" altLang="ja-JP" sz="1600" dirty="0"/>
              <a:t>Shoichi Kitazawa, Satoshi Tsukamoto, Tomohiro </a:t>
            </a:r>
            <a:r>
              <a:rPr kumimoji="0" lang="en-US" altLang="ja-JP" sz="1600" dirty="0" err="1"/>
              <a:t>Miyasaka</a:t>
            </a:r>
            <a:r>
              <a:rPr kumimoji="0" lang="en-US" altLang="ja-JP" sz="1600" dirty="0"/>
              <a:t>, Kazuto Yano, Masahiro Uno, </a:t>
            </a:r>
            <a:r>
              <a:rPr kumimoji="0" lang="en-US" altLang="ja-JP" sz="1600" dirty="0" err="1"/>
              <a:t>Masazumi</a:t>
            </a:r>
            <a:r>
              <a:rPr kumimoji="0" lang="en-US" altLang="ja-JP" sz="1600" dirty="0"/>
              <a:t> </a:t>
            </a:r>
            <a:r>
              <a:rPr kumimoji="0" lang="en-US" altLang="ja-JP" sz="1600" dirty="0" err="1"/>
              <a:t>Ueba</a:t>
            </a:r>
            <a:r>
              <a:rPr kumimoji="0" lang="en-US" altLang="ja-JP" sz="1600" dirty="0"/>
              <a:t>]</a:t>
            </a:r>
            <a:r>
              <a:rPr kumimoji="0" lang="en-US" altLang="ja-JP" sz="1600" dirty="0">
                <a:solidFill>
                  <a:schemeClr val="tx2"/>
                </a:solidFill>
              </a:rPr>
              <a:t> Company [</a:t>
            </a:r>
            <a:r>
              <a:rPr kumimoji="0" lang="en-US" altLang="ja-JP" sz="1600" dirty="0"/>
              <a:t>ATR]</a:t>
            </a:r>
          </a:p>
          <a:p>
            <a:pPr eaLnBrk="0" hangingPunct="0"/>
            <a:r>
              <a:rPr kumimoji="0" lang="en-US" altLang="ja-JP" sz="1600" dirty="0">
                <a:solidFill>
                  <a:schemeClr val="tx2"/>
                </a:solidFill>
              </a:rPr>
              <a:t>Address [</a:t>
            </a:r>
            <a:r>
              <a:rPr kumimoji="0" lang="en-US" altLang="ja-JP" sz="1600" dirty="0"/>
              <a:t>2-2-2, </a:t>
            </a:r>
            <a:r>
              <a:rPr kumimoji="0" lang="en-US" altLang="ja-JP" sz="1600" dirty="0" err="1" smtClean="0"/>
              <a:t>Hikaridai</a:t>
            </a:r>
            <a:r>
              <a:rPr kumimoji="0" lang="en-US" altLang="ja-JP" sz="1600" dirty="0" smtClean="0"/>
              <a:t>, </a:t>
            </a:r>
            <a:r>
              <a:rPr kumimoji="0" lang="en-US" altLang="ja-JP" sz="1600" dirty="0"/>
              <a:t>Seika, Kyoto, 619-0288, JAPAN</a:t>
            </a:r>
            <a:r>
              <a:rPr kumimoji="0" lang="en-US" altLang="ja-JP" sz="1600" dirty="0">
                <a:solidFill>
                  <a:schemeClr val="tx2"/>
                </a:solidFill>
              </a:rPr>
              <a:t>]</a:t>
            </a:r>
          </a:p>
          <a:p>
            <a:pPr eaLnBrk="0" hangingPunct="0"/>
            <a:r>
              <a:rPr kumimoji="0" lang="en-US" altLang="ja-JP" sz="1600" dirty="0">
                <a:solidFill>
                  <a:schemeClr val="tx2"/>
                </a:solidFill>
              </a:rPr>
              <a:t>Voice</a:t>
            </a:r>
            <a:r>
              <a:rPr kumimoji="0" lang="en-US" altLang="ja-JP" sz="1600" dirty="0" smtClean="0">
                <a:solidFill>
                  <a:schemeClr val="tx2"/>
                </a:solidFill>
              </a:rPr>
              <a:t>:[</a:t>
            </a:r>
            <a:r>
              <a:rPr kumimoji="0" lang="en-US" altLang="ja-JP" sz="1600" dirty="0" smtClean="0"/>
              <a:t>+</a:t>
            </a:r>
            <a:r>
              <a:rPr kumimoji="0" lang="en-US" altLang="ja-JP" sz="1600" dirty="0"/>
              <a:t>81 774951511</a:t>
            </a:r>
            <a:r>
              <a:rPr kumimoji="0" lang="en-US" altLang="ja-JP" sz="1600" dirty="0">
                <a:solidFill>
                  <a:schemeClr val="tx2"/>
                </a:solidFill>
              </a:rPr>
              <a:t>], FAX: </a:t>
            </a:r>
            <a:r>
              <a:rPr kumimoji="0" lang="en-US" altLang="ja-JP" sz="1600" dirty="0" smtClean="0"/>
              <a:t>[+81 </a:t>
            </a:r>
            <a:r>
              <a:rPr kumimoji="0" lang="en-US" altLang="ja-JP" sz="1600" dirty="0"/>
              <a:t>774951508</a:t>
            </a:r>
            <a:r>
              <a:rPr kumimoji="0" lang="en-US" altLang="ja-JP" sz="1600" dirty="0">
                <a:solidFill>
                  <a:schemeClr val="tx2"/>
                </a:solidFill>
              </a:rPr>
              <a:t>], E-Mail:[</a:t>
            </a:r>
            <a:r>
              <a:rPr kumimoji="0" lang="en-US" altLang="ja-JP" sz="1600" dirty="0"/>
              <a:t>kitazawa@atr.jp</a:t>
            </a:r>
            <a:r>
              <a:rPr kumimoji="0" lang="en-US" altLang="ja-JP" sz="1600" dirty="0">
                <a:solidFill>
                  <a:schemeClr val="tx2"/>
                </a:solidFill>
              </a:rPr>
              <a:t>]	</a:t>
            </a:r>
          </a:p>
          <a:p>
            <a:pPr eaLnBrk="0" hangingPunct="0">
              <a:spcBef>
                <a:spcPts val="600"/>
              </a:spcBef>
              <a:spcAft>
                <a:spcPts val="600"/>
              </a:spcAft>
            </a:pPr>
            <a:r>
              <a:rPr kumimoji="0" lang="en-US" altLang="ja-JP" sz="1600" b="1" dirty="0">
                <a:solidFill>
                  <a:schemeClr val="tx2"/>
                </a:solidFill>
              </a:rPr>
              <a:t>Re:</a:t>
            </a:r>
            <a:r>
              <a:rPr kumimoji="0" lang="en-US" altLang="ja-JP" sz="1600" dirty="0">
                <a:solidFill>
                  <a:schemeClr val="tx2"/>
                </a:solidFill>
              </a:rPr>
              <a:t> []</a:t>
            </a:r>
          </a:p>
          <a:p>
            <a:pPr eaLnBrk="0" hangingPunct="0">
              <a:spcBef>
                <a:spcPts val="600"/>
              </a:spcBef>
              <a:spcAft>
                <a:spcPts val="600"/>
              </a:spcAft>
            </a:pPr>
            <a:r>
              <a:rPr kumimoji="0" lang="en-US" altLang="ja-JP" sz="1600" b="1" dirty="0">
                <a:solidFill>
                  <a:schemeClr val="tx2"/>
                </a:solidFill>
              </a:rPr>
              <a:t>Abstract:</a:t>
            </a:r>
            <a:r>
              <a:rPr kumimoji="0" lang="en-US" altLang="ja-JP" sz="1600" dirty="0">
                <a:solidFill>
                  <a:schemeClr val="tx2"/>
                </a:solidFill>
              </a:rPr>
              <a:t>	[Experimental result of coexistence of WLAN and Bluetooth]</a:t>
            </a:r>
          </a:p>
          <a:p>
            <a:pPr eaLnBrk="0" hangingPunct="0">
              <a:spcBef>
                <a:spcPts val="600"/>
              </a:spcBef>
              <a:spcAft>
                <a:spcPts val="600"/>
              </a:spcAft>
            </a:pPr>
            <a:r>
              <a:rPr kumimoji="0" lang="en-US" altLang="ja-JP" sz="1600" b="1" dirty="0">
                <a:solidFill>
                  <a:schemeClr val="tx2"/>
                </a:solidFill>
              </a:rPr>
              <a:t>Purpose:</a:t>
            </a:r>
            <a:r>
              <a:rPr kumimoji="0" lang="en-US" altLang="ja-JP" sz="1600" dirty="0">
                <a:solidFill>
                  <a:schemeClr val="tx2"/>
                </a:solidFill>
              </a:rPr>
              <a:t>	</a:t>
            </a:r>
            <a:r>
              <a:rPr kumimoji="0" lang="en-US" altLang="ja-JP" sz="1600" dirty="0"/>
              <a:t>[Support document of 15-10-0739r1]</a:t>
            </a:r>
          </a:p>
          <a:p>
            <a:pPr eaLnBrk="0" hangingPunct="0"/>
            <a:r>
              <a:rPr kumimoji="0" lang="en-US" altLang="ja-JP" sz="1600" b="1" dirty="0">
                <a:solidFill>
                  <a:schemeClr val="tx2"/>
                </a:solidFill>
              </a:rPr>
              <a:t>Notice:</a:t>
            </a:r>
            <a:r>
              <a:rPr kumimoji="0" lang="en-US" altLang="ja-JP"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r>
              <a:rPr kumimoji="0" lang="en-US" altLang="ja-JP" sz="1600" b="1" dirty="0">
                <a:solidFill>
                  <a:schemeClr val="tx2"/>
                </a:solidFill>
              </a:rPr>
              <a:t>Release:</a:t>
            </a:r>
            <a:r>
              <a:rPr kumimoji="0" lang="en-US" altLang="ja-JP"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r>
              <a:rPr lang="en-US" altLang="ja-JP"/>
              <a:t>Slide </a:t>
            </a:r>
            <a:fld id="{17EED739-52E7-47CA-9EB1-0770C6226532}" type="slidenum">
              <a:rPr lang="en-US" altLang="ja-JP"/>
              <a:pPr>
                <a:defRPr/>
              </a:pPr>
              <a:t>10</a:t>
            </a:fld>
            <a:endParaRPr lang="en-US" altLang="ja-JP"/>
          </a:p>
        </p:txBody>
      </p:sp>
      <p:pic>
        <p:nvPicPr>
          <p:cNvPr id="28673" name="Picture 3"/>
          <p:cNvPicPr>
            <a:picLocks noChangeAspect="1" noChangeArrowheads="1"/>
          </p:cNvPicPr>
          <p:nvPr/>
        </p:nvPicPr>
        <p:blipFill>
          <a:blip r:embed="rId3" cstate="print"/>
          <a:srcRect/>
          <a:stretch>
            <a:fillRect/>
          </a:stretch>
        </p:blipFill>
        <p:spPr bwMode="auto">
          <a:xfrm>
            <a:off x="1187450" y="1268413"/>
            <a:ext cx="6719888" cy="5038725"/>
          </a:xfrm>
          <a:prstGeom prst="rect">
            <a:avLst/>
          </a:prstGeom>
          <a:noFill/>
          <a:ln w="9525">
            <a:noFill/>
            <a:miter lim="800000"/>
            <a:headEnd/>
            <a:tailEnd/>
          </a:ln>
        </p:spPr>
      </p:pic>
      <p:sp>
        <p:nvSpPr>
          <p:cNvPr id="6" name="右矢印 5"/>
          <p:cNvSpPr/>
          <p:nvPr/>
        </p:nvSpPr>
        <p:spPr>
          <a:xfrm>
            <a:off x="2268538" y="3176588"/>
            <a:ext cx="936625" cy="504825"/>
          </a:xfrm>
          <a:prstGeom prst="rightArrow">
            <a:avLst/>
          </a:prstGeom>
          <a:solidFill>
            <a:srgbClr val="FF39F1"/>
          </a:solidFill>
          <a:ln>
            <a:solidFill>
              <a:srgbClr val="FF01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p>
        </p:txBody>
      </p:sp>
      <p:sp>
        <p:nvSpPr>
          <p:cNvPr id="11" name="テキスト ボックス 10"/>
          <p:cNvSpPr txBox="1">
            <a:spLocks noChangeArrowheads="1"/>
          </p:cNvSpPr>
          <p:nvPr/>
        </p:nvSpPr>
        <p:spPr bwMode="auto">
          <a:xfrm>
            <a:off x="767943" y="611188"/>
            <a:ext cx="7543027" cy="584775"/>
          </a:xfrm>
          <a:prstGeom prst="rect">
            <a:avLst/>
          </a:prstGeom>
          <a:noFill/>
          <a:ln w="9525">
            <a:noFill/>
            <a:miter lim="800000"/>
            <a:headEnd/>
            <a:tailEnd/>
          </a:ln>
        </p:spPr>
        <p:txBody>
          <a:bodyPr wrap="none">
            <a:spAutoFit/>
          </a:bodyPr>
          <a:lstStyle/>
          <a:p>
            <a:pPr algn="ctr" eaLnBrk="0" hangingPunct="0"/>
            <a:r>
              <a:rPr kumimoji="0" lang="en-US" altLang="ja-JP" sz="3200" dirty="0"/>
              <a:t>Bluetooth</a:t>
            </a:r>
            <a:r>
              <a:rPr kumimoji="0" lang="ja-JP" altLang="en-US" sz="3200" dirty="0"/>
              <a:t> </a:t>
            </a:r>
            <a:r>
              <a:rPr kumimoji="0" lang="en-US" altLang="ja-JP" sz="3200" dirty="0"/>
              <a:t>starts, and then interrupts </a:t>
            </a:r>
            <a:r>
              <a:rPr kumimoji="0" lang="en-US" altLang="ja-JP" sz="3200" dirty="0" smtClean="0"/>
              <a:t>WLANs</a:t>
            </a:r>
            <a:endParaRPr kumimoji="0" lang="ja-JP" altLang="en-US" sz="3200" dirty="0"/>
          </a:p>
        </p:txBody>
      </p:sp>
      <p:sp>
        <p:nvSpPr>
          <p:cNvPr id="12" name="円/楕円 11"/>
          <p:cNvSpPr/>
          <p:nvPr/>
        </p:nvSpPr>
        <p:spPr>
          <a:xfrm>
            <a:off x="4932363" y="4868863"/>
            <a:ext cx="431800" cy="574675"/>
          </a:xfrm>
          <a:prstGeom prst="ellipse">
            <a:avLst/>
          </a:prstGeom>
          <a:noFill/>
          <a:ln w="50800">
            <a:solidFill>
              <a:srgbClr val="FF01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p>
        </p:txBody>
      </p:sp>
      <p:sp>
        <p:nvSpPr>
          <p:cNvPr id="2" name="円/楕円 11"/>
          <p:cNvSpPr/>
          <p:nvPr/>
        </p:nvSpPr>
        <p:spPr>
          <a:xfrm>
            <a:off x="3492500" y="3284538"/>
            <a:ext cx="431800" cy="574675"/>
          </a:xfrm>
          <a:prstGeom prst="ellipse">
            <a:avLst/>
          </a:prstGeom>
          <a:noFill/>
          <a:ln w="50800">
            <a:solidFill>
              <a:srgbClr val="FF01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p>
        </p:txBody>
      </p:sp>
      <p:sp>
        <p:nvSpPr>
          <p:cNvPr id="3" name="円/楕円 11"/>
          <p:cNvSpPr/>
          <p:nvPr/>
        </p:nvSpPr>
        <p:spPr>
          <a:xfrm>
            <a:off x="3276600" y="3644900"/>
            <a:ext cx="431800" cy="574675"/>
          </a:xfrm>
          <a:prstGeom prst="ellipse">
            <a:avLst/>
          </a:prstGeom>
          <a:noFill/>
          <a:ln w="50800">
            <a:solidFill>
              <a:srgbClr val="FF01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p>
        </p:txBody>
      </p:sp>
      <p:sp>
        <p:nvSpPr>
          <p:cNvPr id="9" name="日付プレースホルダ 8"/>
          <p:cNvSpPr>
            <a:spLocks noGrp="1"/>
          </p:cNvSpPr>
          <p:nvPr>
            <p:ph type="dt" sz="half" idx="10"/>
          </p:nvPr>
        </p:nvSpPr>
        <p:spPr/>
        <p:txBody>
          <a:bodyPr/>
          <a:lstStyle/>
          <a:p>
            <a:r>
              <a:rPr lang="en-US" altLang="ja-JP" smtClean="0"/>
              <a:t>November, 2010</a:t>
            </a:r>
            <a:endParaRPr lang="en-US" altLang="ja-JP"/>
          </a:p>
        </p:txBody>
      </p:sp>
      <p:sp>
        <p:nvSpPr>
          <p:cNvPr id="10" name="フッター プレースホルダ 9"/>
          <p:cNvSpPr>
            <a:spLocks noGrp="1"/>
          </p:cNvSpPr>
          <p:nvPr>
            <p:ph type="ftr" sz="quarter" idx="11"/>
          </p:nvPr>
        </p:nvSpPr>
        <p:spPr/>
        <p:txBody>
          <a:bodyPr/>
          <a:lstStyle/>
          <a:p>
            <a:r>
              <a:rPr lang="en-US" altLang="ja-JP" smtClean="0"/>
              <a:t>Shoichi Kitazawa, ATR</a:t>
            </a:r>
            <a:endParaRPr lang="en-US" altLang="ja-JP"/>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a:ln/>
        </p:spPr>
        <p:txBody>
          <a:bodyPr/>
          <a:lstStyle/>
          <a:p>
            <a:pPr>
              <a:defRPr/>
            </a:pPr>
            <a:r>
              <a:rPr lang="en-US" altLang="ja-JP"/>
              <a:t>Slide </a:t>
            </a:r>
            <a:fld id="{357E2D77-A49C-4386-9E45-7E223318EB72}" type="slidenum">
              <a:rPr lang="en-US" altLang="ja-JP"/>
              <a:pPr>
                <a:defRPr/>
              </a:pPr>
              <a:t>11</a:t>
            </a:fld>
            <a:endParaRPr lang="en-US" altLang="ja-JP"/>
          </a:p>
        </p:txBody>
      </p:sp>
      <p:pic>
        <p:nvPicPr>
          <p:cNvPr id="36874" name="Picture 10" descr="anechoic100513_2_2010"/>
          <p:cNvPicPr>
            <a:picLocks noChangeAspect="1" noChangeArrowheads="1"/>
          </p:cNvPicPr>
          <p:nvPr/>
        </p:nvPicPr>
        <p:blipFill>
          <a:blip r:embed="rId3" cstate="print"/>
          <a:srcRect/>
          <a:stretch>
            <a:fillRect/>
          </a:stretch>
        </p:blipFill>
        <p:spPr bwMode="auto">
          <a:xfrm>
            <a:off x="1187450" y="1268413"/>
            <a:ext cx="6718300" cy="5038725"/>
          </a:xfrm>
          <a:prstGeom prst="rect">
            <a:avLst/>
          </a:prstGeom>
          <a:noFill/>
        </p:spPr>
      </p:pic>
      <p:sp>
        <p:nvSpPr>
          <p:cNvPr id="10" name="円/楕円 9"/>
          <p:cNvSpPr/>
          <p:nvPr/>
        </p:nvSpPr>
        <p:spPr>
          <a:xfrm>
            <a:off x="4643438" y="4797425"/>
            <a:ext cx="431800" cy="576263"/>
          </a:xfrm>
          <a:prstGeom prst="ellipse">
            <a:avLst/>
          </a:prstGeom>
          <a:noFill/>
          <a:ln w="50800">
            <a:solidFill>
              <a:srgbClr val="FF01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p>
        </p:txBody>
      </p:sp>
      <p:sp>
        <p:nvSpPr>
          <p:cNvPr id="11" name="円/楕円 10"/>
          <p:cNvSpPr/>
          <p:nvPr/>
        </p:nvSpPr>
        <p:spPr>
          <a:xfrm>
            <a:off x="4500563" y="3933825"/>
            <a:ext cx="431800" cy="576263"/>
          </a:xfrm>
          <a:prstGeom prst="ellipse">
            <a:avLst/>
          </a:prstGeom>
          <a:noFill/>
          <a:ln w="50800">
            <a:solidFill>
              <a:srgbClr val="FF01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p>
        </p:txBody>
      </p:sp>
      <p:sp>
        <p:nvSpPr>
          <p:cNvPr id="12" name="円/楕円 11"/>
          <p:cNvSpPr/>
          <p:nvPr/>
        </p:nvSpPr>
        <p:spPr>
          <a:xfrm>
            <a:off x="4068763" y="4510088"/>
            <a:ext cx="431800" cy="574675"/>
          </a:xfrm>
          <a:prstGeom prst="ellipse">
            <a:avLst/>
          </a:prstGeom>
          <a:noFill/>
          <a:ln w="50800">
            <a:solidFill>
              <a:srgbClr val="FF01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p>
        </p:txBody>
      </p:sp>
      <p:sp>
        <p:nvSpPr>
          <p:cNvPr id="13" name="円/楕円 12"/>
          <p:cNvSpPr/>
          <p:nvPr/>
        </p:nvSpPr>
        <p:spPr>
          <a:xfrm>
            <a:off x="5003800" y="3644900"/>
            <a:ext cx="431800" cy="576263"/>
          </a:xfrm>
          <a:prstGeom prst="ellipse">
            <a:avLst/>
          </a:prstGeom>
          <a:noFill/>
          <a:ln w="50800">
            <a:solidFill>
              <a:srgbClr val="FF01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p>
        </p:txBody>
      </p:sp>
      <p:sp>
        <p:nvSpPr>
          <p:cNvPr id="14" name="円/楕円 13"/>
          <p:cNvSpPr/>
          <p:nvPr/>
        </p:nvSpPr>
        <p:spPr>
          <a:xfrm>
            <a:off x="4859338" y="2420938"/>
            <a:ext cx="431800" cy="576262"/>
          </a:xfrm>
          <a:prstGeom prst="ellipse">
            <a:avLst/>
          </a:prstGeom>
          <a:noFill/>
          <a:ln w="50800">
            <a:solidFill>
              <a:srgbClr val="FF01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p>
        </p:txBody>
      </p:sp>
      <p:sp>
        <p:nvSpPr>
          <p:cNvPr id="15" name="テキスト ボックス 14"/>
          <p:cNvSpPr txBox="1">
            <a:spLocks noChangeArrowheads="1"/>
          </p:cNvSpPr>
          <p:nvPr/>
        </p:nvSpPr>
        <p:spPr bwMode="auto">
          <a:xfrm>
            <a:off x="611188" y="620713"/>
            <a:ext cx="7920037" cy="579437"/>
          </a:xfrm>
          <a:prstGeom prst="rect">
            <a:avLst/>
          </a:prstGeom>
          <a:noFill/>
          <a:ln w="9525">
            <a:noFill/>
            <a:miter lim="800000"/>
            <a:headEnd/>
            <a:tailEnd/>
          </a:ln>
        </p:spPr>
        <p:txBody>
          <a:bodyPr>
            <a:spAutoFit/>
          </a:bodyPr>
          <a:lstStyle/>
          <a:p>
            <a:pPr algn="ctr" eaLnBrk="0" hangingPunct="0"/>
            <a:r>
              <a:rPr kumimoji="0" lang="en-US" altLang="ja-JP" sz="3200"/>
              <a:t>Coexistence of WLAN</a:t>
            </a:r>
            <a:r>
              <a:rPr kumimoji="0" lang="ja-JP" altLang="en-US" sz="3200"/>
              <a:t> </a:t>
            </a:r>
            <a:r>
              <a:rPr kumimoji="0" lang="en-US" altLang="ja-JP" sz="3200"/>
              <a:t>and Bluetooth </a:t>
            </a:r>
          </a:p>
        </p:txBody>
      </p:sp>
      <p:sp>
        <p:nvSpPr>
          <p:cNvPr id="16" name="日付プレースホルダ 15"/>
          <p:cNvSpPr>
            <a:spLocks noGrp="1"/>
          </p:cNvSpPr>
          <p:nvPr>
            <p:ph type="dt" sz="half" idx="10"/>
          </p:nvPr>
        </p:nvSpPr>
        <p:spPr/>
        <p:txBody>
          <a:bodyPr/>
          <a:lstStyle/>
          <a:p>
            <a:r>
              <a:rPr lang="en-US" altLang="ja-JP" smtClean="0"/>
              <a:t>November, 2010</a:t>
            </a:r>
            <a:endParaRPr lang="en-US" altLang="ja-JP"/>
          </a:p>
        </p:txBody>
      </p:sp>
      <p:sp>
        <p:nvSpPr>
          <p:cNvPr id="17" name="フッター プレースホルダ 16"/>
          <p:cNvSpPr>
            <a:spLocks noGrp="1"/>
          </p:cNvSpPr>
          <p:nvPr>
            <p:ph type="ftr" sz="quarter" idx="11"/>
          </p:nvPr>
        </p:nvSpPr>
        <p:spPr/>
        <p:txBody>
          <a:bodyPr/>
          <a:lstStyle/>
          <a:p>
            <a:r>
              <a:rPr lang="en-US" altLang="ja-JP" smtClean="0"/>
              <a:t>Shoichi Kitazawa, ATR</a:t>
            </a:r>
            <a:endParaRPr lang="en-US" altLang="ja-JP"/>
          </a:p>
        </p:txBody>
      </p:sp>
      <p:sp>
        <p:nvSpPr>
          <p:cNvPr id="18" name="円/楕円 17"/>
          <p:cNvSpPr/>
          <p:nvPr/>
        </p:nvSpPr>
        <p:spPr>
          <a:xfrm>
            <a:off x="3347864" y="5085184"/>
            <a:ext cx="431800" cy="574675"/>
          </a:xfrm>
          <a:prstGeom prst="ellipse">
            <a:avLst/>
          </a:prstGeom>
          <a:noFill/>
          <a:ln w="50800">
            <a:solidFill>
              <a:srgbClr val="FF01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dirty="0"/>
          </a:p>
        </p:txBody>
      </p:sp>
      <p:sp>
        <p:nvSpPr>
          <p:cNvPr id="19" name="円/楕円 18"/>
          <p:cNvSpPr/>
          <p:nvPr/>
        </p:nvSpPr>
        <p:spPr>
          <a:xfrm>
            <a:off x="3563888" y="2708920"/>
            <a:ext cx="431800" cy="574675"/>
          </a:xfrm>
          <a:prstGeom prst="ellipse">
            <a:avLst/>
          </a:prstGeom>
          <a:noFill/>
          <a:ln w="50800">
            <a:solidFill>
              <a:srgbClr val="FF01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r>
              <a:rPr lang="en-US" altLang="ja-JP"/>
              <a:t>Slide </a:t>
            </a:r>
            <a:fld id="{BEFD64D4-8968-40B9-8311-61E6333FD6E8}" type="slidenum">
              <a:rPr lang="en-US" altLang="ja-JP"/>
              <a:pPr>
                <a:defRPr/>
              </a:pPr>
              <a:t>12</a:t>
            </a:fld>
            <a:endParaRPr lang="en-US" altLang="ja-JP"/>
          </a:p>
        </p:txBody>
      </p:sp>
      <p:pic>
        <p:nvPicPr>
          <p:cNvPr id="32769" name="Picture 2"/>
          <p:cNvPicPr>
            <a:picLocks noChangeAspect="1" noChangeArrowheads="1"/>
          </p:cNvPicPr>
          <p:nvPr/>
        </p:nvPicPr>
        <p:blipFill>
          <a:blip r:embed="rId3" cstate="print"/>
          <a:srcRect/>
          <a:stretch>
            <a:fillRect/>
          </a:stretch>
        </p:blipFill>
        <p:spPr bwMode="auto">
          <a:xfrm>
            <a:off x="1187450" y="1270000"/>
            <a:ext cx="6719888" cy="5038725"/>
          </a:xfrm>
          <a:prstGeom prst="rect">
            <a:avLst/>
          </a:prstGeom>
          <a:noFill/>
          <a:ln w="9525">
            <a:noFill/>
            <a:miter lim="800000"/>
            <a:headEnd/>
            <a:tailEnd/>
          </a:ln>
        </p:spPr>
      </p:pic>
      <p:sp>
        <p:nvSpPr>
          <p:cNvPr id="7" name="右矢印 6"/>
          <p:cNvSpPr/>
          <p:nvPr/>
        </p:nvSpPr>
        <p:spPr>
          <a:xfrm>
            <a:off x="4716463" y="3357563"/>
            <a:ext cx="935037" cy="503237"/>
          </a:xfrm>
          <a:prstGeom prst="rightArrow">
            <a:avLst/>
          </a:prstGeom>
          <a:solidFill>
            <a:srgbClr val="FF39F1"/>
          </a:solidFill>
          <a:ln>
            <a:solidFill>
              <a:srgbClr val="FF01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p>
        </p:txBody>
      </p:sp>
      <p:sp>
        <p:nvSpPr>
          <p:cNvPr id="9" name="テキスト ボックス 8"/>
          <p:cNvSpPr txBox="1">
            <a:spLocks noChangeArrowheads="1"/>
          </p:cNvSpPr>
          <p:nvPr/>
        </p:nvSpPr>
        <p:spPr bwMode="auto">
          <a:xfrm>
            <a:off x="431800" y="620713"/>
            <a:ext cx="8280400" cy="579437"/>
          </a:xfrm>
          <a:prstGeom prst="rect">
            <a:avLst/>
          </a:prstGeom>
          <a:noFill/>
          <a:ln w="9525">
            <a:noFill/>
            <a:miter lim="800000"/>
            <a:headEnd/>
            <a:tailEnd/>
          </a:ln>
        </p:spPr>
        <p:txBody>
          <a:bodyPr>
            <a:spAutoFit/>
          </a:bodyPr>
          <a:lstStyle/>
          <a:p>
            <a:pPr algn="ctr" eaLnBrk="0" hangingPunct="0"/>
            <a:r>
              <a:rPr kumimoji="0" lang="en-US" altLang="ja-JP" sz="3200"/>
              <a:t>WLAN on ch13 is suspended by the Bluetooth</a:t>
            </a:r>
          </a:p>
        </p:txBody>
      </p:sp>
      <p:sp>
        <p:nvSpPr>
          <p:cNvPr id="6" name="日付プレースホルダ 5"/>
          <p:cNvSpPr>
            <a:spLocks noGrp="1"/>
          </p:cNvSpPr>
          <p:nvPr>
            <p:ph type="dt" sz="half" idx="10"/>
          </p:nvPr>
        </p:nvSpPr>
        <p:spPr/>
        <p:txBody>
          <a:bodyPr/>
          <a:lstStyle/>
          <a:p>
            <a:r>
              <a:rPr lang="en-US" altLang="ja-JP" smtClean="0"/>
              <a:t>November, 2010</a:t>
            </a:r>
            <a:endParaRPr lang="en-US" altLang="ja-JP"/>
          </a:p>
        </p:txBody>
      </p:sp>
      <p:sp>
        <p:nvSpPr>
          <p:cNvPr id="8" name="フッター プレースホルダ 7"/>
          <p:cNvSpPr>
            <a:spLocks noGrp="1"/>
          </p:cNvSpPr>
          <p:nvPr>
            <p:ph type="ftr" sz="quarter" idx="11"/>
          </p:nvPr>
        </p:nvSpPr>
        <p:spPr/>
        <p:txBody>
          <a:bodyPr/>
          <a:lstStyle/>
          <a:p>
            <a:r>
              <a:rPr lang="en-US" altLang="ja-JP" smtClean="0"/>
              <a:t>Shoichi Kitazawa, ATR</a:t>
            </a:r>
            <a:endParaRPr lang="en-US" altLang="ja-JP"/>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r>
              <a:rPr lang="en-US" altLang="ja-JP"/>
              <a:t>Slide </a:t>
            </a:r>
            <a:fld id="{105F2085-9D13-48BF-98FB-9420BB4FFB68}" type="slidenum">
              <a:rPr lang="en-US" altLang="ja-JP"/>
              <a:pPr>
                <a:defRPr/>
              </a:pPr>
              <a:t>13</a:t>
            </a:fld>
            <a:endParaRPr lang="en-US" altLang="ja-JP"/>
          </a:p>
        </p:txBody>
      </p:sp>
      <p:pic>
        <p:nvPicPr>
          <p:cNvPr id="34823" name="Picture 7" descr="anechoic100513_2_2010"/>
          <p:cNvPicPr>
            <a:picLocks noChangeAspect="1" noChangeArrowheads="1"/>
          </p:cNvPicPr>
          <p:nvPr/>
        </p:nvPicPr>
        <p:blipFill>
          <a:blip r:embed="rId3" cstate="print"/>
          <a:srcRect/>
          <a:stretch>
            <a:fillRect/>
          </a:stretch>
        </p:blipFill>
        <p:spPr bwMode="auto">
          <a:xfrm>
            <a:off x="1187450" y="1268413"/>
            <a:ext cx="6718300" cy="5038725"/>
          </a:xfrm>
          <a:prstGeom prst="rect">
            <a:avLst/>
          </a:prstGeom>
          <a:noFill/>
          <a:ln w="9525">
            <a:noFill/>
            <a:miter lim="800000"/>
            <a:headEnd/>
            <a:tailEnd/>
          </a:ln>
        </p:spPr>
      </p:pic>
      <p:sp>
        <p:nvSpPr>
          <p:cNvPr id="6" name="円/楕円 5"/>
          <p:cNvSpPr/>
          <p:nvPr/>
        </p:nvSpPr>
        <p:spPr>
          <a:xfrm>
            <a:off x="5508625" y="1773238"/>
            <a:ext cx="1295400" cy="3384550"/>
          </a:xfrm>
          <a:prstGeom prst="ellipse">
            <a:avLst/>
          </a:prstGeom>
          <a:noFill/>
          <a:ln w="50800">
            <a:solidFill>
              <a:srgbClr val="FF3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p>
        </p:txBody>
      </p:sp>
      <p:sp>
        <p:nvSpPr>
          <p:cNvPr id="7" name="右矢印 6"/>
          <p:cNvSpPr/>
          <p:nvPr/>
        </p:nvSpPr>
        <p:spPr>
          <a:xfrm>
            <a:off x="4572000" y="2924175"/>
            <a:ext cx="935038" cy="504825"/>
          </a:xfrm>
          <a:prstGeom prst="rightArrow">
            <a:avLst/>
          </a:prstGeom>
          <a:solidFill>
            <a:srgbClr val="FF39F1"/>
          </a:solidFill>
          <a:ln>
            <a:solidFill>
              <a:srgbClr val="FF01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p>
        </p:txBody>
      </p:sp>
      <p:sp>
        <p:nvSpPr>
          <p:cNvPr id="9" name="テキスト ボックス 8"/>
          <p:cNvSpPr txBox="1">
            <a:spLocks noChangeArrowheads="1"/>
          </p:cNvSpPr>
          <p:nvPr/>
        </p:nvSpPr>
        <p:spPr bwMode="auto">
          <a:xfrm>
            <a:off x="1638300" y="611188"/>
            <a:ext cx="5819775" cy="579437"/>
          </a:xfrm>
          <a:prstGeom prst="rect">
            <a:avLst/>
          </a:prstGeom>
          <a:noFill/>
          <a:ln w="9525">
            <a:noFill/>
            <a:miter lim="800000"/>
            <a:headEnd/>
            <a:tailEnd/>
          </a:ln>
        </p:spPr>
        <p:txBody>
          <a:bodyPr wrap="none">
            <a:spAutoFit/>
          </a:bodyPr>
          <a:lstStyle/>
          <a:p>
            <a:pPr algn="ctr" eaLnBrk="0" hangingPunct="0"/>
            <a:r>
              <a:rPr kumimoji="0" lang="en-US" altLang="ja-JP" sz="3200"/>
              <a:t>Ch13 is occupied by the Bluetooth</a:t>
            </a:r>
          </a:p>
        </p:txBody>
      </p:sp>
      <p:sp>
        <p:nvSpPr>
          <p:cNvPr id="10" name="日付プレースホルダ 9"/>
          <p:cNvSpPr>
            <a:spLocks noGrp="1"/>
          </p:cNvSpPr>
          <p:nvPr>
            <p:ph type="dt" sz="half" idx="10"/>
          </p:nvPr>
        </p:nvSpPr>
        <p:spPr/>
        <p:txBody>
          <a:bodyPr/>
          <a:lstStyle/>
          <a:p>
            <a:r>
              <a:rPr lang="en-US" altLang="ja-JP" smtClean="0"/>
              <a:t>November, 2010</a:t>
            </a:r>
            <a:endParaRPr lang="en-US" altLang="ja-JP"/>
          </a:p>
        </p:txBody>
      </p:sp>
      <p:sp>
        <p:nvSpPr>
          <p:cNvPr id="11" name="フッター プレースホルダ 10"/>
          <p:cNvSpPr>
            <a:spLocks noGrp="1"/>
          </p:cNvSpPr>
          <p:nvPr>
            <p:ph type="ftr" sz="quarter" idx="11"/>
          </p:nvPr>
        </p:nvSpPr>
        <p:spPr/>
        <p:txBody>
          <a:bodyPr/>
          <a:lstStyle/>
          <a:p>
            <a:r>
              <a:rPr lang="en-US" altLang="ja-JP" smtClean="0"/>
              <a:t>Shoichi Kitazawa, ATR</a:t>
            </a:r>
            <a:endParaRPr lang="en-US" altLang="ja-JP"/>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
                                        <p:tgtEl>
                                          <p:spTgt spid="6"/>
                                        </p:tgtEl>
                                      </p:cBhvr>
                                    </p:animEffect>
                                  </p:childTnLst>
                                </p:cTn>
                              </p:par>
                            </p:childTnLst>
                          </p:cTn>
                        </p:par>
                        <p:par>
                          <p:cTn id="8" fill="hold">
                            <p:stCondLst>
                              <p:cond delay="1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smtClean="0"/>
              <a:t>Conclusions</a:t>
            </a:r>
            <a:endParaRPr kumimoji="1" lang="ja-JP" altLang="en-US" dirty="0"/>
          </a:p>
        </p:txBody>
      </p:sp>
      <p:sp>
        <p:nvSpPr>
          <p:cNvPr id="2" name="日付プレースホルダ 1"/>
          <p:cNvSpPr>
            <a:spLocks noGrp="1"/>
          </p:cNvSpPr>
          <p:nvPr>
            <p:ph type="dt" sz="half" idx="10"/>
          </p:nvPr>
        </p:nvSpPr>
        <p:spPr/>
        <p:txBody>
          <a:bodyPr/>
          <a:lstStyle/>
          <a:p>
            <a:r>
              <a:rPr lang="en-US" altLang="ja-JP" smtClean="0"/>
              <a:t>November, 2010</a:t>
            </a:r>
            <a:endParaRPr lang="en-US" altLang="ja-JP"/>
          </a:p>
        </p:txBody>
      </p:sp>
      <p:sp>
        <p:nvSpPr>
          <p:cNvPr id="3" name="フッター プレースホルダ 2"/>
          <p:cNvSpPr>
            <a:spLocks noGrp="1"/>
          </p:cNvSpPr>
          <p:nvPr>
            <p:ph type="ftr" sz="quarter" idx="11"/>
          </p:nvPr>
        </p:nvSpPr>
        <p:spPr/>
        <p:txBody>
          <a:bodyPr/>
          <a:lstStyle/>
          <a:p>
            <a:r>
              <a:rPr lang="en-US" altLang="ja-JP" smtClean="0"/>
              <a:t>Shoichi Kitazawa, ATR</a:t>
            </a:r>
            <a:endParaRPr lang="en-US" altLang="ja-JP"/>
          </a:p>
        </p:txBody>
      </p:sp>
      <p:sp>
        <p:nvSpPr>
          <p:cNvPr id="4" name="スライド番号プレースホルダ 3"/>
          <p:cNvSpPr>
            <a:spLocks noGrp="1"/>
          </p:cNvSpPr>
          <p:nvPr>
            <p:ph type="sldNum" sz="quarter" idx="12"/>
          </p:nvPr>
        </p:nvSpPr>
        <p:spPr/>
        <p:txBody>
          <a:bodyPr/>
          <a:lstStyle/>
          <a:p>
            <a:pPr>
              <a:defRPr/>
            </a:pPr>
            <a:r>
              <a:rPr lang="en-US" altLang="ja-JP" smtClean="0"/>
              <a:t>Slide </a:t>
            </a:r>
            <a:fld id="{E7CCBFE7-C83D-4C9C-AD8D-D892B60BE89C}" type="slidenum">
              <a:rPr lang="en-US" altLang="ja-JP" smtClean="0"/>
              <a:pPr>
                <a:defRPr/>
              </a:pPr>
              <a:t>14</a:t>
            </a:fld>
            <a:endParaRPr lang="en-US" altLang="ja-JP"/>
          </a:p>
        </p:txBody>
      </p:sp>
      <p:sp>
        <p:nvSpPr>
          <p:cNvPr id="9" name="Text Box 9"/>
          <p:cNvSpPr txBox="1">
            <a:spLocks noChangeArrowheads="1"/>
          </p:cNvSpPr>
          <p:nvPr/>
        </p:nvSpPr>
        <p:spPr bwMode="auto">
          <a:xfrm>
            <a:off x="468064" y="1556206"/>
            <a:ext cx="8280400" cy="3600986"/>
          </a:xfrm>
          <a:prstGeom prst="rect">
            <a:avLst/>
          </a:prstGeom>
          <a:noFill/>
          <a:ln w="9525">
            <a:noFill/>
            <a:miter lim="800000"/>
            <a:headEnd/>
            <a:tailEnd/>
          </a:ln>
          <a:effectLst/>
        </p:spPr>
        <p:txBody>
          <a:bodyPr wrap="square">
            <a:spAutoFit/>
          </a:bodyPr>
          <a:lstStyle/>
          <a:p>
            <a:pPr marL="174625" indent="-174625">
              <a:spcBef>
                <a:spcPct val="50000"/>
              </a:spcBef>
              <a:buFontTx/>
              <a:buChar char="•"/>
            </a:pPr>
            <a:r>
              <a:rPr kumimoji="0" lang="en-US" altLang="ja-JP" sz="2400" dirty="0" smtClean="0">
                <a:latin typeface="+mn-lt"/>
              </a:rPr>
              <a:t>Coexistence with Four WLAN BSSs (1ch, 5ch, 9ch, and 13ch) and Bluetooth situation is shown.</a:t>
            </a:r>
            <a:endParaRPr kumimoji="0" lang="en-US" altLang="ja-JP" sz="2400" dirty="0">
              <a:latin typeface="+mn-lt"/>
            </a:endParaRPr>
          </a:p>
          <a:p>
            <a:pPr marL="174625" indent="-174625">
              <a:spcBef>
                <a:spcPct val="50000"/>
              </a:spcBef>
              <a:buFontTx/>
              <a:buChar char="•"/>
            </a:pPr>
            <a:r>
              <a:rPr kumimoji="0" lang="en-US" altLang="ja-JP" sz="2400" dirty="0" smtClean="0">
                <a:latin typeface="Arial" charset="0"/>
              </a:rPr>
              <a:t>High traffic-load situation in ISM band degrades the efficiency of the overall communications due to inter-system interference among co-existing wireless systems.</a:t>
            </a:r>
          </a:p>
          <a:p>
            <a:pPr marL="174625" indent="-174625">
              <a:spcBef>
                <a:spcPct val="50000"/>
              </a:spcBef>
              <a:buFontTx/>
              <a:buChar char="•"/>
            </a:pPr>
            <a:r>
              <a:rPr kumimoji="0" lang="en-US" altLang="ja-JP" sz="2400" dirty="0" smtClean="0">
                <a:latin typeface="Arial" charset="0"/>
              </a:rPr>
              <a:t>Unused spectrum still remains even though high traffic-load situation.  </a:t>
            </a:r>
            <a:endParaRPr kumimoji="0" lang="en-US" altLang="ja-JP" sz="2400" dirty="0"/>
          </a:p>
          <a:p>
            <a:pPr marL="174625" indent="-174625">
              <a:spcBef>
                <a:spcPct val="50000"/>
              </a:spcBef>
              <a:buFontTx/>
              <a:buChar char="•"/>
            </a:pPr>
            <a:endParaRPr kumimoji="0" lang="ja-JP" altLang="en-US" sz="2400" dirty="0" smtClean="0">
              <a:latin typeface="Arial" charset="0"/>
            </a:endParaRPr>
          </a:p>
        </p:txBody>
      </p:sp>
      <p:sp>
        <p:nvSpPr>
          <p:cNvPr id="10" name="Text Box 4"/>
          <p:cNvSpPr txBox="1">
            <a:spLocks noChangeArrowheads="1"/>
          </p:cNvSpPr>
          <p:nvPr/>
        </p:nvSpPr>
        <p:spPr bwMode="auto">
          <a:xfrm>
            <a:off x="250825" y="5239345"/>
            <a:ext cx="8642350" cy="1069975"/>
          </a:xfrm>
          <a:prstGeom prst="rect">
            <a:avLst/>
          </a:prstGeom>
          <a:noFill/>
          <a:ln w="12700">
            <a:noFill/>
            <a:miter lim="800000"/>
            <a:headEnd type="none" w="sm" len="sm"/>
            <a:tailEnd type="none" w="sm" len="sm"/>
          </a:ln>
        </p:spPr>
        <p:txBody>
          <a:bodyPr>
            <a:spAutoFit/>
          </a:bodyPr>
          <a:lstStyle/>
          <a:p>
            <a:r>
              <a:rPr lang="en-US" altLang="ja-JP" sz="1600" b="1" dirty="0">
                <a:ea typeface="ＭＳ Ｐゴシック" pitchFamily="50" charset="-128"/>
              </a:rPr>
              <a:t>Acknowledgment </a:t>
            </a:r>
            <a:endParaRPr lang="en-US" altLang="ja-JP" sz="1600" dirty="0">
              <a:ea typeface="ＭＳ Ｐゴシック" pitchFamily="50" charset="-128"/>
            </a:endParaRPr>
          </a:p>
          <a:p>
            <a:r>
              <a:rPr lang="en-US" altLang="ja-JP" sz="1600" dirty="0">
                <a:ea typeface="ＭＳ Ｐゴシック" pitchFamily="50" charset="-128"/>
              </a:rPr>
              <a:t>This work is supported by the Ministry of Internal Affairs and Communications under a grant “Research and development on radio resource control technologies among multiple radio systems on same frequency band.” </a:t>
            </a:r>
            <a:endParaRPr lang="ja-JP" altLang="en-US" sz="1600" dirty="0">
              <a:ea typeface="ＭＳ Ｐゴシック"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r>
              <a:rPr lang="en-US" altLang="ja-JP"/>
              <a:t>Slide </a:t>
            </a:r>
            <a:fld id="{6B9AC6D2-1E9C-45CF-AAAD-07EB674EC7E1}" type="slidenum">
              <a:rPr lang="en-US" altLang="ja-JP"/>
              <a:pPr>
                <a:defRPr/>
              </a:pPr>
              <a:t>2</a:t>
            </a:fld>
            <a:endParaRPr lang="en-US" altLang="ja-JP"/>
          </a:p>
        </p:txBody>
      </p:sp>
      <p:sp>
        <p:nvSpPr>
          <p:cNvPr id="17409" name="日付プレースホルダ 3"/>
          <p:cNvSpPr>
            <a:spLocks noGrp="1"/>
          </p:cNvSpPr>
          <p:nvPr>
            <p:ph type="dt" sz="quarter" idx="10"/>
          </p:nvPr>
        </p:nvSpPr>
        <p:spPr>
          <a:xfrm>
            <a:off x="685800" y="381000"/>
            <a:ext cx="1600200" cy="212725"/>
          </a:xfrm>
          <a:noFill/>
        </p:spPr>
        <p:txBody>
          <a:bodyPr/>
          <a:lstStyle/>
          <a:p>
            <a:r>
              <a:rPr lang="en-US" altLang="ja-JP" dirty="0" smtClean="0"/>
              <a:t>November, 2010</a:t>
            </a:r>
            <a:endParaRPr lang="en-US" altLang="ja-JP" dirty="0"/>
          </a:p>
        </p:txBody>
      </p:sp>
      <p:sp>
        <p:nvSpPr>
          <p:cNvPr id="17410" name="フッター プレースホルダ 4"/>
          <p:cNvSpPr>
            <a:spLocks noGrp="1"/>
          </p:cNvSpPr>
          <p:nvPr>
            <p:ph type="ftr" sz="quarter" idx="11"/>
          </p:nvPr>
        </p:nvSpPr>
        <p:spPr>
          <a:noFill/>
        </p:spPr>
        <p:txBody>
          <a:bodyPr/>
          <a:lstStyle/>
          <a:p>
            <a:r>
              <a:rPr lang="en-US" altLang="ja-JP"/>
              <a:t>Shoichi Kitazawa, ATR</a:t>
            </a:r>
          </a:p>
        </p:txBody>
      </p:sp>
      <p:sp>
        <p:nvSpPr>
          <p:cNvPr id="17412" name="Rectangle 2"/>
          <p:cNvSpPr>
            <a:spLocks noGrp="1" noChangeArrowheads="1"/>
          </p:cNvSpPr>
          <p:nvPr>
            <p:ph type="ctrTitle"/>
          </p:nvPr>
        </p:nvSpPr>
        <p:spPr>
          <a:xfrm>
            <a:off x="685800" y="2060848"/>
            <a:ext cx="7772400" cy="1368152"/>
          </a:xfrm>
        </p:spPr>
        <p:txBody>
          <a:bodyPr>
            <a:normAutofit fontScale="90000"/>
          </a:bodyPr>
          <a:lstStyle/>
          <a:p>
            <a:r>
              <a:rPr kumimoji="0" lang="en-US" altLang="ja-JP" dirty="0" smtClean="0"/>
              <a:t>Experimental results of  High traffic-load situation </a:t>
            </a:r>
            <a:r>
              <a:rPr kumimoji="0" lang="en-US" altLang="ja-JP" dirty="0" smtClean="0"/>
              <a:t/>
            </a:r>
            <a:br>
              <a:rPr kumimoji="0" lang="en-US" altLang="ja-JP" dirty="0" smtClean="0"/>
            </a:br>
            <a:r>
              <a:rPr kumimoji="0" lang="en-US" altLang="ja-JP" sz="2700" dirty="0" smtClean="0"/>
              <a:t>- </a:t>
            </a:r>
            <a:r>
              <a:rPr lang="en-US" altLang="ja-JP" sz="2700" dirty="0" smtClean="0">
                <a:ea typeface="ＭＳ Ｐゴシック" charset="-128"/>
              </a:rPr>
              <a:t>Support document of 15-10-0739r1 -</a:t>
            </a:r>
            <a:endParaRPr lang="ja-JP" altLang="ja-JP" sz="2700" dirty="0" smtClean="0">
              <a:ea typeface="ＭＳ Ｐゴシック" charset="-128"/>
            </a:endParaRPr>
          </a:p>
        </p:txBody>
      </p:sp>
      <p:sp>
        <p:nvSpPr>
          <p:cNvPr id="26627" name="Rectangle 3"/>
          <p:cNvSpPr>
            <a:spLocks noGrp="1" noChangeArrowheads="1"/>
          </p:cNvSpPr>
          <p:nvPr>
            <p:ph type="subTitle" idx="1"/>
          </p:nvPr>
        </p:nvSpPr>
        <p:spPr>
          <a:xfrm>
            <a:off x="1350963" y="3860800"/>
            <a:ext cx="6440487" cy="1919288"/>
          </a:xfrm>
        </p:spPr>
        <p:txBody>
          <a:bodyPr>
            <a:normAutofit/>
          </a:bodyPr>
          <a:lstStyle/>
          <a:p>
            <a:pPr>
              <a:lnSpc>
                <a:spcPct val="70000"/>
              </a:lnSpc>
            </a:pPr>
            <a:r>
              <a:rPr lang="en-US" altLang="ja-JP" sz="1500" dirty="0" smtClean="0">
                <a:latin typeface="Times New Roman" pitchFamily="18" charset="0"/>
                <a:ea typeface="ＭＳ Ｐゴシック" charset="-128"/>
              </a:rPr>
              <a:t>Shoichi  Kitazawa</a:t>
            </a:r>
          </a:p>
          <a:p>
            <a:pPr>
              <a:lnSpc>
                <a:spcPct val="70000"/>
              </a:lnSpc>
            </a:pPr>
            <a:r>
              <a:rPr lang="en-US" altLang="ja-JP" sz="1500" dirty="0" smtClean="0">
                <a:latin typeface="Times New Roman" pitchFamily="18" charset="0"/>
                <a:ea typeface="ＭＳ Ｐゴシック" charset="-128"/>
              </a:rPr>
              <a:t>Satoshi Tsukamoto</a:t>
            </a:r>
          </a:p>
          <a:p>
            <a:pPr>
              <a:lnSpc>
                <a:spcPct val="70000"/>
              </a:lnSpc>
            </a:pPr>
            <a:r>
              <a:rPr lang="en-US" altLang="ja-JP" sz="1500" dirty="0" smtClean="0">
                <a:latin typeface="Times New Roman" pitchFamily="18" charset="0"/>
                <a:ea typeface="ＭＳ Ｐゴシック" charset="-128"/>
              </a:rPr>
              <a:t>Tomohiro </a:t>
            </a:r>
            <a:r>
              <a:rPr lang="en-US" altLang="ja-JP" sz="1500" dirty="0" err="1" smtClean="0">
                <a:latin typeface="Times New Roman" pitchFamily="18" charset="0"/>
                <a:ea typeface="ＭＳ Ｐゴシック" charset="-128"/>
              </a:rPr>
              <a:t>Miyasaka</a:t>
            </a:r>
            <a:endParaRPr lang="en-US" altLang="ja-JP" sz="1500" dirty="0" smtClean="0">
              <a:latin typeface="Times New Roman" pitchFamily="18" charset="0"/>
              <a:ea typeface="ＭＳ Ｐゴシック" charset="-128"/>
            </a:endParaRPr>
          </a:p>
          <a:p>
            <a:pPr>
              <a:lnSpc>
                <a:spcPct val="70000"/>
              </a:lnSpc>
            </a:pPr>
            <a:r>
              <a:rPr lang="en-US" altLang="ja-JP" sz="1500" dirty="0" smtClean="0">
                <a:latin typeface="Times New Roman" pitchFamily="18" charset="0"/>
                <a:ea typeface="ＭＳ Ｐゴシック" charset="-128"/>
              </a:rPr>
              <a:t>Kazuto Yano</a:t>
            </a:r>
          </a:p>
          <a:p>
            <a:pPr>
              <a:lnSpc>
                <a:spcPct val="70000"/>
              </a:lnSpc>
            </a:pPr>
            <a:r>
              <a:rPr lang="en-US" altLang="ja-JP" sz="1500" dirty="0" smtClean="0">
                <a:latin typeface="Times New Roman" pitchFamily="18" charset="0"/>
                <a:ea typeface="ＭＳ Ｐゴシック" charset="-128"/>
              </a:rPr>
              <a:t>Masahiro Uno</a:t>
            </a:r>
          </a:p>
          <a:p>
            <a:pPr>
              <a:lnSpc>
                <a:spcPct val="70000"/>
              </a:lnSpc>
            </a:pPr>
            <a:r>
              <a:rPr lang="en-US" altLang="ja-JP" sz="1500" dirty="0" smtClean="0">
                <a:latin typeface="Times New Roman" pitchFamily="18" charset="0"/>
                <a:ea typeface="ＭＳ Ｐゴシック" charset="-128"/>
              </a:rPr>
              <a:t> </a:t>
            </a:r>
            <a:r>
              <a:rPr lang="en-US" altLang="ja-JP" sz="1500" dirty="0" err="1" smtClean="0">
                <a:latin typeface="Times New Roman" pitchFamily="18" charset="0"/>
                <a:ea typeface="ＭＳ Ｐゴシック" charset="-128"/>
              </a:rPr>
              <a:t>Masazumi</a:t>
            </a:r>
            <a:r>
              <a:rPr lang="en-US" altLang="ja-JP" sz="1500" dirty="0" smtClean="0">
                <a:latin typeface="Times New Roman" pitchFamily="18" charset="0"/>
                <a:ea typeface="ＭＳ Ｐゴシック" charset="-128"/>
              </a:rPr>
              <a:t> </a:t>
            </a:r>
            <a:r>
              <a:rPr lang="en-US" altLang="ja-JP" sz="1500" dirty="0" err="1" smtClean="0">
                <a:latin typeface="Times New Roman" pitchFamily="18" charset="0"/>
                <a:ea typeface="ＭＳ Ｐゴシック" charset="-128"/>
              </a:rPr>
              <a:t>Ueba</a:t>
            </a:r>
            <a:endParaRPr lang="en-US" altLang="ja-JP" sz="1500" dirty="0" smtClean="0">
              <a:latin typeface="Times New Roman" pitchFamily="18" charset="0"/>
              <a:ea typeface="ＭＳ Ｐゴシック" charset="-128"/>
            </a:endParaRPr>
          </a:p>
          <a:p>
            <a:pPr>
              <a:lnSpc>
                <a:spcPct val="70000"/>
              </a:lnSpc>
            </a:pPr>
            <a:endParaRPr lang="en-US" altLang="ja-JP" sz="1500" dirty="0" smtClean="0">
              <a:latin typeface="Times New Roman" pitchFamily="18" charset="0"/>
              <a:ea typeface="ＭＳ Ｐゴシック" charset="-128"/>
            </a:endParaRPr>
          </a:p>
          <a:p>
            <a:pPr>
              <a:lnSpc>
                <a:spcPct val="70000"/>
              </a:lnSpc>
            </a:pPr>
            <a:r>
              <a:rPr lang="en-US" altLang="ja-JP" sz="1500" dirty="0" smtClean="0">
                <a:latin typeface="Times New Roman" pitchFamily="18" charset="0"/>
                <a:ea typeface="ＭＳ Ｐゴシック" charset="-128"/>
              </a:rPr>
              <a:t>(ATR)</a:t>
            </a:r>
          </a:p>
          <a:p>
            <a:pPr>
              <a:lnSpc>
                <a:spcPct val="70000"/>
              </a:lnSpc>
            </a:pPr>
            <a:r>
              <a:rPr lang="en-US" altLang="ja-JP" sz="1500" dirty="0" smtClean="0">
                <a:latin typeface="Times New Roman" pitchFamily="18" charset="0"/>
                <a:ea typeface="ＭＳ Ｐゴシック" charset="-128"/>
              </a:rPr>
              <a:t>{</a:t>
            </a:r>
            <a:r>
              <a:rPr lang="en-US" altLang="ja-JP" sz="1500" dirty="0" err="1" smtClean="0">
                <a:latin typeface="Times New Roman" pitchFamily="18" charset="0"/>
                <a:ea typeface="ＭＳ Ｐゴシック" charset="-128"/>
              </a:rPr>
              <a:t>kitazawa</a:t>
            </a:r>
            <a:r>
              <a:rPr lang="en-US" altLang="ja-JP" sz="1500" dirty="0" smtClean="0">
                <a:latin typeface="Times New Roman" pitchFamily="18" charset="0"/>
                <a:ea typeface="ＭＳ Ｐゴシック" charset="-128"/>
              </a:rPr>
              <a:t>, </a:t>
            </a:r>
            <a:r>
              <a:rPr lang="en-US" altLang="ja-JP" sz="1500" dirty="0" err="1" smtClean="0">
                <a:latin typeface="Times New Roman" pitchFamily="18" charset="0"/>
                <a:ea typeface="ＭＳ Ｐゴシック" charset="-128"/>
              </a:rPr>
              <a:t>tsukamoto</a:t>
            </a:r>
            <a:r>
              <a:rPr lang="en-US" altLang="ja-JP" sz="1500" dirty="0" smtClean="0">
                <a:latin typeface="Times New Roman" pitchFamily="18" charset="0"/>
                <a:ea typeface="ＭＳ Ｐゴシック" charset="-128"/>
              </a:rPr>
              <a:t>, </a:t>
            </a:r>
            <a:r>
              <a:rPr lang="en-US" altLang="ja-JP" sz="1500" dirty="0" err="1" smtClean="0">
                <a:latin typeface="Times New Roman" pitchFamily="18" charset="0"/>
                <a:ea typeface="ＭＳ Ｐゴシック" charset="-128"/>
              </a:rPr>
              <a:t>miyasaka</a:t>
            </a:r>
            <a:r>
              <a:rPr lang="en-US" altLang="ja-JP" sz="1500" dirty="0" smtClean="0">
                <a:latin typeface="Times New Roman" pitchFamily="18" charset="0"/>
                <a:ea typeface="ＭＳ Ｐゴシック" charset="-128"/>
              </a:rPr>
              <a:t>, </a:t>
            </a:r>
            <a:r>
              <a:rPr lang="en-US" altLang="ja-JP" sz="1500" dirty="0" err="1" smtClean="0">
                <a:latin typeface="Times New Roman" pitchFamily="18" charset="0"/>
                <a:ea typeface="ＭＳ Ｐゴシック" charset="-128"/>
              </a:rPr>
              <a:t>kzyano,uno</a:t>
            </a:r>
            <a:r>
              <a:rPr lang="en-US" altLang="ja-JP" sz="1500" dirty="0" smtClean="0">
                <a:latin typeface="Times New Roman" pitchFamily="18" charset="0"/>
                <a:ea typeface="ＭＳ Ｐゴシック" charset="-128"/>
              </a:rPr>
              <a:t>, </a:t>
            </a:r>
            <a:r>
              <a:rPr lang="en-US" altLang="ja-JP" sz="1500" dirty="0" err="1" smtClean="0">
                <a:latin typeface="Times New Roman" pitchFamily="18" charset="0"/>
                <a:ea typeface="ＭＳ Ｐゴシック" charset="-128"/>
              </a:rPr>
              <a:t>ueba</a:t>
            </a:r>
            <a:r>
              <a:rPr lang="en-US" altLang="ja-JP" sz="1500" dirty="0" smtClean="0">
                <a:latin typeface="Times New Roman" pitchFamily="18" charset="0"/>
                <a:ea typeface="ＭＳ Ｐゴシック" charset="-128"/>
              </a:rPr>
              <a:t>}@</a:t>
            </a:r>
            <a:r>
              <a:rPr lang="en-US" altLang="ja-JP" sz="1500" dirty="0" err="1" smtClean="0">
                <a:latin typeface="Times New Roman" pitchFamily="18" charset="0"/>
                <a:ea typeface="ＭＳ Ｐゴシック" charset="-128"/>
              </a:rPr>
              <a:t>atr.jp</a:t>
            </a:r>
            <a:endParaRPr lang="ja-JP" altLang="ja-JP" sz="1500" dirty="0" smtClean="0">
              <a:latin typeface="Times New Roman" pitchFamily="18" charset="0"/>
              <a:ea typeface="ＭＳ Ｐゴシック"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r>
              <a:rPr lang="en-US" altLang="ja-JP"/>
              <a:t>Slide </a:t>
            </a:r>
            <a:fld id="{C6D477BB-ECE3-418C-9B35-F4D802A188A4}" type="slidenum">
              <a:rPr lang="en-US" altLang="ja-JP"/>
              <a:pPr>
                <a:defRPr/>
              </a:pPr>
              <a:t>3</a:t>
            </a:fld>
            <a:endParaRPr lang="en-US" altLang="ja-JP"/>
          </a:p>
        </p:txBody>
      </p:sp>
      <p:sp>
        <p:nvSpPr>
          <p:cNvPr id="38914" name="日付プレースホルダ 3"/>
          <p:cNvSpPr txBox="1">
            <a:spLocks noGrp="1"/>
          </p:cNvSpPr>
          <p:nvPr/>
        </p:nvSpPr>
        <p:spPr bwMode="auto">
          <a:xfrm>
            <a:off x="685800" y="381000"/>
            <a:ext cx="1600200" cy="212725"/>
          </a:xfrm>
          <a:prstGeom prst="rect">
            <a:avLst/>
          </a:prstGeom>
          <a:noFill/>
          <a:ln w="9525">
            <a:noFill/>
            <a:miter lim="800000"/>
            <a:headEnd/>
            <a:tailEnd/>
          </a:ln>
        </p:spPr>
        <p:txBody>
          <a:bodyPr lIns="0" tIns="0" rIns="0" bIns="0" anchor="b">
            <a:spAutoFit/>
          </a:bodyPr>
          <a:lstStyle/>
          <a:p>
            <a:pPr eaLnBrk="0" hangingPunct="0"/>
            <a:r>
              <a:rPr kumimoji="0" lang="en-US" altLang="ja-JP" sz="1400" b="1"/>
              <a:t>November, 2010</a:t>
            </a:r>
          </a:p>
        </p:txBody>
      </p:sp>
      <p:sp>
        <p:nvSpPr>
          <p:cNvPr id="38915" name="フッター プレースホルダ 4"/>
          <p:cNvSpPr txBox="1">
            <a:spLocks noGrp="1"/>
          </p:cNvSpPr>
          <p:nvPr/>
        </p:nvSpPr>
        <p:spPr bwMode="auto">
          <a:xfrm>
            <a:off x="5486400" y="6475413"/>
            <a:ext cx="3124200" cy="182562"/>
          </a:xfrm>
          <a:prstGeom prst="rect">
            <a:avLst/>
          </a:prstGeom>
          <a:noFill/>
          <a:ln w="9525">
            <a:noFill/>
            <a:miter lim="800000"/>
            <a:headEnd/>
            <a:tailEnd/>
          </a:ln>
        </p:spPr>
        <p:txBody>
          <a:bodyPr lIns="0" tIns="0" rIns="0" bIns="0">
            <a:spAutoFit/>
          </a:bodyPr>
          <a:lstStyle/>
          <a:p>
            <a:pPr algn="r" eaLnBrk="0" hangingPunct="0"/>
            <a:r>
              <a:rPr kumimoji="0" lang="en-US" altLang="ja-JP"/>
              <a:t>Shoichi Kitazawa, ATR</a:t>
            </a:r>
          </a:p>
        </p:txBody>
      </p:sp>
      <p:sp>
        <p:nvSpPr>
          <p:cNvPr id="7" name="テキスト ボックス 6"/>
          <p:cNvSpPr txBox="1">
            <a:spLocks noChangeArrowheads="1"/>
          </p:cNvSpPr>
          <p:nvPr/>
        </p:nvSpPr>
        <p:spPr bwMode="auto">
          <a:xfrm>
            <a:off x="2624138" y="611188"/>
            <a:ext cx="3856037" cy="579437"/>
          </a:xfrm>
          <a:prstGeom prst="rect">
            <a:avLst/>
          </a:prstGeom>
          <a:noFill/>
          <a:ln w="9525">
            <a:noFill/>
            <a:miter lim="800000"/>
            <a:headEnd/>
            <a:tailEnd/>
          </a:ln>
        </p:spPr>
        <p:txBody>
          <a:bodyPr wrap="none">
            <a:spAutoFit/>
          </a:bodyPr>
          <a:lstStyle/>
          <a:p>
            <a:pPr algn="ctr" eaLnBrk="0" hangingPunct="0"/>
            <a:r>
              <a:rPr kumimoji="0" lang="en-US" altLang="ja-JP" sz="3200"/>
              <a:t>Measurement scenario</a:t>
            </a:r>
            <a:endParaRPr kumimoji="0" lang="ja-JP" altLang="en-US" sz="3200"/>
          </a:p>
        </p:txBody>
      </p:sp>
      <p:sp>
        <p:nvSpPr>
          <p:cNvPr id="38921" name="Text Box 9"/>
          <p:cNvSpPr txBox="1">
            <a:spLocks noChangeArrowheads="1"/>
          </p:cNvSpPr>
          <p:nvPr/>
        </p:nvSpPr>
        <p:spPr bwMode="auto">
          <a:xfrm>
            <a:off x="468313" y="1887538"/>
            <a:ext cx="8280400" cy="4151312"/>
          </a:xfrm>
          <a:prstGeom prst="rect">
            <a:avLst/>
          </a:prstGeom>
          <a:noFill/>
          <a:ln w="9525">
            <a:noFill/>
            <a:miter lim="800000"/>
            <a:headEnd/>
            <a:tailEnd/>
          </a:ln>
          <a:effectLst/>
        </p:spPr>
        <p:txBody>
          <a:bodyPr>
            <a:spAutoFit/>
          </a:bodyPr>
          <a:lstStyle/>
          <a:p>
            <a:pPr marL="174625" indent="-174625">
              <a:spcBef>
                <a:spcPct val="50000"/>
              </a:spcBef>
              <a:buFontTx/>
              <a:buChar char="•"/>
            </a:pPr>
            <a:r>
              <a:rPr kumimoji="0" lang="en-US" altLang="ja-JP" sz="2800" dirty="0"/>
              <a:t> Four WLANs start their communications (FTP traffic) over </a:t>
            </a:r>
            <a:r>
              <a:rPr kumimoji="0" lang="en-US" altLang="ja-JP" sz="2800" dirty="0" smtClean="0"/>
              <a:t>different </a:t>
            </a:r>
            <a:r>
              <a:rPr kumimoji="0" lang="en-US" altLang="ja-JP" sz="2800" dirty="0"/>
              <a:t>channels without spectrum overlap. (1ch, 5ch, 9ch, and 13ch)</a:t>
            </a:r>
          </a:p>
          <a:p>
            <a:pPr marL="174625" indent="-174625">
              <a:spcBef>
                <a:spcPct val="50000"/>
              </a:spcBef>
              <a:buFontTx/>
              <a:buChar char="•"/>
            </a:pPr>
            <a:r>
              <a:rPr kumimoji="0" lang="ja-JP" altLang="en-US" sz="2800" dirty="0"/>
              <a:t> </a:t>
            </a:r>
            <a:r>
              <a:rPr kumimoji="0" lang="en-US" altLang="ja-JP" sz="2800" dirty="0"/>
              <a:t>Then, Bluetooth starts its communication (file transfer profile: FTP.)</a:t>
            </a:r>
          </a:p>
          <a:p>
            <a:pPr marL="174625" indent="-174625">
              <a:spcBef>
                <a:spcPct val="50000"/>
              </a:spcBef>
              <a:buFontTx/>
              <a:buChar char="•"/>
            </a:pPr>
            <a:r>
              <a:rPr kumimoji="0" lang="en-US" altLang="ja-JP" sz="2800" dirty="0"/>
              <a:t> Spectrum use is measured by a data-logger in anechoic chamber. </a:t>
            </a:r>
          </a:p>
          <a:p>
            <a:pPr marL="174625" indent="-174625">
              <a:spcBef>
                <a:spcPct val="50000"/>
              </a:spcBef>
              <a:buFontTx/>
              <a:buChar char="•"/>
            </a:pPr>
            <a:endParaRPr kumimoji="0" lang="en-US" altLang="ja-JP" sz="2800" dirty="0"/>
          </a:p>
        </p:txBody>
      </p:sp>
      <p:sp>
        <p:nvSpPr>
          <p:cNvPr id="10" name="フッター プレースホルダ 9"/>
          <p:cNvSpPr>
            <a:spLocks noGrp="1"/>
          </p:cNvSpPr>
          <p:nvPr>
            <p:ph type="ftr" sz="quarter" idx="11"/>
          </p:nvPr>
        </p:nvSpPr>
        <p:spPr/>
        <p:txBody>
          <a:bodyPr/>
          <a:lstStyle/>
          <a:p>
            <a:r>
              <a:rPr lang="en-US" altLang="ja-JP" smtClean="0"/>
              <a:t>Shoichi Kitazawa, ATR</a:t>
            </a:r>
            <a:endParaRPr lang="en-US" altLang="ja-JP"/>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6"/>
          <p:cNvSpPr>
            <a:spLocks noGrp="1" noChangeArrowheads="1"/>
          </p:cNvSpPr>
          <p:nvPr>
            <p:ph type="sldNum" sz="quarter" idx="12"/>
          </p:nvPr>
        </p:nvSpPr>
        <p:spPr>
          <a:ln/>
        </p:spPr>
        <p:txBody>
          <a:bodyPr/>
          <a:lstStyle/>
          <a:p>
            <a:pPr>
              <a:defRPr/>
            </a:pPr>
            <a:r>
              <a:rPr lang="en-US" altLang="ja-JP"/>
              <a:t>Slide </a:t>
            </a:r>
            <a:fld id="{C59E3D4A-46AB-4D30-AF75-5F7999E3F61F}" type="slidenum">
              <a:rPr lang="en-US" altLang="ja-JP"/>
              <a:pPr>
                <a:defRPr/>
              </a:pPr>
              <a:t>4</a:t>
            </a:fld>
            <a:endParaRPr lang="en-US" altLang="ja-JP"/>
          </a:p>
        </p:txBody>
      </p:sp>
      <p:sp>
        <p:nvSpPr>
          <p:cNvPr id="15" name="テキスト ボックス 14"/>
          <p:cNvSpPr txBox="1">
            <a:spLocks noChangeArrowheads="1"/>
          </p:cNvSpPr>
          <p:nvPr/>
        </p:nvSpPr>
        <p:spPr bwMode="auto">
          <a:xfrm>
            <a:off x="2205038" y="611188"/>
            <a:ext cx="4689475" cy="579437"/>
          </a:xfrm>
          <a:prstGeom prst="rect">
            <a:avLst/>
          </a:prstGeom>
          <a:noFill/>
          <a:ln w="9525">
            <a:noFill/>
            <a:miter lim="800000"/>
            <a:headEnd/>
            <a:tailEnd/>
          </a:ln>
        </p:spPr>
        <p:txBody>
          <a:bodyPr wrap="none">
            <a:spAutoFit/>
          </a:bodyPr>
          <a:lstStyle/>
          <a:p>
            <a:pPr algn="ctr" eaLnBrk="0" hangingPunct="0"/>
            <a:r>
              <a:rPr kumimoji="0" lang="en-US" altLang="ja-JP" sz="3200"/>
              <a:t>Measurement configuration</a:t>
            </a:r>
          </a:p>
        </p:txBody>
      </p:sp>
      <p:grpSp>
        <p:nvGrpSpPr>
          <p:cNvPr id="41021" name="Group 61"/>
          <p:cNvGrpSpPr>
            <a:grpSpLocks/>
          </p:cNvGrpSpPr>
          <p:nvPr/>
        </p:nvGrpSpPr>
        <p:grpSpPr bwMode="auto">
          <a:xfrm>
            <a:off x="250825" y="2446338"/>
            <a:ext cx="4392613" cy="3240087"/>
            <a:chOff x="158" y="1541"/>
            <a:chExt cx="2767" cy="2041"/>
          </a:xfrm>
        </p:grpSpPr>
        <p:sp>
          <p:nvSpPr>
            <p:cNvPr id="40970" name="Text Box 22"/>
            <p:cNvSpPr txBox="1">
              <a:spLocks noChangeArrowheads="1"/>
            </p:cNvSpPr>
            <p:nvPr/>
          </p:nvSpPr>
          <p:spPr bwMode="auto">
            <a:xfrm>
              <a:off x="2471" y="2584"/>
              <a:ext cx="454" cy="173"/>
            </a:xfrm>
            <a:prstGeom prst="rect">
              <a:avLst/>
            </a:prstGeom>
            <a:solidFill>
              <a:schemeClr val="bg1"/>
            </a:solidFill>
            <a:ln w="9525">
              <a:noFill/>
              <a:miter lim="800000"/>
              <a:headEnd/>
              <a:tailEnd/>
            </a:ln>
          </p:spPr>
          <p:txBody>
            <a:bodyPr tIns="0" bIns="0">
              <a:spAutoFit/>
            </a:bodyPr>
            <a:lstStyle/>
            <a:p>
              <a:pPr>
                <a:spcBef>
                  <a:spcPct val="50000"/>
                </a:spcBef>
              </a:pPr>
              <a:r>
                <a:rPr lang="en-US" altLang="ja-JP" sz="1800">
                  <a:latin typeface="Arial" charset="0"/>
                </a:rPr>
                <a:t>10m</a:t>
              </a:r>
            </a:p>
          </p:txBody>
        </p:sp>
        <p:sp>
          <p:nvSpPr>
            <p:cNvPr id="40972" name="Rectangle 2"/>
            <p:cNvSpPr>
              <a:spLocks noChangeArrowheads="1"/>
            </p:cNvSpPr>
            <p:nvPr/>
          </p:nvSpPr>
          <p:spPr bwMode="auto">
            <a:xfrm>
              <a:off x="158" y="1813"/>
              <a:ext cx="2267" cy="1769"/>
            </a:xfrm>
            <a:prstGeom prst="rect">
              <a:avLst/>
            </a:prstGeom>
            <a:solidFill>
              <a:schemeClr val="accent1"/>
            </a:solidFill>
            <a:ln w="9525">
              <a:solidFill>
                <a:schemeClr val="tx1"/>
              </a:solidFill>
              <a:miter lim="800000"/>
              <a:headEnd/>
              <a:tailEnd/>
            </a:ln>
          </p:spPr>
          <p:txBody>
            <a:bodyPr wrap="none" anchor="ctr"/>
            <a:lstStyle/>
            <a:p>
              <a:pPr algn="ctr"/>
              <a:endParaRPr lang="en-GB" altLang="ja-JP" sz="2400">
                <a:latin typeface="Arial" charset="0"/>
              </a:endParaRPr>
            </a:p>
          </p:txBody>
        </p:sp>
        <p:sp>
          <p:nvSpPr>
            <p:cNvPr id="40973" name="Rectangle 5"/>
            <p:cNvSpPr>
              <a:spLocks noChangeArrowheads="1"/>
            </p:cNvSpPr>
            <p:nvPr/>
          </p:nvSpPr>
          <p:spPr bwMode="auto">
            <a:xfrm>
              <a:off x="1972" y="1904"/>
              <a:ext cx="363" cy="136"/>
            </a:xfrm>
            <a:prstGeom prst="rect">
              <a:avLst/>
            </a:prstGeom>
            <a:solidFill>
              <a:schemeClr val="bg1"/>
            </a:solidFill>
            <a:ln w="9525">
              <a:solidFill>
                <a:schemeClr val="tx1"/>
              </a:solidFill>
              <a:miter lim="800000"/>
              <a:headEnd/>
              <a:tailEnd/>
            </a:ln>
          </p:spPr>
          <p:txBody>
            <a:bodyPr wrap="none" anchor="ctr"/>
            <a:lstStyle/>
            <a:p>
              <a:pPr algn="ctr"/>
              <a:r>
                <a:rPr lang="en-US" altLang="ja-JP" sz="1600">
                  <a:latin typeface="Arial" charset="0"/>
                </a:rPr>
                <a:t>PC</a:t>
              </a:r>
              <a:endParaRPr lang="en-US" altLang="ja-JP" sz="1400">
                <a:latin typeface="Arial" charset="0"/>
              </a:endParaRPr>
            </a:p>
          </p:txBody>
        </p:sp>
        <p:sp>
          <p:nvSpPr>
            <p:cNvPr id="40974" name="Rectangle 6"/>
            <p:cNvSpPr>
              <a:spLocks noChangeArrowheads="1"/>
            </p:cNvSpPr>
            <p:nvPr/>
          </p:nvSpPr>
          <p:spPr bwMode="auto">
            <a:xfrm>
              <a:off x="1110" y="3356"/>
              <a:ext cx="363" cy="136"/>
            </a:xfrm>
            <a:prstGeom prst="rect">
              <a:avLst/>
            </a:prstGeom>
            <a:solidFill>
              <a:schemeClr val="bg1"/>
            </a:solidFill>
            <a:ln w="9525">
              <a:solidFill>
                <a:schemeClr val="tx1"/>
              </a:solidFill>
              <a:miter lim="800000"/>
              <a:headEnd/>
              <a:tailEnd/>
            </a:ln>
          </p:spPr>
          <p:txBody>
            <a:bodyPr wrap="none" anchor="ctr"/>
            <a:lstStyle/>
            <a:p>
              <a:pPr algn="ctr"/>
              <a:r>
                <a:rPr lang="en-US" altLang="ja-JP" sz="1600">
                  <a:latin typeface="Arial" charset="0"/>
                </a:rPr>
                <a:t>AP</a:t>
              </a:r>
              <a:endParaRPr lang="en-US" altLang="ja-JP" sz="1400">
                <a:latin typeface="Arial" charset="0"/>
              </a:endParaRPr>
            </a:p>
          </p:txBody>
        </p:sp>
        <p:sp>
          <p:nvSpPr>
            <p:cNvPr id="40975" name="Rectangle 7"/>
            <p:cNvSpPr>
              <a:spLocks noChangeArrowheads="1"/>
            </p:cNvSpPr>
            <p:nvPr/>
          </p:nvSpPr>
          <p:spPr bwMode="auto">
            <a:xfrm>
              <a:off x="248" y="3356"/>
              <a:ext cx="363" cy="136"/>
            </a:xfrm>
            <a:prstGeom prst="rect">
              <a:avLst/>
            </a:prstGeom>
            <a:solidFill>
              <a:schemeClr val="bg1"/>
            </a:solidFill>
            <a:ln w="9525">
              <a:solidFill>
                <a:schemeClr val="tx1"/>
              </a:solidFill>
              <a:miter lim="800000"/>
              <a:headEnd/>
              <a:tailEnd/>
            </a:ln>
          </p:spPr>
          <p:txBody>
            <a:bodyPr wrap="none" anchor="ctr"/>
            <a:lstStyle/>
            <a:p>
              <a:pPr algn="ctr"/>
              <a:r>
                <a:rPr lang="en-US" altLang="ja-JP" sz="1600">
                  <a:latin typeface="Arial" charset="0"/>
                </a:rPr>
                <a:t>PC</a:t>
              </a:r>
              <a:endParaRPr lang="en-US" altLang="ja-JP" sz="1400">
                <a:latin typeface="Arial" charset="0"/>
              </a:endParaRPr>
            </a:p>
          </p:txBody>
        </p:sp>
        <p:sp>
          <p:nvSpPr>
            <p:cNvPr id="40976" name="Rectangle 8"/>
            <p:cNvSpPr>
              <a:spLocks noChangeArrowheads="1"/>
            </p:cNvSpPr>
            <p:nvPr/>
          </p:nvSpPr>
          <p:spPr bwMode="auto">
            <a:xfrm>
              <a:off x="1110" y="1904"/>
              <a:ext cx="363" cy="135"/>
            </a:xfrm>
            <a:prstGeom prst="rect">
              <a:avLst/>
            </a:prstGeom>
            <a:solidFill>
              <a:schemeClr val="bg1"/>
            </a:solidFill>
            <a:ln w="9525">
              <a:solidFill>
                <a:schemeClr val="tx1"/>
              </a:solidFill>
              <a:miter lim="800000"/>
              <a:headEnd/>
              <a:tailEnd/>
            </a:ln>
          </p:spPr>
          <p:txBody>
            <a:bodyPr wrap="none" anchor="ctr"/>
            <a:lstStyle/>
            <a:p>
              <a:pPr algn="ctr"/>
              <a:r>
                <a:rPr lang="en-US" altLang="ja-JP" sz="1600">
                  <a:latin typeface="Arial" charset="0"/>
                </a:rPr>
                <a:t>AP</a:t>
              </a:r>
              <a:endParaRPr lang="en-US" altLang="ja-JP" sz="1400">
                <a:latin typeface="Arial" charset="0"/>
              </a:endParaRPr>
            </a:p>
          </p:txBody>
        </p:sp>
        <p:sp>
          <p:nvSpPr>
            <p:cNvPr id="40977" name="Rectangle 9"/>
            <p:cNvSpPr>
              <a:spLocks noChangeArrowheads="1"/>
            </p:cNvSpPr>
            <p:nvPr/>
          </p:nvSpPr>
          <p:spPr bwMode="auto">
            <a:xfrm>
              <a:off x="1972" y="3356"/>
              <a:ext cx="363" cy="136"/>
            </a:xfrm>
            <a:prstGeom prst="rect">
              <a:avLst/>
            </a:prstGeom>
            <a:solidFill>
              <a:schemeClr val="bg1"/>
            </a:solidFill>
            <a:ln w="9525">
              <a:solidFill>
                <a:schemeClr val="tx1"/>
              </a:solidFill>
              <a:miter lim="800000"/>
              <a:headEnd/>
              <a:tailEnd/>
            </a:ln>
          </p:spPr>
          <p:txBody>
            <a:bodyPr wrap="none" anchor="ctr"/>
            <a:lstStyle/>
            <a:p>
              <a:pPr algn="ctr"/>
              <a:r>
                <a:rPr lang="en-US" altLang="ja-JP" sz="1600">
                  <a:latin typeface="Arial" charset="0"/>
                </a:rPr>
                <a:t>PC</a:t>
              </a:r>
              <a:endParaRPr lang="en-US" altLang="ja-JP" sz="1400">
                <a:latin typeface="Arial" charset="0"/>
              </a:endParaRPr>
            </a:p>
          </p:txBody>
        </p:sp>
        <p:sp>
          <p:nvSpPr>
            <p:cNvPr id="40978" name="Rectangle 10"/>
            <p:cNvSpPr>
              <a:spLocks noChangeArrowheads="1"/>
            </p:cNvSpPr>
            <p:nvPr/>
          </p:nvSpPr>
          <p:spPr bwMode="auto">
            <a:xfrm>
              <a:off x="1972" y="2630"/>
              <a:ext cx="363" cy="136"/>
            </a:xfrm>
            <a:prstGeom prst="rect">
              <a:avLst/>
            </a:prstGeom>
            <a:solidFill>
              <a:schemeClr val="bg1"/>
            </a:solidFill>
            <a:ln w="9525">
              <a:solidFill>
                <a:schemeClr val="tx1"/>
              </a:solidFill>
              <a:miter lim="800000"/>
              <a:headEnd/>
              <a:tailEnd/>
            </a:ln>
          </p:spPr>
          <p:txBody>
            <a:bodyPr wrap="none" anchor="ctr"/>
            <a:lstStyle/>
            <a:p>
              <a:pPr algn="ctr"/>
              <a:r>
                <a:rPr lang="en-US" altLang="ja-JP" sz="1600">
                  <a:latin typeface="Arial" charset="0"/>
                </a:rPr>
                <a:t>AP</a:t>
              </a:r>
              <a:endParaRPr lang="en-US" altLang="ja-JP" sz="1400">
                <a:latin typeface="Arial" charset="0"/>
              </a:endParaRPr>
            </a:p>
          </p:txBody>
        </p:sp>
        <p:sp>
          <p:nvSpPr>
            <p:cNvPr id="40979" name="Rectangle 11"/>
            <p:cNvSpPr>
              <a:spLocks noChangeArrowheads="1"/>
            </p:cNvSpPr>
            <p:nvPr/>
          </p:nvSpPr>
          <p:spPr bwMode="auto">
            <a:xfrm>
              <a:off x="248" y="2993"/>
              <a:ext cx="363" cy="136"/>
            </a:xfrm>
            <a:prstGeom prst="rect">
              <a:avLst/>
            </a:prstGeom>
            <a:solidFill>
              <a:schemeClr val="bg1"/>
            </a:solidFill>
            <a:ln w="9525">
              <a:solidFill>
                <a:schemeClr val="tx1"/>
              </a:solidFill>
              <a:miter lim="800000"/>
              <a:headEnd/>
              <a:tailEnd/>
            </a:ln>
          </p:spPr>
          <p:txBody>
            <a:bodyPr wrap="none" anchor="ctr"/>
            <a:lstStyle/>
            <a:p>
              <a:pPr algn="ctr"/>
              <a:r>
                <a:rPr lang="en-US" altLang="ja-JP" sz="1600">
                  <a:solidFill>
                    <a:srgbClr val="0000CC"/>
                  </a:solidFill>
                  <a:latin typeface="Arial" charset="0"/>
                </a:rPr>
                <a:t>BT</a:t>
              </a:r>
              <a:r>
                <a:rPr lang="en-US" altLang="ja-JP" sz="1000">
                  <a:solidFill>
                    <a:srgbClr val="0000CC"/>
                  </a:solidFill>
                  <a:latin typeface="Arial" charset="0"/>
                </a:rPr>
                <a:t>RX</a:t>
              </a:r>
              <a:endParaRPr lang="en-US" altLang="ja-JP" sz="1600">
                <a:solidFill>
                  <a:srgbClr val="0000CC"/>
                </a:solidFill>
                <a:latin typeface="Arial" charset="0"/>
              </a:endParaRPr>
            </a:p>
          </p:txBody>
        </p:sp>
        <p:sp>
          <p:nvSpPr>
            <p:cNvPr id="40980" name="Rectangle 12"/>
            <p:cNvSpPr>
              <a:spLocks noChangeArrowheads="1"/>
            </p:cNvSpPr>
            <p:nvPr/>
          </p:nvSpPr>
          <p:spPr bwMode="auto">
            <a:xfrm>
              <a:off x="1972" y="2267"/>
              <a:ext cx="363" cy="136"/>
            </a:xfrm>
            <a:prstGeom prst="rect">
              <a:avLst/>
            </a:prstGeom>
            <a:solidFill>
              <a:schemeClr val="bg1"/>
            </a:solidFill>
            <a:ln w="9525">
              <a:solidFill>
                <a:schemeClr val="tx1"/>
              </a:solidFill>
              <a:miter lim="800000"/>
              <a:headEnd/>
              <a:tailEnd/>
            </a:ln>
          </p:spPr>
          <p:txBody>
            <a:bodyPr wrap="none" anchor="ctr"/>
            <a:lstStyle/>
            <a:p>
              <a:pPr algn="ctr"/>
              <a:r>
                <a:rPr lang="en-US" altLang="ja-JP" sz="1600">
                  <a:solidFill>
                    <a:srgbClr val="0000CC"/>
                  </a:solidFill>
                  <a:latin typeface="Arial" charset="0"/>
                </a:rPr>
                <a:t>BT</a:t>
              </a:r>
              <a:r>
                <a:rPr lang="en-US" altLang="ja-JP" sz="1000">
                  <a:solidFill>
                    <a:srgbClr val="0000CC"/>
                  </a:solidFill>
                  <a:latin typeface="Arial" charset="0"/>
                </a:rPr>
                <a:t>TX</a:t>
              </a:r>
            </a:p>
          </p:txBody>
        </p:sp>
        <p:sp>
          <p:nvSpPr>
            <p:cNvPr id="40981" name="Rectangle 13"/>
            <p:cNvSpPr>
              <a:spLocks noChangeArrowheads="1"/>
            </p:cNvSpPr>
            <p:nvPr/>
          </p:nvSpPr>
          <p:spPr bwMode="auto">
            <a:xfrm>
              <a:off x="248" y="1904"/>
              <a:ext cx="363" cy="136"/>
            </a:xfrm>
            <a:prstGeom prst="rect">
              <a:avLst/>
            </a:prstGeom>
            <a:solidFill>
              <a:schemeClr val="bg1"/>
            </a:solidFill>
            <a:ln w="9525">
              <a:solidFill>
                <a:schemeClr val="tx1"/>
              </a:solidFill>
              <a:miter lim="800000"/>
              <a:headEnd/>
              <a:tailEnd/>
            </a:ln>
          </p:spPr>
          <p:txBody>
            <a:bodyPr wrap="none" anchor="ctr"/>
            <a:lstStyle/>
            <a:p>
              <a:pPr algn="ctr"/>
              <a:r>
                <a:rPr lang="en-US" altLang="ja-JP" sz="1600">
                  <a:latin typeface="Arial" charset="0"/>
                </a:rPr>
                <a:t>PC</a:t>
              </a:r>
              <a:endParaRPr lang="en-US" altLang="ja-JP" sz="1400">
                <a:latin typeface="Arial" charset="0"/>
              </a:endParaRPr>
            </a:p>
          </p:txBody>
        </p:sp>
        <p:sp>
          <p:nvSpPr>
            <p:cNvPr id="40982" name="Line 14"/>
            <p:cNvSpPr>
              <a:spLocks noChangeShapeType="1"/>
            </p:cNvSpPr>
            <p:nvPr/>
          </p:nvSpPr>
          <p:spPr bwMode="auto">
            <a:xfrm flipH="1">
              <a:off x="1337" y="2086"/>
              <a:ext cx="771" cy="1224"/>
            </a:xfrm>
            <a:prstGeom prst="line">
              <a:avLst/>
            </a:prstGeom>
            <a:noFill/>
            <a:ln w="28575">
              <a:solidFill>
                <a:srgbClr val="5C5C5C"/>
              </a:solidFill>
              <a:round/>
              <a:headEnd type="triangle" w="med" len="med"/>
              <a:tailEnd type="triangle" w="med" len="med"/>
            </a:ln>
          </p:spPr>
          <p:txBody>
            <a:bodyPr/>
            <a:lstStyle/>
            <a:p>
              <a:endParaRPr lang="ja-JP" altLang="en-US"/>
            </a:p>
          </p:txBody>
        </p:sp>
        <p:sp>
          <p:nvSpPr>
            <p:cNvPr id="40983" name="Line 15"/>
            <p:cNvSpPr>
              <a:spLocks noChangeShapeType="1"/>
            </p:cNvSpPr>
            <p:nvPr/>
          </p:nvSpPr>
          <p:spPr bwMode="auto">
            <a:xfrm flipH="1">
              <a:off x="2517" y="1949"/>
              <a:ext cx="0" cy="1497"/>
            </a:xfrm>
            <a:prstGeom prst="line">
              <a:avLst/>
            </a:prstGeom>
            <a:noFill/>
            <a:ln w="19050">
              <a:solidFill>
                <a:schemeClr val="tx1"/>
              </a:solidFill>
              <a:round/>
              <a:headEnd type="triangle" w="med" len="med"/>
              <a:tailEnd type="triangle" w="med" len="med"/>
            </a:ln>
          </p:spPr>
          <p:txBody>
            <a:bodyPr/>
            <a:lstStyle/>
            <a:p>
              <a:endParaRPr lang="ja-JP" altLang="en-US"/>
            </a:p>
          </p:txBody>
        </p:sp>
        <p:sp>
          <p:nvSpPr>
            <p:cNvPr id="40984" name="Rectangle 16"/>
            <p:cNvSpPr>
              <a:spLocks noChangeArrowheads="1"/>
            </p:cNvSpPr>
            <p:nvPr/>
          </p:nvSpPr>
          <p:spPr bwMode="auto">
            <a:xfrm>
              <a:off x="248" y="2630"/>
              <a:ext cx="363" cy="135"/>
            </a:xfrm>
            <a:prstGeom prst="rect">
              <a:avLst/>
            </a:prstGeom>
            <a:solidFill>
              <a:schemeClr val="bg1"/>
            </a:solidFill>
            <a:ln w="9525">
              <a:solidFill>
                <a:schemeClr val="tx1"/>
              </a:solidFill>
              <a:miter lim="800000"/>
              <a:headEnd/>
              <a:tailEnd/>
            </a:ln>
          </p:spPr>
          <p:txBody>
            <a:bodyPr wrap="none" anchor="ctr"/>
            <a:lstStyle/>
            <a:p>
              <a:pPr algn="ctr"/>
              <a:r>
                <a:rPr lang="en-US" altLang="ja-JP" sz="1600">
                  <a:latin typeface="Arial" charset="0"/>
                </a:rPr>
                <a:t>AP</a:t>
              </a:r>
              <a:endParaRPr lang="en-US" altLang="ja-JP" sz="1400">
                <a:latin typeface="Arial" charset="0"/>
              </a:endParaRPr>
            </a:p>
          </p:txBody>
        </p:sp>
        <p:sp>
          <p:nvSpPr>
            <p:cNvPr id="40985" name="Line 17"/>
            <p:cNvSpPr>
              <a:spLocks noChangeShapeType="1"/>
            </p:cNvSpPr>
            <p:nvPr/>
          </p:nvSpPr>
          <p:spPr bwMode="auto">
            <a:xfrm>
              <a:off x="702" y="1995"/>
              <a:ext cx="1225" cy="680"/>
            </a:xfrm>
            <a:prstGeom prst="line">
              <a:avLst/>
            </a:prstGeom>
            <a:noFill/>
            <a:ln w="28575">
              <a:solidFill>
                <a:schemeClr val="tx1"/>
              </a:solidFill>
              <a:round/>
              <a:headEnd type="triangle" w="med" len="med"/>
              <a:tailEnd type="triangle" w="med" len="med"/>
            </a:ln>
          </p:spPr>
          <p:txBody>
            <a:bodyPr/>
            <a:lstStyle/>
            <a:p>
              <a:endParaRPr lang="ja-JP" altLang="en-US"/>
            </a:p>
          </p:txBody>
        </p:sp>
        <p:sp>
          <p:nvSpPr>
            <p:cNvPr id="40986" name="Line 18"/>
            <p:cNvSpPr>
              <a:spLocks noChangeShapeType="1"/>
            </p:cNvSpPr>
            <p:nvPr/>
          </p:nvSpPr>
          <p:spPr bwMode="auto">
            <a:xfrm flipH="1">
              <a:off x="475" y="2086"/>
              <a:ext cx="771" cy="1224"/>
            </a:xfrm>
            <a:prstGeom prst="line">
              <a:avLst/>
            </a:prstGeom>
            <a:noFill/>
            <a:ln w="28575">
              <a:solidFill>
                <a:schemeClr val="tx1"/>
              </a:solidFill>
              <a:round/>
              <a:headEnd type="triangle" w="med" len="med"/>
              <a:tailEnd type="triangle" w="med" len="med"/>
            </a:ln>
          </p:spPr>
          <p:txBody>
            <a:bodyPr/>
            <a:lstStyle/>
            <a:p>
              <a:endParaRPr lang="ja-JP" altLang="en-US"/>
            </a:p>
          </p:txBody>
        </p:sp>
        <p:sp>
          <p:nvSpPr>
            <p:cNvPr id="40987" name="Line 19"/>
            <p:cNvSpPr>
              <a:spLocks noChangeShapeType="1"/>
            </p:cNvSpPr>
            <p:nvPr/>
          </p:nvSpPr>
          <p:spPr bwMode="auto">
            <a:xfrm>
              <a:off x="656" y="2721"/>
              <a:ext cx="1271" cy="680"/>
            </a:xfrm>
            <a:prstGeom prst="line">
              <a:avLst/>
            </a:prstGeom>
            <a:noFill/>
            <a:ln w="38100">
              <a:solidFill>
                <a:schemeClr val="tx1"/>
              </a:solidFill>
              <a:round/>
              <a:headEnd type="triangle" w="med" len="med"/>
              <a:tailEnd type="triangle" w="med" len="med"/>
            </a:ln>
          </p:spPr>
          <p:txBody>
            <a:bodyPr/>
            <a:lstStyle/>
            <a:p>
              <a:endParaRPr lang="ja-JP" altLang="en-US"/>
            </a:p>
          </p:txBody>
        </p:sp>
        <p:sp>
          <p:nvSpPr>
            <p:cNvPr id="40988" name="Line 20"/>
            <p:cNvSpPr>
              <a:spLocks noChangeShapeType="1"/>
            </p:cNvSpPr>
            <p:nvPr/>
          </p:nvSpPr>
          <p:spPr bwMode="auto">
            <a:xfrm>
              <a:off x="385" y="1632"/>
              <a:ext cx="1768" cy="0"/>
            </a:xfrm>
            <a:prstGeom prst="line">
              <a:avLst/>
            </a:prstGeom>
            <a:noFill/>
            <a:ln w="19050">
              <a:solidFill>
                <a:schemeClr val="tx1"/>
              </a:solidFill>
              <a:round/>
              <a:headEnd type="triangle" w="med" len="med"/>
              <a:tailEnd type="triangle" w="med" len="med"/>
            </a:ln>
          </p:spPr>
          <p:txBody>
            <a:bodyPr/>
            <a:lstStyle/>
            <a:p>
              <a:endParaRPr lang="ja-JP" altLang="en-US"/>
            </a:p>
          </p:txBody>
        </p:sp>
        <p:sp>
          <p:nvSpPr>
            <p:cNvPr id="40989" name="Text Box 21"/>
            <p:cNvSpPr txBox="1">
              <a:spLocks noChangeArrowheads="1"/>
            </p:cNvSpPr>
            <p:nvPr/>
          </p:nvSpPr>
          <p:spPr bwMode="auto">
            <a:xfrm>
              <a:off x="1066" y="1541"/>
              <a:ext cx="454" cy="173"/>
            </a:xfrm>
            <a:prstGeom prst="rect">
              <a:avLst/>
            </a:prstGeom>
            <a:solidFill>
              <a:schemeClr val="bg1"/>
            </a:solidFill>
            <a:ln w="9525">
              <a:noFill/>
              <a:miter lim="800000"/>
              <a:headEnd/>
              <a:tailEnd/>
            </a:ln>
          </p:spPr>
          <p:txBody>
            <a:bodyPr tIns="0" bIns="0">
              <a:spAutoFit/>
            </a:bodyPr>
            <a:lstStyle/>
            <a:p>
              <a:pPr>
                <a:spcBef>
                  <a:spcPct val="50000"/>
                </a:spcBef>
              </a:pPr>
              <a:r>
                <a:rPr lang="en-US" altLang="ja-JP" sz="1800">
                  <a:latin typeface="Arial" charset="0"/>
                </a:rPr>
                <a:t>10m</a:t>
              </a:r>
            </a:p>
          </p:txBody>
        </p:sp>
        <p:sp>
          <p:nvSpPr>
            <p:cNvPr id="40990" name="Rectangle 23"/>
            <p:cNvSpPr>
              <a:spLocks noChangeArrowheads="1"/>
            </p:cNvSpPr>
            <p:nvPr/>
          </p:nvSpPr>
          <p:spPr bwMode="auto">
            <a:xfrm>
              <a:off x="1798" y="2501"/>
              <a:ext cx="363" cy="135"/>
            </a:xfrm>
            <a:prstGeom prst="rect">
              <a:avLst/>
            </a:prstGeom>
            <a:noFill/>
            <a:ln w="9525">
              <a:noFill/>
              <a:miter lim="800000"/>
              <a:headEnd/>
              <a:tailEnd/>
            </a:ln>
          </p:spPr>
          <p:txBody>
            <a:bodyPr wrap="none" anchor="ctr"/>
            <a:lstStyle/>
            <a:p>
              <a:pPr algn="ctr"/>
              <a:r>
                <a:rPr lang="en-US" altLang="ja-JP" sz="1600">
                  <a:ea typeface="ＭＳ ゴシック" pitchFamily="49" charset="-128"/>
                </a:rPr>
                <a:t>ch</a:t>
              </a:r>
              <a:r>
                <a:rPr lang="en-US" altLang="ja-JP" sz="1600"/>
                <a:t>5</a:t>
              </a:r>
            </a:p>
          </p:txBody>
        </p:sp>
        <p:sp>
          <p:nvSpPr>
            <p:cNvPr id="40991" name="Rectangle 24"/>
            <p:cNvSpPr>
              <a:spLocks noChangeArrowheads="1"/>
            </p:cNvSpPr>
            <p:nvPr/>
          </p:nvSpPr>
          <p:spPr bwMode="auto">
            <a:xfrm>
              <a:off x="1308" y="2035"/>
              <a:ext cx="363" cy="135"/>
            </a:xfrm>
            <a:prstGeom prst="rect">
              <a:avLst/>
            </a:prstGeom>
            <a:noFill/>
            <a:ln w="9525">
              <a:noFill/>
              <a:miter lim="800000"/>
              <a:headEnd/>
              <a:tailEnd/>
            </a:ln>
          </p:spPr>
          <p:txBody>
            <a:bodyPr wrap="none" anchor="ctr"/>
            <a:lstStyle/>
            <a:p>
              <a:pPr algn="ctr"/>
              <a:r>
                <a:rPr lang="en-US" altLang="ja-JP" sz="1600">
                  <a:ea typeface="ＭＳ ゴシック" pitchFamily="49" charset="-128"/>
                </a:rPr>
                <a:t>ch1</a:t>
              </a:r>
              <a:endParaRPr lang="en-US" altLang="ja-JP" sz="1600"/>
            </a:p>
          </p:txBody>
        </p:sp>
        <p:sp>
          <p:nvSpPr>
            <p:cNvPr id="40992" name="Rectangle 25"/>
            <p:cNvSpPr>
              <a:spLocks noChangeArrowheads="1"/>
            </p:cNvSpPr>
            <p:nvPr/>
          </p:nvSpPr>
          <p:spPr bwMode="auto">
            <a:xfrm>
              <a:off x="324" y="2500"/>
              <a:ext cx="437" cy="135"/>
            </a:xfrm>
            <a:prstGeom prst="rect">
              <a:avLst/>
            </a:prstGeom>
            <a:noFill/>
            <a:ln w="9525">
              <a:noFill/>
              <a:miter lim="800000"/>
              <a:headEnd/>
              <a:tailEnd/>
            </a:ln>
          </p:spPr>
          <p:txBody>
            <a:bodyPr wrap="none" anchor="ctr"/>
            <a:lstStyle/>
            <a:p>
              <a:pPr algn="ctr"/>
              <a:r>
                <a:rPr lang="en-US" altLang="ja-JP" sz="1600"/>
                <a:t>ch9</a:t>
              </a:r>
            </a:p>
          </p:txBody>
        </p:sp>
        <p:sp>
          <p:nvSpPr>
            <p:cNvPr id="40993" name="Rectangle 26"/>
            <p:cNvSpPr>
              <a:spLocks noChangeArrowheads="1"/>
            </p:cNvSpPr>
            <p:nvPr/>
          </p:nvSpPr>
          <p:spPr bwMode="auto">
            <a:xfrm>
              <a:off x="971" y="3220"/>
              <a:ext cx="363" cy="135"/>
            </a:xfrm>
            <a:prstGeom prst="rect">
              <a:avLst/>
            </a:prstGeom>
            <a:noFill/>
            <a:ln w="9525">
              <a:noFill/>
              <a:miter lim="800000"/>
              <a:headEnd/>
              <a:tailEnd/>
            </a:ln>
          </p:spPr>
          <p:txBody>
            <a:bodyPr wrap="none" anchor="ctr"/>
            <a:lstStyle/>
            <a:p>
              <a:pPr algn="ctr"/>
              <a:r>
                <a:rPr lang="en-US" altLang="ja-JP" sz="1600"/>
                <a:t>ch13</a:t>
              </a:r>
            </a:p>
          </p:txBody>
        </p:sp>
        <p:sp>
          <p:nvSpPr>
            <p:cNvPr id="40994" name="Line 27"/>
            <p:cNvSpPr>
              <a:spLocks noChangeShapeType="1"/>
            </p:cNvSpPr>
            <p:nvPr/>
          </p:nvSpPr>
          <p:spPr bwMode="auto">
            <a:xfrm flipV="1">
              <a:off x="2381" y="1949"/>
              <a:ext cx="227" cy="0"/>
            </a:xfrm>
            <a:prstGeom prst="line">
              <a:avLst/>
            </a:prstGeom>
            <a:noFill/>
            <a:ln w="9525">
              <a:solidFill>
                <a:schemeClr val="tx1"/>
              </a:solidFill>
              <a:round/>
              <a:headEnd/>
              <a:tailEnd/>
            </a:ln>
          </p:spPr>
          <p:txBody>
            <a:bodyPr/>
            <a:lstStyle/>
            <a:p>
              <a:endParaRPr lang="ja-JP" altLang="en-US"/>
            </a:p>
          </p:txBody>
        </p:sp>
        <p:sp>
          <p:nvSpPr>
            <p:cNvPr id="40995" name="Line 28"/>
            <p:cNvSpPr>
              <a:spLocks noChangeShapeType="1"/>
            </p:cNvSpPr>
            <p:nvPr/>
          </p:nvSpPr>
          <p:spPr bwMode="auto">
            <a:xfrm flipV="1">
              <a:off x="2381" y="3446"/>
              <a:ext cx="227" cy="0"/>
            </a:xfrm>
            <a:prstGeom prst="line">
              <a:avLst/>
            </a:prstGeom>
            <a:noFill/>
            <a:ln w="9525">
              <a:solidFill>
                <a:schemeClr val="tx1"/>
              </a:solidFill>
              <a:round/>
              <a:headEnd/>
              <a:tailEnd/>
            </a:ln>
          </p:spPr>
          <p:txBody>
            <a:bodyPr/>
            <a:lstStyle/>
            <a:p>
              <a:endParaRPr lang="ja-JP" altLang="en-US"/>
            </a:p>
          </p:txBody>
        </p:sp>
        <p:sp>
          <p:nvSpPr>
            <p:cNvPr id="40996" name="Line 29"/>
            <p:cNvSpPr>
              <a:spLocks noChangeShapeType="1"/>
            </p:cNvSpPr>
            <p:nvPr/>
          </p:nvSpPr>
          <p:spPr bwMode="auto">
            <a:xfrm flipV="1">
              <a:off x="2154" y="1541"/>
              <a:ext cx="0" cy="318"/>
            </a:xfrm>
            <a:prstGeom prst="line">
              <a:avLst/>
            </a:prstGeom>
            <a:noFill/>
            <a:ln w="9525">
              <a:solidFill>
                <a:schemeClr val="tx1"/>
              </a:solidFill>
              <a:round/>
              <a:headEnd/>
              <a:tailEnd/>
            </a:ln>
          </p:spPr>
          <p:txBody>
            <a:bodyPr/>
            <a:lstStyle/>
            <a:p>
              <a:endParaRPr lang="ja-JP" altLang="en-US"/>
            </a:p>
          </p:txBody>
        </p:sp>
        <p:sp>
          <p:nvSpPr>
            <p:cNvPr id="40997" name="Line 30"/>
            <p:cNvSpPr>
              <a:spLocks noChangeShapeType="1"/>
            </p:cNvSpPr>
            <p:nvPr/>
          </p:nvSpPr>
          <p:spPr bwMode="auto">
            <a:xfrm flipV="1">
              <a:off x="385" y="1541"/>
              <a:ext cx="0" cy="318"/>
            </a:xfrm>
            <a:prstGeom prst="line">
              <a:avLst/>
            </a:prstGeom>
            <a:noFill/>
            <a:ln w="9525">
              <a:solidFill>
                <a:schemeClr val="tx1"/>
              </a:solidFill>
              <a:round/>
              <a:headEnd/>
              <a:tailEnd/>
            </a:ln>
          </p:spPr>
          <p:txBody>
            <a:bodyPr/>
            <a:lstStyle/>
            <a:p>
              <a:endParaRPr lang="ja-JP" altLang="en-US"/>
            </a:p>
          </p:txBody>
        </p:sp>
        <p:sp>
          <p:nvSpPr>
            <p:cNvPr id="40998" name="Rectangle 31"/>
            <p:cNvSpPr>
              <a:spLocks noChangeArrowheads="1"/>
            </p:cNvSpPr>
            <p:nvPr/>
          </p:nvSpPr>
          <p:spPr bwMode="auto">
            <a:xfrm>
              <a:off x="1973" y="1723"/>
              <a:ext cx="363" cy="91"/>
            </a:xfrm>
            <a:prstGeom prst="rect">
              <a:avLst/>
            </a:prstGeom>
            <a:solidFill>
              <a:schemeClr val="bg1"/>
            </a:solidFill>
            <a:ln w="9525">
              <a:noFill/>
              <a:miter lim="800000"/>
              <a:headEnd/>
              <a:tailEnd/>
            </a:ln>
          </p:spPr>
          <p:txBody>
            <a:bodyPr wrap="none" anchor="ctr"/>
            <a:lstStyle/>
            <a:p>
              <a:pPr algn="ctr"/>
              <a:r>
                <a:rPr lang="en-US" altLang="ja-JP" sz="1000">
                  <a:latin typeface="Arial" charset="0"/>
                </a:rPr>
                <a:t>Entrance</a:t>
              </a:r>
            </a:p>
          </p:txBody>
        </p:sp>
        <p:sp>
          <p:nvSpPr>
            <p:cNvPr id="40999" name="Line 32"/>
            <p:cNvSpPr>
              <a:spLocks noChangeShapeType="1"/>
            </p:cNvSpPr>
            <p:nvPr/>
          </p:nvSpPr>
          <p:spPr bwMode="auto">
            <a:xfrm>
              <a:off x="1973" y="1768"/>
              <a:ext cx="0" cy="91"/>
            </a:xfrm>
            <a:prstGeom prst="line">
              <a:avLst/>
            </a:prstGeom>
            <a:noFill/>
            <a:ln w="9525">
              <a:solidFill>
                <a:schemeClr val="tx1"/>
              </a:solidFill>
              <a:round/>
              <a:headEnd/>
              <a:tailEnd/>
            </a:ln>
          </p:spPr>
          <p:txBody>
            <a:bodyPr/>
            <a:lstStyle/>
            <a:p>
              <a:endParaRPr lang="ja-JP" altLang="en-US"/>
            </a:p>
          </p:txBody>
        </p:sp>
        <p:sp>
          <p:nvSpPr>
            <p:cNvPr id="41000" name="Line 33"/>
            <p:cNvSpPr>
              <a:spLocks noChangeShapeType="1"/>
            </p:cNvSpPr>
            <p:nvPr/>
          </p:nvSpPr>
          <p:spPr bwMode="auto">
            <a:xfrm>
              <a:off x="2336" y="1768"/>
              <a:ext cx="0" cy="91"/>
            </a:xfrm>
            <a:prstGeom prst="line">
              <a:avLst/>
            </a:prstGeom>
            <a:noFill/>
            <a:ln w="9525">
              <a:solidFill>
                <a:schemeClr val="tx1"/>
              </a:solidFill>
              <a:round/>
              <a:headEnd/>
              <a:tailEnd/>
            </a:ln>
          </p:spPr>
          <p:txBody>
            <a:bodyPr/>
            <a:lstStyle/>
            <a:p>
              <a:endParaRPr lang="ja-JP" altLang="en-US"/>
            </a:p>
          </p:txBody>
        </p:sp>
        <p:sp>
          <p:nvSpPr>
            <p:cNvPr id="41001" name="Rectangle 34"/>
            <p:cNvSpPr>
              <a:spLocks noChangeArrowheads="1"/>
            </p:cNvSpPr>
            <p:nvPr/>
          </p:nvSpPr>
          <p:spPr bwMode="auto">
            <a:xfrm>
              <a:off x="1020" y="2539"/>
              <a:ext cx="545" cy="318"/>
            </a:xfrm>
            <a:prstGeom prst="rect">
              <a:avLst/>
            </a:prstGeom>
            <a:solidFill>
              <a:schemeClr val="bg1"/>
            </a:solidFill>
            <a:ln w="9525">
              <a:solidFill>
                <a:schemeClr val="tx1"/>
              </a:solidFill>
              <a:miter lim="800000"/>
              <a:headEnd/>
              <a:tailEnd/>
            </a:ln>
          </p:spPr>
          <p:txBody>
            <a:bodyPr wrap="none" anchor="ctr" anchorCtr="1"/>
            <a:lstStyle/>
            <a:p>
              <a:pPr algn="ctr"/>
              <a:endParaRPr lang="en-GB" altLang="ja-JP" sz="1400">
                <a:latin typeface="Arial" charset="0"/>
              </a:endParaRPr>
            </a:p>
          </p:txBody>
        </p:sp>
        <p:sp>
          <p:nvSpPr>
            <p:cNvPr id="41002" name="Line 35"/>
            <p:cNvSpPr>
              <a:spLocks noChangeShapeType="1"/>
            </p:cNvSpPr>
            <p:nvPr/>
          </p:nvSpPr>
          <p:spPr bwMode="auto">
            <a:xfrm flipV="1">
              <a:off x="656" y="2358"/>
              <a:ext cx="1271" cy="680"/>
            </a:xfrm>
            <a:prstGeom prst="line">
              <a:avLst/>
            </a:prstGeom>
            <a:noFill/>
            <a:ln w="19050">
              <a:solidFill>
                <a:srgbClr val="000099"/>
              </a:solidFill>
              <a:prstDash val="dash"/>
              <a:round/>
              <a:headEnd type="triangle" w="med" len="lg"/>
              <a:tailEnd type="triangle" w="med" len="lg"/>
            </a:ln>
          </p:spPr>
          <p:txBody>
            <a:bodyPr/>
            <a:lstStyle/>
            <a:p>
              <a:endParaRPr lang="ja-JP" altLang="en-US"/>
            </a:p>
          </p:txBody>
        </p:sp>
        <p:sp>
          <p:nvSpPr>
            <p:cNvPr id="41003" name="Rectangle 36"/>
            <p:cNvSpPr>
              <a:spLocks noChangeArrowheads="1"/>
            </p:cNvSpPr>
            <p:nvPr/>
          </p:nvSpPr>
          <p:spPr bwMode="auto">
            <a:xfrm>
              <a:off x="1020" y="2539"/>
              <a:ext cx="545" cy="318"/>
            </a:xfrm>
            <a:prstGeom prst="rect">
              <a:avLst/>
            </a:prstGeom>
            <a:solidFill>
              <a:schemeClr val="bg1">
                <a:alpha val="70195"/>
              </a:schemeClr>
            </a:solidFill>
            <a:ln w="9525">
              <a:solidFill>
                <a:schemeClr val="tx1"/>
              </a:solidFill>
              <a:miter lim="800000"/>
              <a:headEnd/>
              <a:tailEnd/>
            </a:ln>
          </p:spPr>
          <p:txBody>
            <a:bodyPr wrap="none" anchor="ctr" anchorCtr="1"/>
            <a:lstStyle/>
            <a:p>
              <a:pPr algn="ctr"/>
              <a:r>
                <a:rPr lang="en-US" altLang="ja-JP"/>
                <a:t>Measurement</a:t>
              </a:r>
            </a:p>
            <a:p>
              <a:pPr algn="ctr"/>
              <a:r>
                <a:rPr lang="en-US" altLang="ja-JP"/>
                <a:t>equipments</a:t>
              </a:r>
            </a:p>
          </p:txBody>
        </p:sp>
      </p:grpSp>
      <p:pic>
        <p:nvPicPr>
          <p:cNvPr id="41008" name="Picture 45" descr="PicA"/>
          <p:cNvPicPr>
            <a:picLocks noChangeAspect="1" noChangeArrowheads="1"/>
          </p:cNvPicPr>
          <p:nvPr/>
        </p:nvPicPr>
        <p:blipFill>
          <a:blip r:embed="rId3" cstate="print"/>
          <a:srcRect/>
          <a:stretch>
            <a:fillRect/>
          </a:stretch>
        </p:blipFill>
        <p:spPr bwMode="auto">
          <a:xfrm>
            <a:off x="4824413" y="2784475"/>
            <a:ext cx="4029075" cy="3021013"/>
          </a:xfrm>
          <a:prstGeom prst="rect">
            <a:avLst/>
          </a:prstGeom>
          <a:noFill/>
          <a:ln w="9525">
            <a:noFill/>
            <a:miter lim="800000"/>
            <a:headEnd/>
            <a:tailEnd/>
          </a:ln>
        </p:spPr>
      </p:pic>
      <p:sp>
        <p:nvSpPr>
          <p:cNvPr id="41009" name="Line 49"/>
          <p:cNvSpPr>
            <a:spLocks noChangeShapeType="1"/>
          </p:cNvSpPr>
          <p:nvPr/>
        </p:nvSpPr>
        <p:spPr bwMode="auto">
          <a:xfrm>
            <a:off x="8648700" y="4006850"/>
            <a:ext cx="0" cy="438150"/>
          </a:xfrm>
          <a:prstGeom prst="line">
            <a:avLst/>
          </a:prstGeom>
          <a:noFill/>
          <a:ln w="38100">
            <a:solidFill>
              <a:schemeClr val="bg1"/>
            </a:solidFill>
            <a:round/>
            <a:headEnd/>
            <a:tailEnd type="triangle" w="med" len="med"/>
          </a:ln>
          <a:effectLst/>
        </p:spPr>
        <p:txBody>
          <a:bodyPr wrap="none" anchor="ctr"/>
          <a:lstStyle/>
          <a:p>
            <a:endParaRPr lang="ja-JP" altLang="en-US"/>
          </a:p>
        </p:txBody>
      </p:sp>
      <p:sp>
        <p:nvSpPr>
          <p:cNvPr id="41010" name="Line 50"/>
          <p:cNvSpPr>
            <a:spLocks noChangeShapeType="1"/>
          </p:cNvSpPr>
          <p:nvPr/>
        </p:nvSpPr>
        <p:spPr bwMode="auto">
          <a:xfrm>
            <a:off x="5627688" y="3624263"/>
            <a:ext cx="0" cy="438150"/>
          </a:xfrm>
          <a:prstGeom prst="line">
            <a:avLst/>
          </a:prstGeom>
          <a:noFill/>
          <a:ln w="38100">
            <a:solidFill>
              <a:srgbClr val="00CCFF"/>
            </a:solidFill>
            <a:round/>
            <a:headEnd/>
            <a:tailEnd type="triangle" w="med" len="med"/>
          </a:ln>
          <a:effectLst/>
        </p:spPr>
        <p:txBody>
          <a:bodyPr wrap="none" anchor="ctr"/>
          <a:lstStyle/>
          <a:p>
            <a:endParaRPr lang="ja-JP" altLang="en-US"/>
          </a:p>
        </p:txBody>
      </p:sp>
      <p:sp>
        <p:nvSpPr>
          <p:cNvPr id="41011" name="Line 51"/>
          <p:cNvSpPr>
            <a:spLocks noChangeShapeType="1"/>
          </p:cNvSpPr>
          <p:nvPr/>
        </p:nvSpPr>
        <p:spPr bwMode="auto">
          <a:xfrm>
            <a:off x="5875338" y="3519488"/>
            <a:ext cx="0" cy="438150"/>
          </a:xfrm>
          <a:prstGeom prst="line">
            <a:avLst/>
          </a:prstGeom>
          <a:noFill/>
          <a:ln w="38100">
            <a:solidFill>
              <a:schemeClr val="bg1"/>
            </a:solidFill>
            <a:round/>
            <a:headEnd/>
            <a:tailEnd type="triangle" w="med" len="med"/>
          </a:ln>
          <a:effectLst/>
        </p:spPr>
        <p:txBody>
          <a:bodyPr wrap="none" anchor="ctr"/>
          <a:lstStyle/>
          <a:p>
            <a:endParaRPr lang="ja-JP" altLang="en-US"/>
          </a:p>
        </p:txBody>
      </p:sp>
      <p:sp>
        <p:nvSpPr>
          <p:cNvPr id="41013" name="Line 53"/>
          <p:cNvSpPr>
            <a:spLocks noChangeShapeType="1"/>
          </p:cNvSpPr>
          <p:nvPr/>
        </p:nvSpPr>
        <p:spPr bwMode="auto">
          <a:xfrm>
            <a:off x="8027988" y="3376613"/>
            <a:ext cx="0" cy="438150"/>
          </a:xfrm>
          <a:prstGeom prst="line">
            <a:avLst/>
          </a:prstGeom>
          <a:noFill/>
          <a:ln w="38100">
            <a:solidFill>
              <a:schemeClr val="bg1"/>
            </a:solidFill>
            <a:round/>
            <a:headEnd/>
            <a:tailEnd type="triangle" w="med" len="med"/>
          </a:ln>
          <a:effectLst/>
        </p:spPr>
        <p:txBody>
          <a:bodyPr wrap="none" anchor="ctr"/>
          <a:lstStyle/>
          <a:p>
            <a:endParaRPr lang="ja-JP" altLang="en-US"/>
          </a:p>
        </p:txBody>
      </p:sp>
      <p:sp>
        <p:nvSpPr>
          <p:cNvPr id="41014" name="Line 54"/>
          <p:cNvSpPr>
            <a:spLocks noChangeShapeType="1"/>
          </p:cNvSpPr>
          <p:nvPr/>
        </p:nvSpPr>
        <p:spPr bwMode="auto">
          <a:xfrm>
            <a:off x="8237538" y="3576638"/>
            <a:ext cx="0" cy="438150"/>
          </a:xfrm>
          <a:prstGeom prst="line">
            <a:avLst/>
          </a:prstGeom>
          <a:noFill/>
          <a:ln w="38100">
            <a:solidFill>
              <a:schemeClr val="bg1"/>
            </a:solidFill>
            <a:round/>
            <a:headEnd/>
            <a:tailEnd type="triangle" w="med" len="med"/>
          </a:ln>
          <a:effectLst/>
        </p:spPr>
        <p:txBody>
          <a:bodyPr wrap="none" anchor="ctr"/>
          <a:lstStyle/>
          <a:p>
            <a:endParaRPr lang="ja-JP" altLang="en-US"/>
          </a:p>
        </p:txBody>
      </p:sp>
      <p:sp>
        <p:nvSpPr>
          <p:cNvPr id="41016" name="Line 56"/>
          <p:cNvSpPr>
            <a:spLocks noChangeShapeType="1"/>
          </p:cNvSpPr>
          <p:nvPr/>
        </p:nvSpPr>
        <p:spPr bwMode="auto">
          <a:xfrm>
            <a:off x="5151438" y="3824288"/>
            <a:ext cx="0" cy="438150"/>
          </a:xfrm>
          <a:prstGeom prst="line">
            <a:avLst/>
          </a:prstGeom>
          <a:noFill/>
          <a:ln w="38100">
            <a:solidFill>
              <a:schemeClr val="bg1"/>
            </a:solidFill>
            <a:round/>
            <a:headEnd/>
            <a:tailEnd type="triangle" w="med" len="med"/>
          </a:ln>
          <a:effectLst/>
        </p:spPr>
        <p:txBody>
          <a:bodyPr wrap="none" anchor="ctr"/>
          <a:lstStyle/>
          <a:p>
            <a:endParaRPr lang="ja-JP" altLang="en-US"/>
          </a:p>
        </p:txBody>
      </p:sp>
      <p:sp>
        <p:nvSpPr>
          <p:cNvPr id="41017" name="Line 57"/>
          <p:cNvSpPr>
            <a:spLocks noChangeShapeType="1"/>
          </p:cNvSpPr>
          <p:nvPr/>
        </p:nvSpPr>
        <p:spPr bwMode="auto">
          <a:xfrm>
            <a:off x="6715125" y="3902075"/>
            <a:ext cx="0" cy="438150"/>
          </a:xfrm>
          <a:prstGeom prst="line">
            <a:avLst/>
          </a:prstGeom>
          <a:noFill/>
          <a:ln w="38100">
            <a:solidFill>
              <a:schemeClr val="bg1"/>
            </a:solidFill>
            <a:round/>
            <a:headEnd/>
            <a:tailEnd type="triangle" w="med" len="med"/>
          </a:ln>
          <a:effectLst/>
        </p:spPr>
        <p:txBody>
          <a:bodyPr wrap="none" anchor="ctr"/>
          <a:lstStyle/>
          <a:p>
            <a:endParaRPr lang="ja-JP" altLang="en-US"/>
          </a:p>
        </p:txBody>
      </p:sp>
      <p:sp>
        <p:nvSpPr>
          <p:cNvPr id="41018" name="Line 58"/>
          <p:cNvSpPr>
            <a:spLocks noChangeShapeType="1"/>
          </p:cNvSpPr>
          <p:nvPr/>
        </p:nvSpPr>
        <p:spPr bwMode="auto">
          <a:xfrm>
            <a:off x="7181850" y="3378200"/>
            <a:ext cx="0" cy="438150"/>
          </a:xfrm>
          <a:prstGeom prst="line">
            <a:avLst/>
          </a:prstGeom>
          <a:noFill/>
          <a:ln w="38100">
            <a:solidFill>
              <a:schemeClr val="bg1"/>
            </a:solidFill>
            <a:round/>
            <a:headEnd/>
            <a:tailEnd type="triangle" w="med" len="med"/>
          </a:ln>
          <a:effectLst/>
        </p:spPr>
        <p:txBody>
          <a:bodyPr wrap="none" anchor="ctr"/>
          <a:lstStyle/>
          <a:p>
            <a:endParaRPr lang="ja-JP" altLang="en-US"/>
          </a:p>
        </p:txBody>
      </p:sp>
      <p:sp>
        <p:nvSpPr>
          <p:cNvPr id="41019" name="Line 59"/>
          <p:cNvSpPr>
            <a:spLocks noChangeShapeType="1"/>
          </p:cNvSpPr>
          <p:nvPr/>
        </p:nvSpPr>
        <p:spPr bwMode="auto">
          <a:xfrm>
            <a:off x="6238875" y="3368675"/>
            <a:ext cx="0" cy="438150"/>
          </a:xfrm>
          <a:prstGeom prst="line">
            <a:avLst/>
          </a:prstGeom>
          <a:noFill/>
          <a:ln w="38100">
            <a:solidFill>
              <a:schemeClr val="bg1"/>
            </a:solidFill>
            <a:round/>
            <a:headEnd/>
            <a:tailEnd type="triangle" w="med" len="med"/>
          </a:ln>
          <a:effectLst/>
        </p:spPr>
        <p:txBody>
          <a:bodyPr wrap="none" anchor="ctr"/>
          <a:lstStyle/>
          <a:p>
            <a:endParaRPr lang="ja-JP" altLang="en-US"/>
          </a:p>
        </p:txBody>
      </p:sp>
      <p:sp>
        <p:nvSpPr>
          <p:cNvPr id="41020" name="Line 60"/>
          <p:cNvSpPr>
            <a:spLocks noChangeShapeType="1"/>
          </p:cNvSpPr>
          <p:nvPr/>
        </p:nvSpPr>
        <p:spPr bwMode="auto">
          <a:xfrm>
            <a:off x="8124825" y="3473450"/>
            <a:ext cx="0" cy="438150"/>
          </a:xfrm>
          <a:prstGeom prst="line">
            <a:avLst/>
          </a:prstGeom>
          <a:noFill/>
          <a:ln w="38100">
            <a:solidFill>
              <a:srgbClr val="00CCFF"/>
            </a:solidFill>
            <a:round/>
            <a:headEnd/>
            <a:tailEnd type="triangle" w="med" len="med"/>
          </a:ln>
          <a:effectLst/>
        </p:spPr>
        <p:txBody>
          <a:bodyPr wrap="none" anchor="ctr"/>
          <a:lstStyle/>
          <a:p>
            <a:endParaRPr lang="ja-JP" altLang="en-US"/>
          </a:p>
        </p:txBody>
      </p:sp>
      <p:sp>
        <p:nvSpPr>
          <p:cNvPr id="49" name="日付プレースホルダ 48"/>
          <p:cNvSpPr>
            <a:spLocks noGrp="1"/>
          </p:cNvSpPr>
          <p:nvPr>
            <p:ph type="dt" sz="half" idx="10"/>
          </p:nvPr>
        </p:nvSpPr>
        <p:spPr/>
        <p:txBody>
          <a:bodyPr/>
          <a:lstStyle/>
          <a:p>
            <a:r>
              <a:rPr lang="en-US" altLang="ja-JP" smtClean="0"/>
              <a:t>November, 2010</a:t>
            </a:r>
            <a:endParaRPr lang="en-US" altLang="ja-JP"/>
          </a:p>
        </p:txBody>
      </p:sp>
      <p:sp>
        <p:nvSpPr>
          <p:cNvPr id="50" name="フッター プレースホルダ 49"/>
          <p:cNvSpPr>
            <a:spLocks noGrp="1"/>
          </p:cNvSpPr>
          <p:nvPr>
            <p:ph type="ftr" sz="quarter" idx="11"/>
          </p:nvPr>
        </p:nvSpPr>
        <p:spPr/>
        <p:txBody>
          <a:bodyPr/>
          <a:lstStyle/>
          <a:p>
            <a:r>
              <a:rPr lang="en-US" altLang="ja-JP" smtClean="0"/>
              <a:t>Shoichi Kitazawa, ATR</a:t>
            </a:r>
            <a:endParaRPr lang="en-US" altLang="ja-JP"/>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09"/>
                                        </p:tgtEl>
                                        <p:attrNameLst>
                                          <p:attrName>style.visibility</p:attrName>
                                        </p:attrNameLst>
                                      </p:cBhvr>
                                      <p:to>
                                        <p:strVal val="visible"/>
                                      </p:to>
                                    </p:set>
                                    <p:anim calcmode="lin" valueType="num">
                                      <p:cBhvr additive="base">
                                        <p:cTn id="7" dur="500" fill="hold"/>
                                        <p:tgtEl>
                                          <p:spTgt spid="41009"/>
                                        </p:tgtEl>
                                        <p:attrNameLst>
                                          <p:attrName>ppt_x</p:attrName>
                                        </p:attrNameLst>
                                      </p:cBhvr>
                                      <p:tavLst>
                                        <p:tav tm="0">
                                          <p:val>
                                            <p:strVal val="#ppt_x"/>
                                          </p:val>
                                        </p:tav>
                                        <p:tav tm="100000">
                                          <p:val>
                                            <p:strVal val="#ppt_x"/>
                                          </p:val>
                                        </p:tav>
                                      </p:tavLst>
                                    </p:anim>
                                    <p:anim calcmode="lin" valueType="num">
                                      <p:cBhvr additive="base">
                                        <p:cTn id="8" dur="500" fill="hold"/>
                                        <p:tgtEl>
                                          <p:spTgt spid="4100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010"/>
                                        </p:tgtEl>
                                        <p:attrNameLst>
                                          <p:attrName>style.visibility</p:attrName>
                                        </p:attrNameLst>
                                      </p:cBhvr>
                                      <p:to>
                                        <p:strVal val="visible"/>
                                      </p:to>
                                    </p:set>
                                    <p:anim calcmode="lin" valueType="num">
                                      <p:cBhvr additive="base">
                                        <p:cTn id="11" dur="500" fill="hold"/>
                                        <p:tgtEl>
                                          <p:spTgt spid="41010"/>
                                        </p:tgtEl>
                                        <p:attrNameLst>
                                          <p:attrName>ppt_x</p:attrName>
                                        </p:attrNameLst>
                                      </p:cBhvr>
                                      <p:tavLst>
                                        <p:tav tm="0">
                                          <p:val>
                                            <p:strVal val="#ppt_x"/>
                                          </p:val>
                                        </p:tav>
                                        <p:tav tm="100000">
                                          <p:val>
                                            <p:strVal val="#ppt_x"/>
                                          </p:val>
                                        </p:tav>
                                      </p:tavLst>
                                    </p:anim>
                                    <p:anim calcmode="lin" valueType="num">
                                      <p:cBhvr additive="base">
                                        <p:cTn id="12" dur="500" fill="hold"/>
                                        <p:tgtEl>
                                          <p:spTgt spid="410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011"/>
                                        </p:tgtEl>
                                        <p:attrNameLst>
                                          <p:attrName>style.visibility</p:attrName>
                                        </p:attrNameLst>
                                      </p:cBhvr>
                                      <p:to>
                                        <p:strVal val="visible"/>
                                      </p:to>
                                    </p:set>
                                    <p:anim calcmode="lin" valueType="num">
                                      <p:cBhvr additive="base">
                                        <p:cTn id="15" dur="500" fill="hold"/>
                                        <p:tgtEl>
                                          <p:spTgt spid="41011"/>
                                        </p:tgtEl>
                                        <p:attrNameLst>
                                          <p:attrName>ppt_x</p:attrName>
                                        </p:attrNameLst>
                                      </p:cBhvr>
                                      <p:tavLst>
                                        <p:tav tm="0">
                                          <p:val>
                                            <p:strVal val="#ppt_x"/>
                                          </p:val>
                                        </p:tav>
                                        <p:tav tm="100000">
                                          <p:val>
                                            <p:strVal val="#ppt_x"/>
                                          </p:val>
                                        </p:tav>
                                      </p:tavLst>
                                    </p:anim>
                                    <p:anim calcmode="lin" valueType="num">
                                      <p:cBhvr additive="base">
                                        <p:cTn id="16" dur="500" fill="hold"/>
                                        <p:tgtEl>
                                          <p:spTgt spid="410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013"/>
                                        </p:tgtEl>
                                        <p:attrNameLst>
                                          <p:attrName>style.visibility</p:attrName>
                                        </p:attrNameLst>
                                      </p:cBhvr>
                                      <p:to>
                                        <p:strVal val="visible"/>
                                      </p:to>
                                    </p:set>
                                    <p:anim calcmode="lin" valueType="num">
                                      <p:cBhvr additive="base">
                                        <p:cTn id="19" dur="500" fill="hold"/>
                                        <p:tgtEl>
                                          <p:spTgt spid="41013"/>
                                        </p:tgtEl>
                                        <p:attrNameLst>
                                          <p:attrName>ppt_x</p:attrName>
                                        </p:attrNameLst>
                                      </p:cBhvr>
                                      <p:tavLst>
                                        <p:tav tm="0">
                                          <p:val>
                                            <p:strVal val="#ppt_x"/>
                                          </p:val>
                                        </p:tav>
                                        <p:tav tm="100000">
                                          <p:val>
                                            <p:strVal val="#ppt_x"/>
                                          </p:val>
                                        </p:tav>
                                      </p:tavLst>
                                    </p:anim>
                                    <p:anim calcmode="lin" valueType="num">
                                      <p:cBhvr additive="base">
                                        <p:cTn id="20" dur="500" fill="hold"/>
                                        <p:tgtEl>
                                          <p:spTgt spid="410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1014"/>
                                        </p:tgtEl>
                                        <p:attrNameLst>
                                          <p:attrName>style.visibility</p:attrName>
                                        </p:attrNameLst>
                                      </p:cBhvr>
                                      <p:to>
                                        <p:strVal val="visible"/>
                                      </p:to>
                                    </p:set>
                                    <p:anim calcmode="lin" valueType="num">
                                      <p:cBhvr additive="base">
                                        <p:cTn id="23" dur="500" fill="hold"/>
                                        <p:tgtEl>
                                          <p:spTgt spid="41014"/>
                                        </p:tgtEl>
                                        <p:attrNameLst>
                                          <p:attrName>ppt_x</p:attrName>
                                        </p:attrNameLst>
                                      </p:cBhvr>
                                      <p:tavLst>
                                        <p:tav tm="0">
                                          <p:val>
                                            <p:strVal val="#ppt_x"/>
                                          </p:val>
                                        </p:tav>
                                        <p:tav tm="100000">
                                          <p:val>
                                            <p:strVal val="#ppt_x"/>
                                          </p:val>
                                        </p:tav>
                                      </p:tavLst>
                                    </p:anim>
                                    <p:anim calcmode="lin" valueType="num">
                                      <p:cBhvr additive="base">
                                        <p:cTn id="24" dur="500" fill="hold"/>
                                        <p:tgtEl>
                                          <p:spTgt spid="410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1016"/>
                                        </p:tgtEl>
                                        <p:attrNameLst>
                                          <p:attrName>style.visibility</p:attrName>
                                        </p:attrNameLst>
                                      </p:cBhvr>
                                      <p:to>
                                        <p:strVal val="visible"/>
                                      </p:to>
                                    </p:set>
                                    <p:anim calcmode="lin" valueType="num">
                                      <p:cBhvr additive="base">
                                        <p:cTn id="27" dur="500" fill="hold"/>
                                        <p:tgtEl>
                                          <p:spTgt spid="41016"/>
                                        </p:tgtEl>
                                        <p:attrNameLst>
                                          <p:attrName>ppt_x</p:attrName>
                                        </p:attrNameLst>
                                      </p:cBhvr>
                                      <p:tavLst>
                                        <p:tav tm="0">
                                          <p:val>
                                            <p:strVal val="#ppt_x"/>
                                          </p:val>
                                        </p:tav>
                                        <p:tav tm="100000">
                                          <p:val>
                                            <p:strVal val="#ppt_x"/>
                                          </p:val>
                                        </p:tav>
                                      </p:tavLst>
                                    </p:anim>
                                    <p:anim calcmode="lin" valueType="num">
                                      <p:cBhvr additive="base">
                                        <p:cTn id="28" dur="500" fill="hold"/>
                                        <p:tgtEl>
                                          <p:spTgt spid="410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1017"/>
                                        </p:tgtEl>
                                        <p:attrNameLst>
                                          <p:attrName>style.visibility</p:attrName>
                                        </p:attrNameLst>
                                      </p:cBhvr>
                                      <p:to>
                                        <p:strVal val="visible"/>
                                      </p:to>
                                    </p:set>
                                    <p:anim calcmode="lin" valueType="num">
                                      <p:cBhvr additive="base">
                                        <p:cTn id="31" dur="500" fill="hold"/>
                                        <p:tgtEl>
                                          <p:spTgt spid="41017"/>
                                        </p:tgtEl>
                                        <p:attrNameLst>
                                          <p:attrName>ppt_x</p:attrName>
                                        </p:attrNameLst>
                                      </p:cBhvr>
                                      <p:tavLst>
                                        <p:tav tm="0">
                                          <p:val>
                                            <p:strVal val="#ppt_x"/>
                                          </p:val>
                                        </p:tav>
                                        <p:tav tm="100000">
                                          <p:val>
                                            <p:strVal val="#ppt_x"/>
                                          </p:val>
                                        </p:tav>
                                      </p:tavLst>
                                    </p:anim>
                                    <p:anim calcmode="lin" valueType="num">
                                      <p:cBhvr additive="base">
                                        <p:cTn id="32" dur="500" fill="hold"/>
                                        <p:tgtEl>
                                          <p:spTgt spid="410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1018"/>
                                        </p:tgtEl>
                                        <p:attrNameLst>
                                          <p:attrName>style.visibility</p:attrName>
                                        </p:attrNameLst>
                                      </p:cBhvr>
                                      <p:to>
                                        <p:strVal val="visible"/>
                                      </p:to>
                                    </p:set>
                                    <p:anim calcmode="lin" valueType="num">
                                      <p:cBhvr additive="base">
                                        <p:cTn id="35" dur="500" fill="hold"/>
                                        <p:tgtEl>
                                          <p:spTgt spid="41018"/>
                                        </p:tgtEl>
                                        <p:attrNameLst>
                                          <p:attrName>ppt_x</p:attrName>
                                        </p:attrNameLst>
                                      </p:cBhvr>
                                      <p:tavLst>
                                        <p:tav tm="0">
                                          <p:val>
                                            <p:strVal val="#ppt_x"/>
                                          </p:val>
                                        </p:tav>
                                        <p:tav tm="100000">
                                          <p:val>
                                            <p:strVal val="#ppt_x"/>
                                          </p:val>
                                        </p:tav>
                                      </p:tavLst>
                                    </p:anim>
                                    <p:anim calcmode="lin" valueType="num">
                                      <p:cBhvr additive="base">
                                        <p:cTn id="36" dur="500" fill="hold"/>
                                        <p:tgtEl>
                                          <p:spTgt spid="410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1019"/>
                                        </p:tgtEl>
                                        <p:attrNameLst>
                                          <p:attrName>style.visibility</p:attrName>
                                        </p:attrNameLst>
                                      </p:cBhvr>
                                      <p:to>
                                        <p:strVal val="visible"/>
                                      </p:to>
                                    </p:set>
                                    <p:anim calcmode="lin" valueType="num">
                                      <p:cBhvr additive="base">
                                        <p:cTn id="39" dur="500" fill="hold"/>
                                        <p:tgtEl>
                                          <p:spTgt spid="41019"/>
                                        </p:tgtEl>
                                        <p:attrNameLst>
                                          <p:attrName>ppt_x</p:attrName>
                                        </p:attrNameLst>
                                      </p:cBhvr>
                                      <p:tavLst>
                                        <p:tav tm="0">
                                          <p:val>
                                            <p:strVal val="#ppt_x"/>
                                          </p:val>
                                        </p:tav>
                                        <p:tav tm="100000">
                                          <p:val>
                                            <p:strVal val="#ppt_x"/>
                                          </p:val>
                                        </p:tav>
                                      </p:tavLst>
                                    </p:anim>
                                    <p:anim calcmode="lin" valueType="num">
                                      <p:cBhvr additive="base">
                                        <p:cTn id="40" dur="500" fill="hold"/>
                                        <p:tgtEl>
                                          <p:spTgt spid="410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1020"/>
                                        </p:tgtEl>
                                        <p:attrNameLst>
                                          <p:attrName>style.visibility</p:attrName>
                                        </p:attrNameLst>
                                      </p:cBhvr>
                                      <p:to>
                                        <p:strVal val="visible"/>
                                      </p:to>
                                    </p:set>
                                    <p:anim calcmode="lin" valueType="num">
                                      <p:cBhvr additive="base">
                                        <p:cTn id="43" dur="500" fill="hold"/>
                                        <p:tgtEl>
                                          <p:spTgt spid="41020"/>
                                        </p:tgtEl>
                                        <p:attrNameLst>
                                          <p:attrName>ppt_x</p:attrName>
                                        </p:attrNameLst>
                                      </p:cBhvr>
                                      <p:tavLst>
                                        <p:tav tm="0">
                                          <p:val>
                                            <p:strVal val="#ppt_x"/>
                                          </p:val>
                                        </p:tav>
                                        <p:tav tm="100000">
                                          <p:val>
                                            <p:strVal val="#ppt_x"/>
                                          </p:val>
                                        </p:tav>
                                      </p:tavLst>
                                    </p:anim>
                                    <p:anim calcmode="lin" valueType="num">
                                      <p:cBhvr additive="base">
                                        <p:cTn id="44" dur="500" fill="hold"/>
                                        <p:tgtEl>
                                          <p:spTgt spid="410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9" grpId="0" animBg="1"/>
      <p:bldP spid="41010" grpId="0" animBg="1"/>
      <p:bldP spid="41011" grpId="0" animBg="1"/>
      <p:bldP spid="41013" grpId="0" animBg="1"/>
      <p:bldP spid="41014" grpId="0" animBg="1"/>
      <p:bldP spid="41016" grpId="0" animBg="1"/>
      <p:bldP spid="41017" grpId="0" animBg="1"/>
      <p:bldP spid="41018" grpId="0" animBg="1"/>
      <p:bldP spid="41019" grpId="0" animBg="1"/>
      <p:bldP spid="410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r>
              <a:rPr lang="en-US" altLang="ja-JP"/>
              <a:t>Slide </a:t>
            </a:r>
            <a:fld id="{03A8D247-B0FC-4C37-9DD7-28D7DA5AE18A}" type="slidenum">
              <a:rPr lang="en-US" altLang="ja-JP"/>
              <a:pPr>
                <a:defRPr/>
              </a:pPr>
              <a:t>5</a:t>
            </a:fld>
            <a:endParaRPr lang="en-US" altLang="ja-JP"/>
          </a:p>
        </p:txBody>
      </p:sp>
      <p:pic>
        <p:nvPicPr>
          <p:cNvPr id="3075" name="Picture 3"/>
          <p:cNvPicPr>
            <a:picLocks noChangeAspect="1" noChangeArrowheads="1"/>
          </p:cNvPicPr>
          <p:nvPr/>
        </p:nvPicPr>
        <p:blipFill>
          <a:blip r:embed="rId3" cstate="print"/>
          <a:srcRect/>
          <a:stretch>
            <a:fillRect/>
          </a:stretch>
        </p:blipFill>
        <p:spPr bwMode="auto">
          <a:xfrm>
            <a:off x="1212850" y="1268413"/>
            <a:ext cx="6718300" cy="5040312"/>
          </a:xfrm>
          <a:prstGeom prst="rect">
            <a:avLst/>
          </a:prstGeom>
          <a:noFill/>
          <a:ln w="9525">
            <a:noFill/>
            <a:miter lim="800000"/>
            <a:headEnd/>
            <a:tailEnd/>
          </a:ln>
        </p:spPr>
      </p:pic>
      <p:sp>
        <p:nvSpPr>
          <p:cNvPr id="4" name="右矢印 3"/>
          <p:cNvSpPr/>
          <p:nvPr/>
        </p:nvSpPr>
        <p:spPr>
          <a:xfrm flipH="1">
            <a:off x="3419475" y="4005263"/>
            <a:ext cx="936625" cy="503237"/>
          </a:xfrm>
          <a:prstGeom prst="rightArrow">
            <a:avLst/>
          </a:prstGeom>
          <a:solidFill>
            <a:srgbClr val="FF39F1"/>
          </a:solidFill>
          <a:ln>
            <a:solidFill>
              <a:srgbClr val="FF01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p>
        </p:txBody>
      </p:sp>
      <p:sp>
        <p:nvSpPr>
          <p:cNvPr id="7" name="テキスト ボックス 6"/>
          <p:cNvSpPr txBox="1">
            <a:spLocks noChangeArrowheads="1"/>
          </p:cNvSpPr>
          <p:nvPr/>
        </p:nvSpPr>
        <p:spPr bwMode="auto">
          <a:xfrm>
            <a:off x="2425700" y="611188"/>
            <a:ext cx="4238625" cy="579437"/>
          </a:xfrm>
          <a:prstGeom prst="rect">
            <a:avLst/>
          </a:prstGeom>
          <a:noFill/>
          <a:ln w="9525">
            <a:noFill/>
            <a:miter lim="800000"/>
            <a:headEnd/>
            <a:tailEnd/>
          </a:ln>
        </p:spPr>
        <p:txBody>
          <a:bodyPr wrap="none">
            <a:spAutoFit/>
          </a:bodyPr>
          <a:lstStyle/>
          <a:p>
            <a:pPr algn="ctr" eaLnBrk="0" hangingPunct="0"/>
            <a:r>
              <a:rPr kumimoji="0" lang="en-US" altLang="ja-JP" sz="3200"/>
              <a:t>1st WLAN starts on ch1 </a:t>
            </a:r>
            <a:endParaRPr kumimoji="0" lang="ja-JP" altLang="en-US" sz="3200"/>
          </a:p>
        </p:txBody>
      </p:sp>
      <p:sp>
        <p:nvSpPr>
          <p:cNvPr id="6" name="日付プレースホルダ 5"/>
          <p:cNvSpPr>
            <a:spLocks noGrp="1"/>
          </p:cNvSpPr>
          <p:nvPr>
            <p:ph type="dt" sz="half" idx="10"/>
          </p:nvPr>
        </p:nvSpPr>
        <p:spPr/>
        <p:txBody>
          <a:bodyPr/>
          <a:lstStyle/>
          <a:p>
            <a:r>
              <a:rPr lang="en-US" altLang="ja-JP" dirty="0" smtClean="0"/>
              <a:t>November, 2010</a:t>
            </a:r>
            <a:endParaRPr lang="en-US" altLang="ja-JP" dirty="0"/>
          </a:p>
        </p:txBody>
      </p:sp>
      <p:sp>
        <p:nvSpPr>
          <p:cNvPr id="8" name="フッター プレースホルダ 7"/>
          <p:cNvSpPr>
            <a:spLocks noGrp="1"/>
          </p:cNvSpPr>
          <p:nvPr>
            <p:ph type="ftr" sz="quarter" idx="11"/>
          </p:nvPr>
        </p:nvSpPr>
        <p:spPr/>
        <p:txBody>
          <a:bodyPr/>
          <a:lstStyle/>
          <a:p>
            <a:r>
              <a:rPr lang="en-US" altLang="ja-JP" dirty="0" smtClean="0"/>
              <a:t>Shoichi Kitazawa, ATR</a:t>
            </a:r>
            <a:endParaRPr lang="en-US" altLang="ja-JP"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r>
              <a:rPr lang="en-US" altLang="ja-JP"/>
              <a:t>Slide </a:t>
            </a:r>
            <a:fld id="{608C4198-6EE1-422C-921E-B5ECE065738A}" type="slidenum">
              <a:rPr lang="en-US" altLang="ja-JP"/>
              <a:pPr>
                <a:defRPr/>
              </a:pPr>
              <a:t>6</a:t>
            </a:fld>
            <a:endParaRPr lang="en-US" altLang="ja-JP"/>
          </a:p>
        </p:txBody>
      </p:sp>
      <p:pic>
        <p:nvPicPr>
          <p:cNvPr id="20481" name="Picture 3"/>
          <p:cNvPicPr>
            <a:picLocks noChangeAspect="1" noChangeArrowheads="1"/>
          </p:cNvPicPr>
          <p:nvPr/>
        </p:nvPicPr>
        <p:blipFill>
          <a:blip r:embed="rId3" cstate="print"/>
          <a:srcRect/>
          <a:stretch>
            <a:fillRect/>
          </a:stretch>
        </p:blipFill>
        <p:spPr bwMode="auto">
          <a:xfrm>
            <a:off x="1187450" y="1270000"/>
            <a:ext cx="6719888" cy="5038725"/>
          </a:xfrm>
          <a:prstGeom prst="rect">
            <a:avLst/>
          </a:prstGeom>
          <a:noFill/>
          <a:ln w="9525">
            <a:noFill/>
            <a:miter lim="800000"/>
            <a:headEnd/>
            <a:tailEnd/>
          </a:ln>
        </p:spPr>
      </p:pic>
      <p:sp>
        <p:nvSpPr>
          <p:cNvPr id="4" name="右矢印 3"/>
          <p:cNvSpPr/>
          <p:nvPr/>
        </p:nvSpPr>
        <p:spPr>
          <a:xfrm flipH="1">
            <a:off x="4427538" y="3789363"/>
            <a:ext cx="936625" cy="503237"/>
          </a:xfrm>
          <a:prstGeom prst="rightArrow">
            <a:avLst/>
          </a:prstGeom>
          <a:solidFill>
            <a:srgbClr val="FF39F1"/>
          </a:solidFill>
          <a:ln>
            <a:solidFill>
              <a:srgbClr val="FF01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p>
        </p:txBody>
      </p:sp>
      <p:sp>
        <p:nvSpPr>
          <p:cNvPr id="8" name="テキスト ボックス 7"/>
          <p:cNvSpPr txBox="1">
            <a:spLocks noChangeArrowheads="1"/>
          </p:cNvSpPr>
          <p:nvPr/>
        </p:nvSpPr>
        <p:spPr bwMode="auto">
          <a:xfrm>
            <a:off x="2409825" y="611188"/>
            <a:ext cx="4271963" cy="579437"/>
          </a:xfrm>
          <a:prstGeom prst="rect">
            <a:avLst/>
          </a:prstGeom>
          <a:noFill/>
          <a:ln w="9525">
            <a:noFill/>
            <a:miter lim="800000"/>
            <a:headEnd/>
            <a:tailEnd/>
          </a:ln>
        </p:spPr>
        <p:txBody>
          <a:bodyPr wrap="none">
            <a:spAutoFit/>
          </a:bodyPr>
          <a:lstStyle/>
          <a:p>
            <a:pPr algn="ctr" eaLnBrk="0" hangingPunct="0"/>
            <a:r>
              <a:rPr kumimoji="0" lang="en-US" altLang="ja-JP" sz="3200"/>
              <a:t>2nd WLAN starts on ch5</a:t>
            </a:r>
            <a:endParaRPr kumimoji="0" lang="ja-JP" altLang="en-US" sz="3200"/>
          </a:p>
        </p:txBody>
      </p:sp>
      <p:sp>
        <p:nvSpPr>
          <p:cNvPr id="6" name="日付プレースホルダ 5"/>
          <p:cNvSpPr>
            <a:spLocks noGrp="1"/>
          </p:cNvSpPr>
          <p:nvPr>
            <p:ph type="dt" sz="half" idx="10"/>
          </p:nvPr>
        </p:nvSpPr>
        <p:spPr/>
        <p:txBody>
          <a:bodyPr/>
          <a:lstStyle/>
          <a:p>
            <a:r>
              <a:rPr lang="en-US" altLang="ja-JP" smtClean="0"/>
              <a:t>November, 2010</a:t>
            </a:r>
            <a:endParaRPr lang="en-US" altLang="ja-JP"/>
          </a:p>
        </p:txBody>
      </p:sp>
      <p:sp>
        <p:nvSpPr>
          <p:cNvPr id="7" name="フッター プレースホルダ 6"/>
          <p:cNvSpPr>
            <a:spLocks noGrp="1"/>
          </p:cNvSpPr>
          <p:nvPr>
            <p:ph type="ftr" sz="quarter" idx="11"/>
          </p:nvPr>
        </p:nvSpPr>
        <p:spPr/>
        <p:txBody>
          <a:bodyPr/>
          <a:lstStyle/>
          <a:p>
            <a:r>
              <a:rPr lang="en-US" altLang="ja-JP" smtClean="0"/>
              <a:t>Shoichi Kitazawa, ATR</a:t>
            </a:r>
            <a:endParaRPr lang="en-US" altLang="ja-JP"/>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r>
              <a:rPr lang="en-US" altLang="ja-JP"/>
              <a:t>Slide </a:t>
            </a:r>
            <a:fld id="{3E94A987-C192-4D0C-937A-E9C501C1B798}" type="slidenum">
              <a:rPr lang="en-US" altLang="ja-JP"/>
              <a:pPr>
                <a:defRPr/>
              </a:pPr>
              <a:t>7</a:t>
            </a:fld>
            <a:endParaRPr lang="en-US" altLang="ja-JP"/>
          </a:p>
        </p:txBody>
      </p:sp>
      <p:pic>
        <p:nvPicPr>
          <p:cNvPr id="22529" name="Picture 2"/>
          <p:cNvPicPr>
            <a:picLocks noChangeAspect="1" noChangeArrowheads="1"/>
          </p:cNvPicPr>
          <p:nvPr/>
        </p:nvPicPr>
        <p:blipFill>
          <a:blip r:embed="rId3" cstate="print"/>
          <a:srcRect/>
          <a:stretch>
            <a:fillRect/>
          </a:stretch>
        </p:blipFill>
        <p:spPr bwMode="auto">
          <a:xfrm>
            <a:off x="1187450" y="1270000"/>
            <a:ext cx="6719888" cy="5038725"/>
          </a:xfrm>
          <a:prstGeom prst="rect">
            <a:avLst/>
          </a:prstGeom>
          <a:noFill/>
          <a:ln w="9525">
            <a:noFill/>
            <a:miter lim="800000"/>
            <a:headEnd/>
            <a:tailEnd/>
          </a:ln>
        </p:spPr>
      </p:pic>
      <p:sp>
        <p:nvSpPr>
          <p:cNvPr id="3" name="右矢印 2"/>
          <p:cNvSpPr/>
          <p:nvPr/>
        </p:nvSpPr>
        <p:spPr>
          <a:xfrm flipH="1">
            <a:off x="5651500" y="4005263"/>
            <a:ext cx="936625" cy="503237"/>
          </a:xfrm>
          <a:prstGeom prst="rightArrow">
            <a:avLst/>
          </a:prstGeom>
          <a:solidFill>
            <a:srgbClr val="FF39F1"/>
          </a:solidFill>
          <a:ln>
            <a:solidFill>
              <a:srgbClr val="FF01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p>
        </p:txBody>
      </p:sp>
      <p:sp>
        <p:nvSpPr>
          <p:cNvPr id="7" name="テキスト ボックス 6"/>
          <p:cNvSpPr txBox="1">
            <a:spLocks noChangeArrowheads="1"/>
          </p:cNvSpPr>
          <p:nvPr/>
        </p:nvSpPr>
        <p:spPr bwMode="auto">
          <a:xfrm>
            <a:off x="2443163" y="611188"/>
            <a:ext cx="4203700" cy="579437"/>
          </a:xfrm>
          <a:prstGeom prst="rect">
            <a:avLst/>
          </a:prstGeom>
          <a:noFill/>
          <a:ln w="9525">
            <a:noFill/>
            <a:miter lim="800000"/>
            <a:headEnd/>
            <a:tailEnd/>
          </a:ln>
        </p:spPr>
        <p:txBody>
          <a:bodyPr wrap="none">
            <a:spAutoFit/>
          </a:bodyPr>
          <a:lstStyle/>
          <a:p>
            <a:pPr algn="ctr" eaLnBrk="0" hangingPunct="0"/>
            <a:r>
              <a:rPr kumimoji="0" lang="en-US" altLang="ja-JP" sz="3200"/>
              <a:t>3rd WLAN</a:t>
            </a:r>
            <a:r>
              <a:rPr kumimoji="0" lang="ja-JP" altLang="en-US" sz="3200"/>
              <a:t> </a:t>
            </a:r>
            <a:r>
              <a:rPr kumimoji="0" lang="en-US" altLang="ja-JP" sz="3200"/>
              <a:t>starts on ch9</a:t>
            </a:r>
            <a:endParaRPr kumimoji="0" lang="ja-JP" altLang="en-US" sz="3200"/>
          </a:p>
        </p:txBody>
      </p:sp>
      <p:sp>
        <p:nvSpPr>
          <p:cNvPr id="6" name="日付プレースホルダ 5"/>
          <p:cNvSpPr>
            <a:spLocks noGrp="1"/>
          </p:cNvSpPr>
          <p:nvPr>
            <p:ph type="dt" sz="half" idx="10"/>
          </p:nvPr>
        </p:nvSpPr>
        <p:spPr/>
        <p:txBody>
          <a:bodyPr/>
          <a:lstStyle/>
          <a:p>
            <a:r>
              <a:rPr lang="en-US" altLang="ja-JP" smtClean="0"/>
              <a:t>November, 2010</a:t>
            </a:r>
            <a:endParaRPr lang="en-US" altLang="ja-JP"/>
          </a:p>
        </p:txBody>
      </p:sp>
      <p:sp>
        <p:nvSpPr>
          <p:cNvPr id="8" name="フッター プレースホルダ 7"/>
          <p:cNvSpPr>
            <a:spLocks noGrp="1"/>
          </p:cNvSpPr>
          <p:nvPr>
            <p:ph type="ftr" sz="quarter" idx="11"/>
          </p:nvPr>
        </p:nvSpPr>
        <p:spPr/>
        <p:txBody>
          <a:bodyPr/>
          <a:lstStyle/>
          <a:p>
            <a:r>
              <a:rPr lang="en-US" altLang="ja-JP" smtClean="0"/>
              <a:t>Shoichi Kitazawa, ATR</a:t>
            </a:r>
            <a:endParaRPr lang="en-US" altLang="ja-JP"/>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r>
              <a:rPr lang="en-US" altLang="ja-JP"/>
              <a:t>Slide </a:t>
            </a:r>
            <a:fld id="{B62A5385-C965-42F2-86EF-79DCD40EFFD2}" type="slidenum">
              <a:rPr lang="en-US" altLang="ja-JP"/>
              <a:pPr>
                <a:defRPr/>
              </a:pPr>
              <a:t>8</a:t>
            </a:fld>
            <a:endParaRPr lang="en-US" altLang="ja-JP"/>
          </a:p>
        </p:txBody>
      </p:sp>
      <p:pic>
        <p:nvPicPr>
          <p:cNvPr id="24577" name="Picture 2"/>
          <p:cNvPicPr>
            <a:picLocks noChangeAspect="1" noChangeArrowheads="1"/>
          </p:cNvPicPr>
          <p:nvPr/>
        </p:nvPicPr>
        <p:blipFill>
          <a:blip r:embed="rId3" cstate="print"/>
          <a:srcRect/>
          <a:stretch>
            <a:fillRect/>
          </a:stretch>
        </p:blipFill>
        <p:spPr bwMode="auto">
          <a:xfrm>
            <a:off x="1187450" y="1270000"/>
            <a:ext cx="6719888" cy="5038725"/>
          </a:xfrm>
          <a:prstGeom prst="rect">
            <a:avLst/>
          </a:prstGeom>
          <a:noFill/>
          <a:ln w="9525">
            <a:noFill/>
            <a:miter lim="800000"/>
            <a:headEnd/>
            <a:tailEnd/>
          </a:ln>
        </p:spPr>
      </p:pic>
      <p:sp>
        <p:nvSpPr>
          <p:cNvPr id="4" name="右矢印 3"/>
          <p:cNvSpPr/>
          <p:nvPr/>
        </p:nvSpPr>
        <p:spPr>
          <a:xfrm>
            <a:off x="4716463" y="3644900"/>
            <a:ext cx="935037" cy="504825"/>
          </a:xfrm>
          <a:prstGeom prst="rightArrow">
            <a:avLst/>
          </a:prstGeom>
          <a:solidFill>
            <a:srgbClr val="FF39F1"/>
          </a:solidFill>
          <a:ln>
            <a:solidFill>
              <a:srgbClr val="FF01E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a:p>
        </p:txBody>
      </p:sp>
      <p:sp>
        <p:nvSpPr>
          <p:cNvPr id="7" name="角丸四角形吹き出し 6"/>
          <p:cNvSpPr/>
          <p:nvPr/>
        </p:nvSpPr>
        <p:spPr>
          <a:xfrm>
            <a:off x="2268538" y="2636838"/>
            <a:ext cx="4248150" cy="792162"/>
          </a:xfrm>
          <a:prstGeom prst="wedgeRoundRectCallout">
            <a:avLst>
              <a:gd name="adj1" fmla="val 39577"/>
              <a:gd name="adj2" fmla="val 9976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eaLnBrk="0" hangingPunct="0"/>
            <a:r>
              <a:rPr kumimoji="0" lang="en-US" altLang="ja-JP" sz="2800">
                <a:solidFill>
                  <a:schemeClr val="tx1"/>
                </a:solidFill>
                <a:ea typeface="ＭＳ Ｐゴシック" charset="-128"/>
              </a:rPr>
              <a:t>Lower power than other channels</a:t>
            </a:r>
            <a:endParaRPr lang="en-US" altLang="ja-JP" sz="2800">
              <a:solidFill>
                <a:schemeClr val="tx1"/>
              </a:solidFill>
              <a:ea typeface="ＭＳ Ｐゴシック" charset="-128"/>
            </a:endParaRPr>
          </a:p>
        </p:txBody>
      </p:sp>
      <p:sp>
        <p:nvSpPr>
          <p:cNvPr id="9" name="テキスト ボックス 8"/>
          <p:cNvSpPr txBox="1">
            <a:spLocks noChangeArrowheads="1"/>
          </p:cNvSpPr>
          <p:nvPr/>
        </p:nvSpPr>
        <p:spPr bwMode="auto">
          <a:xfrm>
            <a:off x="2263775" y="611188"/>
            <a:ext cx="4565650" cy="579437"/>
          </a:xfrm>
          <a:prstGeom prst="rect">
            <a:avLst/>
          </a:prstGeom>
          <a:noFill/>
          <a:ln w="9525">
            <a:noFill/>
            <a:miter lim="800000"/>
            <a:headEnd/>
            <a:tailEnd/>
          </a:ln>
        </p:spPr>
        <p:txBody>
          <a:bodyPr wrap="none">
            <a:spAutoFit/>
          </a:bodyPr>
          <a:lstStyle/>
          <a:p>
            <a:pPr algn="ctr" eaLnBrk="0" hangingPunct="0"/>
            <a:r>
              <a:rPr kumimoji="0" lang="en-US" altLang="ja-JP" sz="3200"/>
              <a:t>Last WLAN starts on ch13</a:t>
            </a:r>
            <a:endParaRPr kumimoji="0" lang="ja-JP" altLang="en-US" sz="3200"/>
          </a:p>
        </p:txBody>
      </p:sp>
      <p:sp>
        <p:nvSpPr>
          <p:cNvPr id="8" name="日付プレースホルダ 7"/>
          <p:cNvSpPr>
            <a:spLocks noGrp="1"/>
          </p:cNvSpPr>
          <p:nvPr>
            <p:ph type="dt" sz="half" idx="10"/>
          </p:nvPr>
        </p:nvSpPr>
        <p:spPr/>
        <p:txBody>
          <a:bodyPr/>
          <a:lstStyle/>
          <a:p>
            <a:r>
              <a:rPr lang="en-US" altLang="ja-JP" smtClean="0"/>
              <a:t>November, 2010</a:t>
            </a:r>
            <a:endParaRPr lang="en-US" altLang="ja-JP"/>
          </a:p>
        </p:txBody>
      </p:sp>
      <p:sp>
        <p:nvSpPr>
          <p:cNvPr id="10" name="フッター プレースホルダ 9"/>
          <p:cNvSpPr>
            <a:spLocks noGrp="1"/>
          </p:cNvSpPr>
          <p:nvPr>
            <p:ph type="ftr" sz="quarter" idx="11"/>
          </p:nvPr>
        </p:nvSpPr>
        <p:spPr/>
        <p:txBody>
          <a:bodyPr/>
          <a:lstStyle/>
          <a:p>
            <a:r>
              <a:rPr lang="en-US" altLang="ja-JP" smtClean="0"/>
              <a:t>Shoichi Kitazawa, ATR</a:t>
            </a:r>
            <a:endParaRPr lang="en-US" altLang="ja-JP"/>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
                                        <p:tgtEl>
                                          <p:spTgt spid="4"/>
                                        </p:tgtEl>
                                      </p:cBhvr>
                                    </p:animEffect>
                                  </p:childTnLst>
                                </p:cTn>
                              </p:par>
                            </p:childTnLst>
                          </p:cTn>
                        </p:par>
                        <p:par>
                          <p:cTn id="8" fill="hold">
                            <p:stCondLst>
                              <p:cond delay="1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r>
              <a:rPr lang="en-US" altLang="ja-JP"/>
              <a:t>Slide </a:t>
            </a:r>
            <a:fld id="{3F27DD3E-EDAD-4F22-BFC8-E8C91FE64F58}" type="slidenum">
              <a:rPr lang="en-US" altLang="ja-JP"/>
              <a:pPr>
                <a:defRPr/>
              </a:pPr>
              <a:t>9</a:t>
            </a:fld>
            <a:endParaRPr lang="en-US" altLang="ja-JP"/>
          </a:p>
        </p:txBody>
      </p:sp>
      <p:pic>
        <p:nvPicPr>
          <p:cNvPr id="26625" name="Picture 2"/>
          <p:cNvPicPr>
            <a:picLocks noChangeAspect="1" noChangeArrowheads="1"/>
          </p:cNvPicPr>
          <p:nvPr/>
        </p:nvPicPr>
        <p:blipFill>
          <a:blip r:embed="rId3" cstate="print"/>
          <a:srcRect/>
          <a:stretch>
            <a:fillRect/>
          </a:stretch>
        </p:blipFill>
        <p:spPr bwMode="auto">
          <a:xfrm>
            <a:off x="1187450" y="1270000"/>
            <a:ext cx="6719888" cy="5038725"/>
          </a:xfrm>
          <a:prstGeom prst="rect">
            <a:avLst/>
          </a:prstGeom>
          <a:noFill/>
          <a:ln w="9525">
            <a:noFill/>
            <a:miter lim="800000"/>
            <a:headEnd/>
            <a:tailEnd/>
          </a:ln>
        </p:spPr>
      </p:pic>
      <p:sp>
        <p:nvSpPr>
          <p:cNvPr id="6" name="角丸四角形吹き出し 5"/>
          <p:cNvSpPr/>
          <p:nvPr/>
        </p:nvSpPr>
        <p:spPr>
          <a:xfrm>
            <a:off x="2339975" y="3213100"/>
            <a:ext cx="3024188" cy="1223963"/>
          </a:xfrm>
          <a:prstGeom prst="wedgeRoundRectCallout">
            <a:avLst>
              <a:gd name="adj1" fmla="val 73729"/>
              <a:gd name="adj2" fmla="val -2707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en-US" altLang="ja-JP" sz="2800">
                <a:solidFill>
                  <a:srgbClr val="FF0000"/>
                </a:solidFill>
                <a:ea typeface="ＭＳ Ｐゴシック" charset="-128"/>
              </a:rPr>
              <a:t>This link becomes low data rate</a:t>
            </a:r>
            <a:endParaRPr lang="ja-JP" altLang="en-US" sz="2800">
              <a:solidFill>
                <a:srgbClr val="FF0000"/>
              </a:solidFill>
              <a:ea typeface="ＭＳ Ｐゴシック" charset="-128"/>
            </a:endParaRPr>
          </a:p>
        </p:txBody>
      </p:sp>
      <p:sp>
        <p:nvSpPr>
          <p:cNvPr id="8" name="テキスト ボックス 7"/>
          <p:cNvSpPr txBox="1">
            <a:spLocks noChangeArrowheads="1"/>
          </p:cNvSpPr>
          <p:nvPr/>
        </p:nvSpPr>
        <p:spPr bwMode="auto">
          <a:xfrm>
            <a:off x="1116013" y="611188"/>
            <a:ext cx="7416800" cy="579437"/>
          </a:xfrm>
          <a:prstGeom prst="rect">
            <a:avLst/>
          </a:prstGeom>
          <a:noFill/>
          <a:ln w="9525">
            <a:noFill/>
            <a:miter lim="800000"/>
            <a:headEnd/>
            <a:tailEnd/>
          </a:ln>
        </p:spPr>
        <p:txBody>
          <a:bodyPr>
            <a:spAutoFit/>
          </a:bodyPr>
          <a:lstStyle/>
          <a:p>
            <a:pPr algn="ctr" eaLnBrk="0" hangingPunct="0"/>
            <a:r>
              <a:rPr kumimoji="0" lang="en-US" altLang="ja-JP" sz="3200" dirty="0"/>
              <a:t>Four </a:t>
            </a:r>
            <a:r>
              <a:rPr kumimoji="0" lang="en-US" altLang="ja-JP" sz="3200" dirty="0" smtClean="0"/>
              <a:t>WLANs </a:t>
            </a:r>
            <a:r>
              <a:rPr kumimoji="0" lang="en-US" altLang="ja-JP" sz="3200" dirty="0"/>
              <a:t>in the ISM band</a:t>
            </a:r>
            <a:endParaRPr kumimoji="0" lang="ja-JP" altLang="en-US" sz="3200" dirty="0"/>
          </a:p>
        </p:txBody>
      </p:sp>
      <p:sp>
        <p:nvSpPr>
          <p:cNvPr id="7" name="日付プレースホルダ 6"/>
          <p:cNvSpPr>
            <a:spLocks noGrp="1"/>
          </p:cNvSpPr>
          <p:nvPr>
            <p:ph type="dt" sz="half" idx="10"/>
          </p:nvPr>
        </p:nvSpPr>
        <p:spPr/>
        <p:txBody>
          <a:bodyPr/>
          <a:lstStyle/>
          <a:p>
            <a:r>
              <a:rPr lang="en-US" altLang="ja-JP" smtClean="0"/>
              <a:t>November, 2010</a:t>
            </a:r>
            <a:endParaRPr lang="en-US" altLang="ja-JP"/>
          </a:p>
        </p:txBody>
      </p:sp>
      <p:sp>
        <p:nvSpPr>
          <p:cNvPr id="9" name="フッター プレースホルダ 8"/>
          <p:cNvSpPr>
            <a:spLocks noGrp="1"/>
          </p:cNvSpPr>
          <p:nvPr>
            <p:ph type="ftr" sz="quarter" idx="11"/>
          </p:nvPr>
        </p:nvSpPr>
        <p:spPr/>
        <p:txBody>
          <a:bodyPr/>
          <a:lstStyle/>
          <a:p>
            <a:r>
              <a:rPr lang="en-US" altLang="ja-JP" smtClean="0"/>
              <a:t>Shoichi Kitazawa, ATR</a:t>
            </a:r>
            <a:endParaRPr lang="en-US" altLang="ja-JP"/>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6"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391</TotalTime>
  <Words>445</Words>
  <Application>Microsoft Office PowerPoint</Application>
  <PresentationFormat>画面に合わせる (4:3)</PresentationFormat>
  <Paragraphs>120</Paragraphs>
  <Slides>14</Slides>
  <Notes>11</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IEEE-P802_15</vt:lpstr>
      <vt:lpstr>スライド 1</vt:lpstr>
      <vt:lpstr>Experimental results of  High traffic-load situation  - Support document of 15-10-0739r1 -</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subject>IEEE 802.15 &lt;subject&gt;</dc:subject>
  <dc:creator>kitazawa</dc:creator>
  <dc:description>15-10-0886-00-0sru</dc:description>
  <cp:lastModifiedBy>kitazawa</cp:lastModifiedBy>
  <cp:revision>33</cp:revision>
  <cp:lastPrinted>1998-02-10T13:28:06Z</cp:lastPrinted>
  <dcterms:created xsi:type="dcterms:W3CDTF">2010-11-09T05:34:29Z</dcterms:created>
  <dcterms:modified xsi:type="dcterms:W3CDTF">2010-11-09T17:51:37Z</dcterms:modified>
</cp:coreProperties>
</file>