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0DEFD-6CB7-4725-A757-7282ADC8C2DA}" type="datetimeFigureOut">
              <a:rPr lang="en-US" smtClean="0"/>
              <a:t>9/16/10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FD22F-B0C3-449D-9A0A-1D23452E5E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FD22F-B0C3-449D-9A0A-1D23452E5E0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EBC3-BD4F-4814-A7AF-74F180614D0B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20A41-DE7A-4AE2-B9A2-6DF3DFE3D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418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SG-PSC</a:t>
            </a:r>
            <a:r>
              <a:rPr lang="en-US" dirty="0" smtClean="0"/>
              <a:t> </a:t>
            </a:r>
            <a:r>
              <a:rPr lang="en-US" dirty="0" smtClean="0"/>
              <a:t>Meeting Closing report for the Waikoloa interim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7772400" cy="447986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The SG</a:t>
            </a:r>
            <a:r>
              <a:rPr lang="en-US" b="1" dirty="0" smtClean="0"/>
              <a:t> </a:t>
            </a:r>
            <a:r>
              <a:rPr lang="en-US" b="1" dirty="0" smtClean="0"/>
              <a:t>worked on revising the PAR and 5C document.</a:t>
            </a:r>
          </a:p>
          <a:p>
            <a:pPr algn="just"/>
            <a:r>
              <a:rPr lang="en-US" b="1" dirty="0" smtClean="0"/>
              <a:t>The revised posted documents are:</a:t>
            </a:r>
          </a:p>
          <a:p>
            <a:pPr algn="just"/>
            <a:r>
              <a:rPr lang="en-US" b="1" dirty="0" smtClean="0"/>
              <a:t>15</a:t>
            </a:r>
            <a:r>
              <a:rPr lang="en-US" b="1" dirty="0" smtClean="0"/>
              <a:t>-10-0635-</a:t>
            </a:r>
            <a:r>
              <a:rPr lang="en-US" b="1" dirty="0" smtClean="0"/>
              <a:t>03-</a:t>
            </a:r>
            <a:r>
              <a:rPr lang="en-US" b="1" dirty="0" smtClean="0"/>
              <a:t>0psc Draft </a:t>
            </a:r>
            <a:r>
              <a:rPr lang="en-US" b="1" dirty="0" smtClean="0"/>
              <a:t>PA</a:t>
            </a:r>
          </a:p>
          <a:p>
            <a:pPr algn="just"/>
            <a:r>
              <a:rPr lang="en-US" b="1" dirty="0" smtClean="0"/>
              <a:t>15</a:t>
            </a:r>
            <a:r>
              <a:rPr lang="en-US" b="1" dirty="0" smtClean="0"/>
              <a:t>-10-0636-</a:t>
            </a:r>
            <a:r>
              <a:rPr lang="en-US" b="1" dirty="0" smtClean="0"/>
              <a:t>02-</a:t>
            </a:r>
            <a:r>
              <a:rPr lang="en-US" b="1" dirty="0" smtClean="0"/>
              <a:t>0psc Draft </a:t>
            </a:r>
            <a:r>
              <a:rPr lang="en-US" b="1" dirty="0" smtClean="0"/>
              <a:t>5C</a:t>
            </a:r>
          </a:p>
          <a:p>
            <a:pPr algn="just"/>
            <a:r>
              <a:rPr lang="en-US" b="1" dirty="0" smtClean="0"/>
              <a:t>The SG-</a:t>
            </a:r>
            <a:r>
              <a:rPr lang="en-US" b="1" dirty="0" smtClean="0"/>
              <a:t>PSC</a:t>
            </a:r>
            <a:r>
              <a:rPr lang="en-US" b="1" dirty="0" smtClean="0"/>
              <a:t> has</a:t>
            </a:r>
            <a:r>
              <a:rPr lang="en-US" b="1" dirty="0" smtClean="0"/>
              <a:t> </a:t>
            </a:r>
            <a:r>
              <a:rPr lang="en-US" b="1" dirty="0" smtClean="0"/>
              <a:t>2 </a:t>
            </a:r>
            <a:r>
              <a:rPr lang="en-US" b="1" dirty="0" smtClean="0"/>
              <a:t>motions</a:t>
            </a:r>
            <a:r>
              <a:rPr lang="en-US" b="1" dirty="0" smtClean="0"/>
              <a:t>   </a:t>
            </a:r>
          </a:p>
          <a:p>
            <a:pPr algn="just"/>
            <a:r>
              <a:rPr lang="en-US" b="1" dirty="0" smtClean="0"/>
              <a:t>requesting </a:t>
            </a:r>
            <a:r>
              <a:rPr lang="en-US" b="1" dirty="0" smtClean="0"/>
              <a:t>approval to forward</a:t>
            </a:r>
            <a:r>
              <a:rPr lang="en-US" b="1" dirty="0" smtClean="0"/>
              <a:t> the PAR and 5C documents to </a:t>
            </a:r>
            <a:r>
              <a:rPr lang="en-US" b="1" dirty="0" smtClean="0"/>
              <a:t>the EC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70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SG-PSC Meeting Closing report for the Waikoloa interim meeting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SG-PSC Closing report Sept 2010</dc:title>
  <dc:subject/>
  <dc:creator>Peter Murray</dc:creator>
  <cp:keywords/>
  <dc:description/>
  <cp:lastModifiedBy>Peter Murray</cp:lastModifiedBy>
  <cp:revision>4</cp:revision>
  <dcterms:created xsi:type="dcterms:W3CDTF">2010-09-17T00:33:03Z</dcterms:created>
  <dcterms:modified xsi:type="dcterms:W3CDTF">2010-09-17T04:15:21Z</dcterms:modified>
  <cp:category/>
</cp:coreProperties>
</file>