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370" r:id="rId2"/>
    <p:sldId id="371" r:id="rId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9/16/2010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9/16/2010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September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July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15-10-0621-00-wng0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dirty="0" smtClean="0"/>
              <a:t>July 2010</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July 2010</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00675"/>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Waikoloa September </a:t>
            </a:r>
            <a:r>
              <a:rPr lang="en-US" sz="1800" dirty="0"/>
              <a:t>2010</a:t>
            </a:r>
          </a:p>
          <a:p>
            <a:pPr marL="914400" indent="-914400" eaLnBrk="0" hangingPunct="0">
              <a:defRPr/>
            </a:pPr>
            <a:r>
              <a:rPr lang="en-US" sz="1800" b="1" dirty="0"/>
              <a:t>Date Submitted: </a:t>
            </a:r>
            <a:r>
              <a:rPr lang="en-US" sz="1800" dirty="0" smtClean="0"/>
              <a:t>16 September </a:t>
            </a:r>
            <a:r>
              <a:rPr lang="en-US" sz="1800" dirty="0"/>
              <a:t>2010</a:t>
            </a:r>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September 2010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Waikoloa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1371600"/>
          </a:xfrm>
        </p:spPr>
        <p:txBody>
          <a:bodyPr/>
          <a:lstStyle/>
          <a:p>
            <a:r>
              <a:rPr lang="en-US" dirty="0" smtClean="0"/>
              <a:t>A Proposal towards Better Use of Spectrum Resources in future WPAN</a:t>
            </a:r>
            <a:endParaRPr lang="en-US" dirty="0" smtClean="0">
              <a:ea typeface="ＭＳ Ｐゴシック" pitchFamily="-65" charset="-128"/>
            </a:endParaRPr>
          </a:p>
        </p:txBody>
      </p:sp>
      <p:sp>
        <p:nvSpPr>
          <p:cNvPr id="3075" name="Content Placeholder 2"/>
          <p:cNvSpPr>
            <a:spLocks noGrp="1"/>
          </p:cNvSpPr>
          <p:nvPr>
            <p:ph idx="1"/>
          </p:nvPr>
        </p:nvSpPr>
        <p:spPr>
          <a:xfrm>
            <a:off x="228600" y="2819400"/>
            <a:ext cx="8686800" cy="2743200"/>
          </a:xfrm>
        </p:spPr>
        <p:txBody>
          <a:bodyPr/>
          <a:lstStyle/>
          <a:p>
            <a:r>
              <a:rPr lang="en-US" sz="2800" dirty="0" smtClean="0"/>
              <a:t>Shoichi Kitazawa presented “A Proposal towards Better Use of Spectrum Resources in future WPAN” (15-10-739-01)</a:t>
            </a:r>
          </a:p>
          <a:p>
            <a:r>
              <a:rPr lang="en-US" dirty="0" smtClean="0">
                <a:ea typeface="ＭＳ Ｐゴシック" pitchFamily="-65" charset="-128"/>
              </a:rPr>
              <a:t>Request </a:t>
            </a:r>
            <a:r>
              <a:rPr lang="en-US" dirty="0" smtClean="0">
                <a:ea typeface="ＭＳ Ｐゴシック" pitchFamily="-65" charset="-128"/>
              </a:rPr>
              <a:t>to form an Interest Group with request for one meeting slot at the next session</a:t>
            </a:r>
          </a:p>
        </p:txBody>
      </p:sp>
      <p:sp>
        <p:nvSpPr>
          <p:cNvPr id="3076" name="Footer Placeholder 3"/>
          <p:cNvSpPr>
            <a:spLocks noGrp="1"/>
          </p:cNvSpPr>
          <p:nvPr>
            <p:ph type="ftr" sz="quarter" idx="10"/>
          </p:nvPr>
        </p:nvSpPr>
        <p:spPr>
          <a:noFill/>
        </p:spPr>
        <p:txBody>
          <a:bodyPr/>
          <a:lstStyle/>
          <a:p>
            <a:r>
              <a:rPr lang="en-US" smtClean="0"/>
              <a:t>Pat Kinney, Kinney Consulting LLC</a:t>
            </a:r>
          </a:p>
        </p:txBody>
      </p:sp>
      <p:sp>
        <p:nvSpPr>
          <p:cNvPr id="3077" name="Slide Number Placeholder 4"/>
          <p:cNvSpPr>
            <a:spLocks noGrp="1"/>
          </p:cNvSpPr>
          <p:nvPr>
            <p:ph type="sldNum" sz="quarter" idx="11"/>
          </p:nvPr>
        </p:nvSpPr>
        <p:spPr>
          <a:noFill/>
        </p:spPr>
        <p:txBody>
          <a:bodyPr/>
          <a:lstStyle/>
          <a:p>
            <a:r>
              <a:rPr lang="en-US" dirty="0" smtClean="0"/>
              <a:t>Slide </a:t>
            </a:r>
            <a:fld id="{939634AA-40B0-4C0C-AE21-30BAB5FCE943}" type="slidenum">
              <a:rPr lang="en-US" smtClean="0"/>
              <a:pPr/>
              <a:t>2</a:t>
            </a:fld>
            <a:endParaRPr lang="en-US" dirty="0" smtClean="0"/>
          </a:p>
        </p:txBody>
      </p:sp>
      <p:sp>
        <p:nvSpPr>
          <p:cNvPr id="3078" name="Date Placeholder 5"/>
          <p:cNvSpPr>
            <a:spLocks noGrp="1"/>
          </p:cNvSpPr>
          <p:nvPr>
            <p:ph type="dt" sz="quarter" idx="12"/>
          </p:nvPr>
        </p:nvSpPr>
        <p:spPr>
          <a:noFill/>
        </p:spPr>
        <p:txBody>
          <a:bodyPr/>
          <a:lstStyle/>
          <a:p>
            <a:r>
              <a:rPr lang="en-US" smtClean="0"/>
              <a:t>July 2010</a:t>
            </a:r>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15270</TotalTime>
  <Words>103</Words>
  <Application>Microsoft Office PowerPoint</Application>
  <PresentationFormat>On-screen Show (4:3)</PresentationFormat>
  <Paragraphs>24</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A Proposal towards Better Use of Spectrum Resources in future WPAN</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creator>Pat Kinney</dc:creator>
  <cp:lastModifiedBy>Pat</cp:lastModifiedBy>
  <cp:revision>789</cp:revision>
  <cp:lastPrinted>2000-03-07T00:55:37Z</cp:lastPrinted>
  <dcterms:created xsi:type="dcterms:W3CDTF">2008-07-14T18:46:05Z</dcterms:created>
  <dcterms:modified xsi:type="dcterms:W3CDTF">2010-09-17T03:10:41Z</dcterms:modified>
  <cp:category>15-10-0621-00-wng0</cp:category>
</cp:coreProperties>
</file>