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1" r:id="rId3"/>
    <p:sldId id="372" r:id="rId4"/>
    <p:sldId id="374" r:id="rId5"/>
    <p:sldId id="373"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192" y="40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9/16/2010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9/16/2010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September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t>IEEE </a:t>
            </a:r>
            <a:r>
              <a:rPr lang="en-US" sz="1400" b="1" dirty="0" smtClean="0"/>
              <a:t>15-10-0797-00-leci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a:t>
            </a:r>
            <a:r>
              <a:rPr lang="en-US" dirty="0" smtClean="0"/>
              <a:t>SG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September 2010</a:t>
            </a: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September 2010</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LECIM-SG </a:t>
            </a:r>
            <a:r>
              <a:rPr lang="en-US" sz="1800" dirty="0"/>
              <a:t>Closing Report for </a:t>
            </a:r>
            <a:r>
              <a:rPr lang="en-US" sz="1800" dirty="0" smtClean="0"/>
              <a:t>Waikoloa, Hawaii September </a:t>
            </a:r>
            <a:r>
              <a:rPr lang="en-US" sz="1800" dirty="0" smtClean="0"/>
              <a:t>2010</a:t>
            </a:r>
            <a:endParaRPr lang="en-US" sz="1800" dirty="0"/>
          </a:p>
          <a:p>
            <a:pPr marL="914400" indent="-914400" eaLnBrk="0" hangingPunct="0">
              <a:defRPr/>
            </a:pPr>
            <a:r>
              <a:rPr lang="en-US" sz="1800" b="1" dirty="0"/>
              <a:t>Date Submitted: </a:t>
            </a:r>
            <a:r>
              <a:rPr lang="en-US" sz="1800" dirty="0" smtClean="0"/>
              <a:t>September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September 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Waikoloa, Hawaii</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Monday AM2: </a:t>
            </a:r>
            <a:r>
              <a:rPr lang="en-US" sz="2800" dirty="0" smtClean="0">
                <a:ea typeface="ＭＳ Ｐゴシック" pitchFamily="-65" charset="-128"/>
              </a:rPr>
              <a:t>Discussed PAR &amp; 5C procedure, reviewed </a:t>
            </a:r>
            <a:r>
              <a:rPr lang="en-US" sz="2800" dirty="0" err="1" smtClean="0">
                <a:ea typeface="ＭＳ Ｐゴシック" pitchFamily="-65" charset="-128"/>
              </a:rPr>
              <a:t>wng</a:t>
            </a:r>
            <a:r>
              <a:rPr lang="en-US" sz="2800" dirty="0" smtClean="0">
                <a:ea typeface="ＭＳ Ｐゴシック" pitchFamily="-65" charset="-128"/>
              </a:rPr>
              <a:t>, and tutorial presentations, reviewed the application and technical requirements, WG chair gave tutorial on difference between amendment and standard. </a:t>
            </a:r>
          </a:p>
          <a:p>
            <a:pPr marL="0" indent="0">
              <a:buNone/>
            </a:pPr>
            <a:r>
              <a:rPr lang="en-US" b="1" dirty="0" smtClean="0">
                <a:ea typeface="ＭＳ Ｐゴシック" pitchFamily="-65" charset="-128"/>
              </a:rPr>
              <a:t>Wednesday AM1: </a:t>
            </a:r>
            <a:r>
              <a:rPr lang="en-US" dirty="0" smtClean="0">
                <a:ea typeface="ＭＳ Ｐゴシック" pitchFamily="-65" charset="-128"/>
              </a:rPr>
              <a:t>draft PAR discussion, review and editing.  Straw poll to determine amendment or standard path.  Amendment was decided.</a:t>
            </a:r>
          </a:p>
          <a:p>
            <a:pPr marL="0" indent="0">
              <a:buNone/>
            </a:pPr>
            <a:r>
              <a:rPr lang="en-US" b="1" dirty="0" smtClean="0">
                <a:ea typeface="ＭＳ Ｐゴシック" pitchFamily="-65" charset="-128"/>
              </a:rPr>
              <a:t>Thursday AM2:</a:t>
            </a:r>
            <a:r>
              <a:rPr lang="en-US" dirty="0" smtClean="0">
                <a:ea typeface="ＭＳ Ｐゴシック" pitchFamily="-65" charset="-128"/>
              </a:rPr>
              <a:t> draft PAR and 5c discussion, review and editing.</a:t>
            </a: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dirty="0" smtClean="0"/>
              <a:t>September </a:t>
            </a:r>
            <a:r>
              <a:rPr lang="en-US" dirty="0" smtClean="0"/>
              <a:t>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a:t>
            </a:r>
            <a:r>
              <a:rPr lang="en-US" dirty="0" smtClean="0"/>
              <a:t>SG</a:t>
            </a:r>
            <a:endParaRPr lang="en-US" dirty="0"/>
          </a:p>
        </p:txBody>
      </p:sp>
      <p:sp>
        <p:nvSpPr>
          <p:cNvPr id="3" name="Content Placeholder 2"/>
          <p:cNvSpPr>
            <a:spLocks noGrp="1"/>
          </p:cNvSpPr>
          <p:nvPr>
            <p:ph idx="1"/>
          </p:nvPr>
        </p:nvSpPr>
        <p:spPr>
          <a:xfrm>
            <a:off x="685800" y="1676400"/>
            <a:ext cx="7772400" cy="4038600"/>
          </a:xfrm>
        </p:spPr>
        <p:txBody>
          <a:bodyPr/>
          <a:lstStyle/>
          <a:p>
            <a:r>
              <a:rPr lang="en-US" sz="2800" dirty="0" smtClean="0"/>
              <a:t>S</a:t>
            </a:r>
            <a:r>
              <a:rPr lang="en-US" sz="2800" dirty="0" smtClean="0"/>
              <a:t>G Motion:</a:t>
            </a:r>
            <a:endParaRPr lang="en-US" sz="2800" dirty="0"/>
          </a:p>
          <a:p>
            <a:pPr marL="400050" lvl="1" indent="0">
              <a:buNone/>
            </a:pPr>
            <a:r>
              <a:rPr lang="en-US" sz="2400" dirty="0"/>
              <a:t>Move that the Low Energy Critical Infrastructure Monitoring Study Group requests that the 802.15 WG forward the LECIM draft PAR (doc number: 15-10-0756-04) and LECIM draft 5C (doc number: 15-10-0757-02) to the 802 EC for approval to forward the LECIM PAR request to </a:t>
            </a:r>
            <a:r>
              <a:rPr lang="en-US" sz="2400" dirty="0" err="1"/>
              <a:t>NesCom</a:t>
            </a:r>
            <a:r>
              <a:rPr lang="en-US" sz="2400" dirty="0"/>
              <a:t>.</a:t>
            </a:r>
          </a:p>
          <a:p>
            <a:endParaRPr lang="en-US" sz="1800" dirty="0" smtClean="0"/>
          </a:p>
          <a:p>
            <a:r>
              <a:rPr lang="en-US" sz="1800" dirty="0" smtClean="0"/>
              <a:t>Moved</a:t>
            </a:r>
            <a:r>
              <a:rPr lang="en-US" sz="1800" dirty="0"/>
              <a:t>: Steve </a:t>
            </a:r>
            <a:r>
              <a:rPr lang="en-US" sz="1800" dirty="0" err="1" smtClean="0"/>
              <a:t>Jillings</a:t>
            </a:r>
            <a:r>
              <a:rPr lang="en-US" sz="1800" dirty="0" smtClean="0"/>
              <a:t> (</a:t>
            </a:r>
            <a:r>
              <a:rPr lang="en-US" sz="1800" dirty="0" err="1" smtClean="0"/>
              <a:t>Semtech</a:t>
            </a:r>
            <a:r>
              <a:rPr lang="en-US" sz="1800" dirty="0" smtClean="0"/>
              <a:t>), Seconded</a:t>
            </a:r>
            <a:r>
              <a:rPr lang="en-US" sz="1800" dirty="0"/>
              <a:t>: Shuzo </a:t>
            </a:r>
            <a:r>
              <a:rPr lang="en-US" sz="1800" dirty="0" smtClean="0"/>
              <a:t>Kato (NICT)</a:t>
            </a:r>
            <a:endParaRPr lang="en-US" sz="1800" dirty="0"/>
          </a:p>
          <a:p>
            <a:r>
              <a:rPr lang="en-US" sz="2000" dirty="0" smtClean="0"/>
              <a:t>Upon </a:t>
            </a:r>
            <a:r>
              <a:rPr lang="en-US" sz="2000" dirty="0" smtClean="0"/>
              <a:t>no discussion the vote was taken with the results of </a:t>
            </a:r>
            <a:r>
              <a:rPr lang="en-US" sz="2000" dirty="0" smtClean="0"/>
              <a:t>17 </a:t>
            </a:r>
            <a:r>
              <a:rPr lang="en-US" sz="2000" dirty="0" smtClean="0"/>
              <a:t>approve, 0 oppose, and 1 abstaining; motion carries.</a:t>
            </a: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6" name="Date Placeholder 5"/>
          <p:cNvSpPr>
            <a:spLocks noGrp="1"/>
          </p:cNvSpPr>
          <p:nvPr>
            <p:ph type="dt" sz="half" idx="12"/>
          </p:nvPr>
        </p:nvSpPr>
        <p:spPr/>
        <p:txBody>
          <a:bodyPr/>
          <a:lstStyle/>
          <a:p>
            <a:r>
              <a:rPr lang="en-US" dirty="0"/>
              <a:t>September 2010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a:t>
            </a:r>
            <a:r>
              <a:rPr lang="en-US" dirty="0" smtClean="0"/>
              <a:t>SG</a:t>
            </a:r>
            <a:endParaRPr lang="en-US" dirty="0"/>
          </a:p>
        </p:txBody>
      </p:sp>
      <p:sp>
        <p:nvSpPr>
          <p:cNvPr id="3" name="Content Placeholder 2"/>
          <p:cNvSpPr>
            <a:spLocks noGrp="1"/>
          </p:cNvSpPr>
          <p:nvPr>
            <p:ph idx="1"/>
          </p:nvPr>
        </p:nvSpPr>
        <p:spPr>
          <a:xfrm>
            <a:off x="685800" y="1676400"/>
            <a:ext cx="7772400" cy="4038600"/>
          </a:xfrm>
        </p:spPr>
        <p:txBody>
          <a:bodyPr/>
          <a:lstStyle/>
          <a:p>
            <a:pPr marL="0" indent="0">
              <a:buNone/>
            </a:pPr>
            <a:r>
              <a:rPr lang="en-US" sz="2800" b="1" dirty="0" smtClean="0"/>
              <a:t>The three sessions were attended by more than 26 individuals, representing more than 18 organizations.</a:t>
            </a:r>
            <a:endParaRPr lang="en-US" sz="2800" b="1" u="dbl" dirty="0"/>
          </a:p>
          <a:p>
            <a:pPr marL="0" indent="0">
              <a:buNone/>
            </a:pPr>
            <a:endParaRPr lang="en-US" sz="1600" b="1" dirty="0"/>
          </a:p>
          <a:p>
            <a:pPr marL="0" indent="0">
              <a:buNone/>
            </a:pPr>
            <a:endParaRPr lang="en-US" sz="1600" b="1" dirty="0" smtClean="0"/>
          </a:p>
          <a:p>
            <a:pPr marL="0" indent="0">
              <a:buNone/>
            </a:pPr>
            <a:r>
              <a:rPr lang="en-US" sz="2000" b="1" dirty="0" smtClean="0"/>
              <a:t>SG LECIM Draft PAR</a:t>
            </a:r>
            <a:r>
              <a:rPr lang="en-US" sz="2000" b="1" dirty="0" smtClean="0"/>
              <a:t>: 	</a:t>
            </a:r>
            <a:r>
              <a:rPr lang="en-US" sz="2000" b="1" dirty="0" smtClean="0">
                <a:solidFill>
                  <a:schemeClr val="accent2"/>
                </a:solidFill>
              </a:rPr>
              <a:t>doc: IEEE 802.15-10-0756-04-leci</a:t>
            </a:r>
          </a:p>
          <a:p>
            <a:pPr marL="0" indent="0">
              <a:buNone/>
            </a:pPr>
            <a:r>
              <a:rPr lang="en-US" sz="2000" b="1" dirty="0" smtClean="0"/>
              <a:t>SG LECIM Draft 5C: 	</a:t>
            </a:r>
            <a:r>
              <a:rPr lang="en-US" sz="2000" b="1" dirty="0" smtClean="0">
                <a:solidFill>
                  <a:schemeClr val="accent2"/>
                </a:solidFill>
              </a:rPr>
              <a:t>doc: </a:t>
            </a:r>
            <a:r>
              <a:rPr lang="en-US" sz="2000" b="1" dirty="0">
                <a:solidFill>
                  <a:schemeClr val="accent2"/>
                </a:solidFill>
              </a:rPr>
              <a:t>IEEE </a:t>
            </a:r>
            <a:r>
              <a:rPr lang="en-US" sz="2000" b="1" dirty="0" smtClean="0">
                <a:solidFill>
                  <a:schemeClr val="accent2"/>
                </a:solidFill>
              </a:rPr>
              <a:t>802.15-10-0757-02-leci</a:t>
            </a:r>
            <a:endParaRPr lang="en-US" sz="2000" b="1" dirty="0" smtClean="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dirty="0"/>
              <a:t>September 2010</a:t>
            </a:r>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a:t>
            </a:r>
            <a:r>
              <a:rPr lang="en-US" dirty="0" smtClean="0"/>
              <a:t>SG</a:t>
            </a:r>
            <a:endParaRPr lang="en-US" dirty="0"/>
          </a:p>
        </p:txBody>
      </p:sp>
      <p:sp>
        <p:nvSpPr>
          <p:cNvPr id="3" name="Content Placeholder 2"/>
          <p:cNvSpPr>
            <a:spLocks noGrp="1"/>
          </p:cNvSpPr>
          <p:nvPr>
            <p:ph idx="1"/>
          </p:nvPr>
        </p:nvSpPr>
        <p:spPr>
          <a:xfrm>
            <a:off x="685800" y="1676400"/>
            <a:ext cx="7772400" cy="4038600"/>
          </a:xfrm>
        </p:spPr>
        <p:txBody>
          <a:bodyPr/>
          <a:lstStyle/>
          <a:p>
            <a:r>
              <a:rPr lang="en-US" dirty="0" smtClean="0"/>
              <a:t>WG</a:t>
            </a:r>
            <a:r>
              <a:rPr lang="en-US" dirty="0" smtClean="0"/>
              <a:t> </a:t>
            </a:r>
            <a:r>
              <a:rPr lang="en-US" dirty="0"/>
              <a:t>Motion</a:t>
            </a:r>
            <a:r>
              <a:rPr lang="en-US" sz="2800" i="1" dirty="0"/>
              <a:t>: </a:t>
            </a:r>
            <a:r>
              <a:rPr lang="en-US" sz="2800" b="1" i="1" dirty="0"/>
              <a:t>request that the PAR and Five Criteria contained in documents </a:t>
            </a:r>
            <a:r>
              <a:rPr lang="en-US" sz="2800" b="1" i="1" dirty="0" smtClean="0"/>
              <a:t>15-10-0756-04 </a:t>
            </a:r>
            <a:r>
              <a:rPr lang="en-US" sz="2800" b="1" i="1" dirty="0"/>
              <a:t>and </a:t>
            </a:r>
            <a:r>
              <a:rPr lang="en-US" sz="2800" b="1" i="1" dirty="0" smtClean="0"/>
              <a:t>15-10-0757-02 be </a:t>
            </a:r>
            <a:r>
              <a:rPr lang="en-US" sz="2800" b="1" i="1" dirty="0"/>
              <a:t>posted to the IEEE 802 Executive Committee (EC) agenda for WG 802 preview and EC approval</a:t>
            </a:r>
            <a:r>
              <a:rPr lang="en-US" sz="2800" b="1" i="1" dirty="0" smtClean="0"/>
              <a:t>.</a:t>
            </a:r>
          </a:p>
          <a:p>
            <a:endParaRPr lang="en-US" sz="2800" b="1" dirty="0"/>
          </a:p>
          <a:p>
            <a:pPr lvl="0">
              <a:buNone/>
            </a:pPr>
            <a:r>
              <a:rPr lang="en-US" sz="2800" dirty="0" smtClean="0"/>
              <a:t>•</a:t>
            </a:r>
            <a:r>
              <a:rPr lang="en-US" sz="2800" dirty="0" smtClean="0"/>
              <a:t>	</a:t>
            </a:r>
            <a:r>
              <a:rPr lang="en-US" sz="2400" dirty="0" smtClean="0"/>
              <a:t>Moved </a:t>
            </a:r>
            <a:r>
              <a:rPr lang="en-US" sz="2400" dirty="0" smtClean="0"/>
              <a:t>by: </a:t>
            </a:r>
            <a:r>
              <a:rPr lang="en-US" sz="2400" dirty="0" smtClean="0"/>
              <a:t>David Howard (On-Ramp </a:t>
            </a:r>
            <a:r>
              <a:rPr lang="en-US" sz="2400" dirty="0" smtClean="0"/>
              <a:t>Wireless, Inc.)</a:t>
            </a:r>
            <a:endParaRPr lang="en-US" sz="2400" dirty="0" smtClean="0"/>
          </a:p>
          <a:p>
            <a:pPr lvl="0">
              <a:buNone/>
            </a:pPr>
            <a:r>
              <a:rPr lang="en-US" sz="2400" dirty="0" smtClean="0"/>
              <a:t>•	Seconded </a:t>
            </a:r>
            <a:r>
              <a:rPr lang="en-US" sz="2400" dirty="0" smtClean="0"/>
              <a:t>by: </a:t>
            </a:r>
          </a:p>
          <a:p>
            <a:r>
              <a:rPr lang="en-US" sz="2400" dirty="0" smtClean="0"/>
              <a:t>Results:  ?? Approve, ?? Oppose, ?? Abstain</a:t>
            </a:r>
          </a:p>
          <a:p>
            <a:pPr lvl="1"/>
            <a:endParaRPr lang="en-US" sz="3600" dirty="0" smtClean="0"/>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6" name="Date Placeholder 5"/>
          <p:cNvSpPr>
            <a:spLocks noGrp="1"/>
          </p:cNvSpPr>
          <p:nvPr>
            <p:ph type="dt" sz="half" idx="12"/>
          </p:nvPr>
        </p:nvSpPr>
        <p:spPr/>
        <p:txBody>
          <a:bodyPr/>
          <a:lstStyle/>
          <a:p>
            <a:r>
              <a:rPr lang="en-US" dirty="0"/>
              <a:t>September 2010</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16296</TotalTime>
  <Words>285</Words>
  <Application>Microsoft Office PowerPoint</Application>
  <PresentationFormat>On-screen Show (4:3)</PresentationFormat>
  <Paragraphs>52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Low Energy Critical Infrastructure Monitoring</vt:lpstr>
      <vt:lpstr>LECIM SG</vt:lpstr>
      <vt:lpstr>LECIM SG</vt:lpstr>
      <vt:lpstr>LECIM SG</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creator>David Howard</dc:creator>
  <cp:lastModifiedBy>David A. Howard</cp:lastModifiedBy>
  <cp:revision>806</cp:revision>
  <cp:lastPrinted>2000-03-07T00:55:37Z</cp:lastPrinted>
  <dcterms:created xsi:type="dcterms:W3CDTF">2008-07-14T18:46:05Z</dcterms:created>
  <dcterms:modified xsi:type="dcterms:W3CDTF">2010-09-17T02:48:50Z</dcterms:modified>
</cp:coreProperties>
</file>