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59" r:id="rId2"/>
    <p:sldId id="262" r:id="rId3"/>
    <p:sldId id="263"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8" d="100"/>
          <a:sy n="68" d="100"/>
        </p:scale>
        <p:origin x="-81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67C2CC5F-6FF0-4410-A041-884C9C5DA79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33717AEF-97E4-4901-BEA9-858BF70765A6}"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smtClean="0"/>
              <a:t>doc.: IEEE 802.15-&lt;15-09-0758-00-004e&gt;</a:t>
            </a:r>
          </a:p>
        </p:txBody>
      </p:sp>
      <p:sp>
        <p:nvSpPr>
          <p:cNvPr id="19459" name="Rectangle 3"/>
          <p:cNvSpPr>
            <a:spLocks noGrp="1" noChangeArrowheads="1"/>
          </p:cNvSpPr>
          <p:nvPr>
            <p:ph type="dt" sz="quarter" idx="1"/>
          </p:nvPr>
        </p:nvSpPr>
        <p:spPr>
          <a:noFill/>
        </p:spPr>
        <p:txBody>
          <a:bodyPr/>
          <a:lstStyle/>
          <a:p>
            <a:r>
              <a:rPr lang="en-US" smtClean="0"/>
              <a:t>&lt;month year&gt;</a:t>
            </a:r>
          </a:p>
        </p:txBody>
      </p:sp>
      <p:sp>
        <p:nvSpPr>
          <p:cNvPr id="19460" name="Rectangle 7"/>
          <p:cNvSpPr>
            <a:spLocks noGrp="1" noChangeArrowheads="1"/>
          </p:cNvSpPr>
          <p:nvPr>
            <p:ph type="sldNum" sz="quarter" idx="5"/>
          </p:nvPr>
        </p:nvSpPr>
        <p:spPr>
          <a:noFill/>
        </p:spPr>
        <p:txBody>
          <a:bodyPr/>
          <a:lstStyle/>
          <a:p>
            <a:r>
              <a:rPr lang="en-US" smtClean="0"/>
              <a:t>Page </a:t>
            </a:r>
            <a:fld id="{843D9276-C24B-410C-8B95-D732657E43EB}" type="slidenum">
              <a:rPr lang="en-US" smtClean="0"/>
              <a:pPr/>
              <a:t>1</a:t>
            </a:fld>
            <a:endParaRPr lang="en-US" smtClean="0"/>
          </a:p>
        </p:txBody>
      </p:sp>
      <p:sp>
        <p:nvSpPr>
          <p:cNvPr id="19461" name="Rectangle 2"/>
          <p:cNvSpPr>
            <a:spLocks noGrp="1" noRot="1" noChangeAspect="1" noChangeArrowheads="1" noTextEdit="1"/>
          </p:cNvSpPr>
          <p:nvPr>
            <p:ph type="sldImg"/>
          </p:nvPr>
        </p:nvSpPr>
        <p:spPr>
          <a:xfrm>
            <a:off x="1154113" y="701675"/>
            <a:ext cx="4625975" cy="3468688"/>
          </a:xfrm>
          <a:ln/>
        </p:spPr>
      </p:sp>
      <p:sp>
        <p:nvSpPr>
          <p:cNvPr id="19462"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smtClean="0"/>
              <a:t>doc.: IEEE 802.15-&lt;15-09-0758-00-004e&gt;</a:t>
            </a:r>
          </a:p>
        </p:txBody>
      </p:sp>
      <p:sp>
        <p:nvSpPr>
          <p:cNvPr id="20483" name="Rectangle 3"/>
          <p:cNvSpPr>
            <a:spLocks noGrp="1" noChangeArrowheads="1"/>
          </p:cNvSpPr>
          <p:nvPr>
            <p:ph type="dt" sz="quarter" idx="1"/>
          </p:nvPr>
        </p:nvSpPr>
        <p:spPr>
          <a:noFill/>
        </p:spPr>
        <p:txBody>
          <a:bodyPr/>
          <a:lstStyle/>
          <a:p>
            <a:r>
              <a:rPr lang="en-US" smtClean="0"/>
              <a:t>&lt;month year&gt;</a:t>
            </a:r>
          </a:p>
        </p:txBody>
      </p:sp>
      <p:sp>
        <p:nvSpPr>
          <p:cNvPr id="20484" name="Rectangle 7"/>
          <p:cNvSpPr>
            <a:spLocks noGrp="1" noChangeArrowheads="1"/>
          </p:cNvSpPr>
          <p:nvPr>
            <p:ph type="sldNum" sz="quarter" idx="5"/>
          </p:nvPr>
        </p:nvSpPr>
        <p:spPr>
          <a:noFill/>
        </p:spPr>
        <p:txBody>
          <a:bodyPr/>
          <a:lstStyle/>
          <a:p>
            <a:r>
              <a:rPr lang="en-US" smtClean="0"/>
              <a:t>Page </a:t>
            </a:r>
            <a:fld id="{69BFF822-28EF-45B4-A06F-20A1D7AE6122}" type="slidenum">
              <a:rPr lang="en-US" smtClean="0"/>
              <a:pPr/>
              <a:t>2</a:t>
            </a:fld>
            <a:endParaRPr lang="en-US" smtClean="0"/>
          </a:p>
        </p:txBody>
      </p:sp>
      <p:sp>
        <p:nvSpPr>
          <p:cNvPr id="20485"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24831225-1B44-4544-9350-430718A5BC41}" type="datetime6">
              <a:rPr lang="en-US" sz="1400" b="1"/>
              <a:pPr defTabSz="920750"/>
              <a:t>September 10</a:t>
            </a:fld>
            <a:endParaRPr lang="en-US" sz="1400" b="1"/>
          </a:p>
        </p:txBody>
      </p:sp>
      <p:sp>
        <p:nvSpPr>
          <p:cNvPr id="20486"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59BF5548-E374-4740-B428-50ADDFE72A0A}" type="slidenum">
              <a:rPr lang="en-US"/>
              <a:pPr algn="r" defTabSz="920750"/>
              <a:t>2</a:t>
            </a:fld>
            <a:endParaRPr lang="en-US"/>
          </a:p>
        </p:txBody>
      </p:sp>
      <p:sp>
        <p:nvSpPr>
          <p:cNvPr id="20487" name="Rectangle 2"/>
          <p:cNvSpPr>
            <a:spLocks noGrp="1" noRot="1" noChangeAspect="1" noChangeArrowheads="1" noTextEdit="1"/>
          </p:cNvSpPr>
          <p:nvPr>
            <p:ph type="sldImg"/>
          </p:nvPr>
        </p:nvSpPr>
        <p:spPr>
          <a:xfrm>
            <a:off x="1157288" y="701675"/>
            <a:ext cx="4624387" cy="3468688"/>
          </a:xfrm>
          <a:ln/>
        </p:spPr>
      </p:sp>
      <p:sp>
        <p:nvSpPr>
          <p:cNvPr id="20488"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smtClean="0"/>
              <a:t>doc.: IEEE 802.15-&lt;15-09-0758-00-004e&gt;</a:t>
            </a:r>
          </a:p>
        </p:txBody>
      </p:sp>
      <p:sp>
        <p:nvSpPr>
          <p:cNvPr id="21507" name="Rectangle 3"/>
          <p:cNvSpPr>
            <a:spLocks noGrp="1" noChangeArrowheads="1"/>
          </p:cNvSpPr>
          <p:nvPr>
            <p:ph type="dt" sz="quarter" idx="1"/>
          </p:nvPr>
        </p:nvSpPr>
        <p:spPr>
          <a:noFill/>
        </p:spPr>
        <p:txBody>
          <a:bodyPr/>
          <a:lstStyle/>
          <a:p>
            <a:r>
              <a:rPr lang="en-US" smtClean="0"/>
              <a:t>&lt;month year&gt;</a:t>
            </a:r>
          </a:p>
        </p:txBody>
      </p:sp>
      <p:sp>
        <p:nvSpPr>
          <p:cNvPr id="21508" name="Rectangle 7"/>
          <p:cNvSpPr>
            <a:spLocks noGrp="1" noChangeArrowheads="1"/>
          </p:cNvSpPr>
          <p:nvPr>
            <p:ph type="sldNum" sz="quarter" idx="5"/>
          </p:nvPr>
        </p:nvSpPr>
        <p:spPr>
          <a:noFill/>
        </p:spPr>
        <p:txBody>
          <a:bodyPr/>
          <a:lstStyle/>
          <a:p>
            <a:r>
              <a:rPr lang="en-US" smtClean="0"/>
              <a:t>Page </a:t>
            </a:r>
            <a:fld id="{4580B3E8-04BC-425D-978C-481CE86723B7}" type="slidenum">
              <a:rPr lang="en-US" smtClean="0"/>
              <a:pPr/>
              <a:t>3</a:t>
            </a:fld>
            <a:endParaRPr lang="en-US" smtClean="0"/>
          </a:p>
        </p:txBody>
      </p:sp>
      <p:sp>
        <p:nvSpPr>
          <p:cNvPr id="21509"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E150BB3D-43BE-4EF8-8C56-F1073D4634D8}" type="datetime6">
              <a:rPr lang="en-US" sz="1400" b="1"/>
              <a:pPr defTabSz="920750"/>
              <a:t>September 10</a:t>
            </a:fld>
            <a:endParaRPr lang="en-US" sz="1400" b="1"/>
          </a:p>
        </p:txBody>
      </p:sp>
      <p:sp>
        <p:nvSpPr>
          <p:cNvPr id="21510"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C8AD4FCE-3063-4066-9D4B-DEFAEDD44FD1}" type="slidenum">
              <a:rPr lang="en-US"/>
              <a:pPr algn="r" defTabSz="920750"/>
              <a:t>3</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C2E7B61-B1E7-44C8-B85A-4E66AEF0CF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6F13419-8409-4E2D-AFA6-2AB3383ECA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AB11B56-1B1A-4A23-B5B9-91720BBBB4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58BE6A7-D46A-44E5-B2EC-33E3CC8AA6A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06E315-FE44-4171-AE7C-BB90AD39409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9F35B1D-14A1-4A31-B3BD-7EAEF9243B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28B01C-B1C4-4D0E-B59A-BB44C03D490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B911596-AB62-406A-9689-EA32A85730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&lt;September 2010&gt;</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FF7C7EC-FD04-455A-9B41-BA8386E9C2F6}" type="slidenum">
              <a:rPr lang="en-US" smtClean="0"/>
              <a:pPr>
                <a:defRPr/>
              </a:pPr>
              <a:t>‹#›</a:t>
            </a:fld>
            <a:endParaRPr lang="en-US"/>
          </a:p>
        </p:txBody>
      </p:sp>
      <p:sp>
        <p:nvSpPr>
          <p:cNvPr id="7" name="Footer Placeholder 6"/>
          <p:cNvSpPr>
            <a:spLocks noGrp="1"/>
          </p:cNvSpPr>
          <p:nvPr>
            <p:ph type="ftr" sz="quarter" idx="12"/>
          </p:nvPr>
        </p:nvSpPr>
        <p:spPr/>
        <p:txBody>
          <a:bodyPr/>
          <a:lstStyle/>
          <a:p>
            <a:pPr>
              <a:defRPr/>
            </a:pPr>
            <a:r>
              <a:rPr lang="en-US" smtClean="0"/>
              <a:t>&lt;Pat Kinney&gt;, &lt;Kinney Consulting LLC&gt;</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14498DB-6098-4B55-AF7D-9AB2BEEEF9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5FE01E1-FB18-4ABD-9140-61436060843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&lt;September 2010&gt;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EFF7C7EC-FD04-455A-9B41-BA8386E9C2F6}"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a:t>
            </a:r>
            <a:r>
              <a:rPr lang="en-US" sz="1400" b="1" dirty="0" smtClean="0"/>
              <a:t>&lt;</a:t>
            </a:r>
            <a:r>
              <a:rPr lang="en-US" b="1" dirty="0" smtClean="0"/>
              <a:t>15-10-0794-00-004e</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2"/>
          <p:cNvSpPr>
            <a:spLocks noGrp="1"/>
          </p:cNvSpPr>
          <p:nvPr>
            <p:ph type="ftr" sz="quarter" idx="12"/>
          </p:nvPr>
        </p:nvSpPr>
        <p:spPr>
          <a:xfrm>
            <a:off x="5486400" y="6475413"/>
            <a:ext cx="3124200" cy="184666"/>
          </a:xfrm>
          <a:noFill/>
        </p:spPr>
        <p:txBody>
          <a:bodyPr/>
          <a:lstStyle/>
          <a:p>
            <a:r>
              <a:rPr lang="en-US" dirty="0" smtClean="0"/>
              <a:t>Wun-Cheol Jeong</a:t>
            </a:r>
          </a:p>
        </p:txBody>
      </p:sp>
      <p:sp>
        <p:nvSpPr>
          <p:cNvPr id="3075" name="Slide Number Placeholder 3"/>
          <p:cNvSpPr>
            <a:spLocks noGrp="1"/>
          </p:cNvSpPr>
          <p:nvPr>
            <p:ph type="sldNum" sz="quarter" idx="11"/>
          </p:nvPr>
        </p:nvSpPr>
        <p:spPr>
          <a:xfrm>
            <a:off x="4344988" y="6475413"/>
            <a:ext cx="530225" cy="182562"/>
          </a:xfrm>
          <a:noFill/>
        </p:spPr>
        <p:txBody>
          <a:bodyPr/>
          <a:lstStyle/>
          <a:p>
            <a:r>
              <a:rPr lang="en-US" dirty="0" smtClean="0"/>
              <a:t>Slide </a:t>
            </a:r>
            <a:fld id="{F2FD15CD-1FDC-49A7-9D76-8DF8903865BE}" type="slidenum">
              <a:rPr lang="en-US" smtClean="0"/>
              <a:pPr/>
              <a:t>1</a:t>
            </a:fld>
            <a:endParaRPr lang="en-US" dirty="0" smtClean="0"/>
          </a:p>
        </p:txBody>
      </p:sp>
      <p:sp>
        <p:nvSpPr>
          <p:cNvPr id="27651" name="Rectangle 3"/>
          <p:cNvSpPr>
            <a:spLocks noChangeArrowheads="1"/>
          </p:cNvSpPr>
          <p:nvPr/>
        </p:nvSpPr>
        <p:spPr bwMode="auto">
          <a:xfrm>
            <a:off x="152400" y="690562"/>
            <a:ext cx="8839200" cy="4770537"/>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a:t>
            </a:r>
            <a:r>
              <a:rPr lang="en-US" sz="1600" b="1" dirty="0"/>
              <a:t>Title:</a:t>
            </a:r>
            <a:r>
              <a:rPr lang="en-US" sz="1600" dirty="0"/>
              <a:t> </a:t>
            </a:r>
            <a:r>
              <a:rPr lang="en-US" sz="1600" dirty="0" smtClean="0"/>
              <a:t>[LB53 </a:t>
            </a:r>
            <a:r>
              <a:rPr lang="en-US" sz="1600" dirty="0" smtClean="0"/>
              <a:t>Comment r</a:t>
            </a:r>
            <a:r>
              <a:rPr lang="en-US" sz="1600" dirty="0" smtClean="0"/>
              <a:t>esolution </a:t>
            </a:r>
            <a:r>
              <a:rPr lang="en-US" sz="1600" dirty="0" smtClean="0"/>
              <a:t>for channel hopping related </a:t>
            </a:r>
            <a:r>
              <a:rPr lang="en-US" sz="1600" dirty="0" smtClean="0"/>
              <a:t>issues</a:t>
            </a:r>
            <a:r>
              <a:rPr lang="en-US" sz="1600" dirty="0" smtClean="0"/>
              <a:t>: CID12 , CID 1474 and CID 1172]</a:t>
            </a:r>
            <a:r>
              <a:rPr lang="en-US" sz="1600" dirty="0"/>
              <a:t>	</a:t>
            </a:r>
          </a:p>
          <a:p>
            <a:pPr>
              <a:defRPr/>
            </a:pPr>
            <a:r>
              <a:rPr lang="en-US" sz="1600" b="1" dirty="0"/>
              <a:t>Date Submitted: </a:t>
            </a:r>
            <a:r>
              <a:rPr lang="en-US" sz="1600" dirty="0" smtClean="0"/>
              <a:t>[14 September 2010]</a:t>
            </a:r>
            <a:r>
              <a:rPr lang="en-US" sz="1600" dirty="0"/>
              <a:t>	</a:t>
            </a:r>
          </a:p>
          <a:p>
            <a:pPr>
              <a:defRPr/>
            </a:pPr>
            <a:r>
              <a:rPr lang="en-US" sz="1600" b="1" dirty="0"/>
              <a:t>Source:</a:t>
            </a:r>
            <a:r>
              <a:rPr lang="en-US" sz="1600" dirty="0"/>
              <a:t> </a:t>
            </a:r>
            <a:r>
              <a:rPr lang="en-US" sz="1600" dirty="0" smtClean="0"/>
              <a:t>[Wun-Cheol Jeong] </a:t>
            </a:r>
            <a:r>
              <a:rPr lang="en-US" sz="1600" dirty="0"/>
              <a:t>Company </a:t>
            </a:r>
            <a:r>
              <a:rPr lang="en-US" sz="1600" dirty="0" smtClean="0"/>
              <a:t>[ETRI]</a:t>
            </a:r>
            <a:endParaRPr lang="en-US" sz="1600" dirty="0"/>
          </a:p>
          <a:p>
            <a:pPr>
              <a:defRPr/>
            </a:pPr>
            <a:r>
              <a:rPr lang="en-US" sz="1600" dirty="0"/>
              <a:t>Address </a:t>
            </a:r>
            <a:r>
              <a:rPr lang="en-US" sz="1600" dirty="0" smtClean="0"/>
              <a:t>[</a:t>
            </a:r>
            <a:r>
              <a:rPr lang="en-US" sz="1600" dirty="0" err="1" smtClean="0"/>
              <a:t>Youseong</a:t>
            </a:r>
            <a:r>
              <a:rPr lang="en-US" sz="1600" dirty="0" smtClean="0"/>
              <a:t> </a:t>
            </a:r>
            <a:r>
              <a:rPr lang="en-US" sz="1600" dirty="0" err="1" smtClean="0"/>
              <a:t>Gu</a:t>
            </a:r>
            <a:r>
              <a:rPr lang="en-US" sz="1600" dirty="0" smtClean="0"/>
              <a:t> </a:t>
            </a:r>
            <a:r>
              <a:rPr lang="en-US" sz="1600" dirty="0" err="1" smtClean="0"/>
              <a:t>Gajeong</a:t>
            </a:r>
            <a:r>
              <a:rPr lang="en-US" sz="1600" dirty="0" smtClean="0"/>
              <a:t> Dong, </a:t>
            </a:r>
            <a:r>
              <a:rPr lang="en-US" sz="1600" dirty="0" err="1" smtClean="0"/>
              <a:t>Daejeon</a:t>
            </a:r>
            <a:r>
              <a:rPr lang="en-US" sz="1600" dirty="0" smtClean="0"/>
              <a:t>, Korea]</a:t>
            </a:r>
            <a:endParaRPr lang="en-US" sz="1600" dirty="0"/>
          </a:p>
          <a:p>
            <a:pPr>
              <a:defRPr/>
            </a:pPr>
            <a:r>
              <a:rPr lang="en-US" sz="1600" dirty="0"/>
              <a:t>Voice</a:t>
            </a:r>
            <a:r>
              <a:rPr lang="en-US" sz="1600" dirty="0" smtClean="0"/>
              <a:t>:[+82.42.860.5104], </a:t>
            </a:r>
            <a:r>
              <a:rPr lang="en-US" sz="1600" dirty="0"/>
              <a:t>E-Mail</a:t>
            </a:r>
            <a:r>
              <a:rPr lang="en-US" sz="1600" dirty="0" smtClean="0"/>
              <a:t>:[wjeong@etri.re.kr]</a:t>
            </a:r>
            <a:r>
              <a:rPr lang="en-US" sz="1600" dirty="0"/>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t>TG4e </a:t>
            </a:r>
            <a:r>
              <a:rPr lang="en-US" sz="1600" dirty="0" smtClean="0"/>
              <a:t>Comment Resolution</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t>4g related comment resolution issues</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b="1" dirty="0" smtClean="0">
                <a:solidFill>
                  <a:schemeClr val="tx2"/>
                </a:solidFill>
              </a:rPr>
              <a:t>:</a:t>
            </a:r>
            <a:r>
              <a:rPr lang="en-US" sz="1600" dirty="0">
                <a:solidFill>
                  <a:schemeClr val="tx2"/>
                </a:solidFill>
              </a:rPr>
              <a:t> </a:t>
            </a:r>
            <a:r>
              <a:rPr lang="en-US" sz="1600" dirty="0" smtClean="0">
                <a:solidFill>
                  <a:schemeClr val="tx2"/>
                </a:solidFill>
              </a:rPr>
              <a:t>[Resolve 4g related comment resolutions]</a:t>
            </a:r>
            <a:endParaRPr lang="en-US" sz="1600" dirty="0">
              <a:solidFill>
                <a:schemeClr val="tx2"/>
              </a:solidFill>
            </a:endParaRPr>
          </a:p>
          <a:p>
            <a:pPr>
              <a:defRPr/>
            </a:pPr>
            <a:r>
              <a:rPr lang="en-US" sz="1600" b="1" dirty="0" smtClean="0">
                <a:solidFill>
                  <a:schemeClr val="tx2"/>
                </a:solidFill>
              </a:rPr>
              <a:t>Notice:</a:t>
            </a:r>
            <a:r>
              <a:rPr lang="en-US" sz="1600" dirty="0" smtClean="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smtClean="0">
                <a:solidFill>
                  <a:schemeClr val="tx2"/>
                </a:solidFill>
              </a:rPr>
              <a:t>Release:</a:t>
            </a:r>
            <a:r>
              <a:rPr lang="en-US" sz="1600" dirty="0" smtClean="0">
                <a:solidFill>
                  <a:schemeClr val="tx2"/>
                </a:solidFill>
              </a:rPr>
              <a:t>	The contributor acknowledges and accepts that this contribution becomes the property of IEEE and may be made publicly available by P802.15.	</a:t>
            </a:r>
            <a:endParaRPr lang="en-US" sz="1600" dirty="0">
              <a:solidFill>
                <a:schemeClr val="tx2"/>
              </a:solidFill>
            </a:endParaRPr>
          </a:p>
        </p:txBody>
      </p:sp>
      <p:sp>
        <p:nvSpPr>
          <p:cNvPr id="3077" name="Date Placeholder 5"/>
          <p:cNvSpPr>
            <a:spLocks noGrp="1"/>
          </p:cNvSpPr>
          <p:nvPr>
            <p:ph type="dt" sz="quarter" idx="10"/>
          </p:nvPr>
        </p:nvSpPr>
        <p:spPr>
          <a:xfrm>
            <a:off x="685800" y="381000"/>
            <a:ext cx="1600200" cy="215900"/>
          </a:xfrm>
          <a:noFill/>
        </p:spPr>
        <p:txBody>
          <a:bodyPr/>
          <a:lstStyle/>
          <a:p>
            <a:r>
              <a:rPr lang="en-US" smtClean="0"/>
              <a:t>&lt;September 2010&gt;</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85800" y="381456"/>
            <a:ext cx="1600200" cy="215444"/>
          </a:xfrm>
          <a:noFill/>
        </p:spPr>
        <p:txBody>
          <a:bodyPr/>
          <a:lstStyle/>
          <a:p>
            <a:r>
              <a:rPr lang="en-US" smtClean="0"/>
              <a:t>&lt;September 2010&gt;</a:t>
            </a:r>
            <a:endParaRPr lang="en-US" dirty="0" smtClean="0"/>
          </a:p>
        </p:txBody>
      </p:sp>
      <p:sp>
        <p:nvSpPr>
          <p:cNvPr id="4100" name="Slide Number Placeholder 3"/>
          <p:cNvSpPr>
            <a:spLocks noGrp="1"/>
          </p:cNvSpPr>
          <p:nvPr>
            <p:ph type="sldNum" sz="quarter" idx="11"/>
          </p:nvPr>
        </p:nvSpPr>
        <p:spPr>
          <a:xfrm>
            <a:off x="4344988" y="6475413"/>
            <a:ext cx="530225" cy="182562"/>
          </a:xfrm>
          <a:noFill/>
        </p:spPr>
        <p:txBody>
          <a:bodyPr/>
          <a:lstStyle/>
          <a:p>
            <a:r>
              <a:rPr lang="en-US" smtClean="0"/>
              <a:t>Slide </a:t>
            </a:r>
            <a:fld id="{9230D252-BE47-4D81-9CB9-7505A3BA9232}" type="slidenum">
              <a:rPr lang="en-US" smtClean="0"/>
              <a:pPr/>
              <a:t>2</a:t>
            </a:fld>
            <a:endParaRPr lang="en-US" smtClean="0"/>
          </a:p>
        </p:txBody>
      </p:sp>
      <p:sp>
        <p:nvSpPr>
          <p:cNvPr id="410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828AEEB-CB98-4959-9073-6522584E671D}" type="slidenum">
              <a:rPr lang="en-US"/>
              <a:pPr algn="ctr"/>
              <a:t>2</a:t>
            </a:fld>
            <a:endParaRPr lang="en-US"/>
          </a:p>
        </p:txBody>
      </p:sp>
      <p:sp>
        <p:nvSpPr>
          <p:cNvPr id="4102" name="Rectangle 2"/>
          <p:cNvSpPr>
            <a:spLocks noGrp="1" noChangeArrowheads="1"/>
          </p:cNvSpPr>
          <p:nvPr>
            <p:ph type="title" idx="4294967295"/>
          </p:nvPr>
        </p:nvSpPr>
        <p:spPr>
          <a:xfrm>
            <a:off x="762000" y="533400"/>
            <a:ext cx="7772400" cy="762000"/>
          </a:xfrm>
        </p:spPr>
        <p:txBody>
          <a:bodyPr/>
          <a:lstStyle/>
          <a:p>
            <a:r>
              <a:rPr lang="en-US" b="1" dirty="0" smtClean="0"/>
              <a:t>CID 12 &amp; CID1474</a:t>
            </a:r>
          </a:p>
        </p:txBody>
      </p:sp>
      <p:sp>
        <p:nvSpPr>
          <p:cNvPr id="4103" name="Rectangle 3"/>
          <p:cNvSpPr>
            <a:spLocks noGrp="1" noChangeArrowheads="1"/>
          </p:cNvSpPr>
          <p:nvPr>
            <p:ph type="body" idx="4294967295"/>
          </p:nvPr>
        </p:nvSpPr>
        <p:spPr>
          <a:xfrm>
            <a:off x="381000" y="1295400"/>
            <a:ext cx="8458200" cy="5105400"/>
          </a:xfrm>
        </p:spPr>
        <p:txBody>
          <a:bodyPr/>
          <a:lstStyle/>
          <a:p>
            <a:pPr>
              <a:lnSpc>
                <a:spcPct val="80000"/>
              </a:lnSpc>
              <a:buFontTx/>
              <a:buNone/>
            </a:pPr>
            <a:r>
              <a:rPr lang="en-US" sz="2200" b="1" dirty="0" smtClean="0">
                <a:solidFill>
                  <a:srgbClr val="0000FF"/>
                </a:solidFill>
              </a:rPr>
              <a:t>CID12: </a:t>
            </a:r>
            <a:r>
              <a:rPr lang="en-US" sz="2200" dirty="0" smtClean="0"/>
              <a:t>The MAC enhancement in current 4e draft is insufficient to </a:t>
            </a:r>
            <a:r>
              <a:rPr lang="en-US" sz="2200" dirty="0" smtClean="0">
                <a:solidFill>
                  <a:srgbClr val="FF0000"/>
                </a:solidFill>
              </a:rPr>
              <a:t>support the frequency hopping mechanisms required by the 4g </a:t>
            </a:r>
            <a:r>
              <a:rPr lang="en-US" sz="2200" dirty="0" err="1" smtClean="0">
                <a:solidFill>
                  <a:srgbClr val="FF0000"/>
                </a:solidFill>
              </a:rPr>
              <a:t>PHYs</a:t>
            </a:r>
            <a:r>
              <a:rPr lang="en-US" sz="2200" dirty="0" err="1" smtClean="0"/>
              <a:t>.</a:t>
            </a:r>
            <a:r>
              <a:rPr lang="en-US" sz="2200" dirty="0" smtClean="0"/>
              <a:t> It will be very beneficial that the MAC enhancement in 4e can support frequency hopping. (by David Hart)</a:t>
            </a:r>
          </a:p>
          <a:p>
            <a:pPr>
              <a:lnSpc>
                <a:spcPct val="80000"/>
              </a:lnSpc>
              <a:buFontTx/>
              <a:buNone/>
            </a:pPr>
            <a:endParaRPr lang="en-US" sz="2200" dirty="0" smtClean="0"/>
          </a:p>
          <a:p>
            <a:pPr lvl="0">
              <a:lnSpc>
                <a:spcPct val="80000"/>
              </a:lnSpc>
              <a:buNone/>
            </a:pPr>
            <a:r>
              <a:rPr lang="en-US" altLang="ko-KR" sz="2200" b="1" dirty="0" smtClean="0">
                <a:solidFill>
                  <a:srgbClr val="0000FF"/>
                </a:solidFill>
              </a:rPr>
              <a:t>CID1474: </a:t>
            </a:r>
            <a:r>
              <a:rPr lang="en-US" altLang="ko-KR" sz="2200" dirty="0" smtClean="0"/>
              <a:t>4e should either </a:t>
            </a:r>
            <a:r>
              <a:rPr lang="en-US" altLang="ko-KR" sz="2200" dirty="0" smtClean="0">
                <a:solidFill>
                  <a:srgbClr val="FF0000"/>
                </a:solidFill>
              </a:rPr>
              <a:t>specify a suitable channel hopping mechanism for 4g</a:t>
            </a:r>
            <a:r>
              <a:rPr lang="en-US" altLang="ko-KR" sz="2200" dirty="0" smtClean="0"/>
              <a:t> or add enough hooks for NHL to perform channel hopping. (by Wei Hong)</a:t>
            </a:r>
          </a:p>
          <a:p>
            <a:pPr>
              <a:lnSpc>
                <a:spcPct val="80000"/>
              </a:lnSpc>
              <a:buFontTx/>
              <a:buNone/>
            </a:pPr>
            <a:endParaRPr lang="en-US" sz="2200" dirty="0" smtClean="0"/>
          </a:p>
          <a:p>
            <a:pPr>
              <a:lnSpc>
                <a:spcPct val="80000"/>
              </a:lnSpc>
              <a:buFontTx/>
              <a:buNone/>
            </a:pPr>
            <a:r>
              <a:rPr lang="en-US" sz="2200" b="1" dirty="0" smtClean="0"/>
              <a:t>Resolution: Channel Hopping mechanism:</a:t>
            </a:r>
          </a:p>
          <a:p>
            <a:pPr indent="17463">
              <a:lnSpc>
                <a:spcPct val="80000"/>
              </a:lnSpc>
              <a:buFont typeface="Arial" pitchFamily="34" charset="0"/>
              <a:buChar char="−"/>
            </a:pPr>
            <a:r>
              <a:rPr lang="en-US" sz="2200" dirty="0" smtClean="0"/>
              <a:t> Slotted Channel Hopping: </a:t>
            </a:r>
          </a:p>
          <a:p>
            <a:pPr marL="620713" indent="17463">
              <a:lnSpc>
                <a:spcPct val="80000"/>
              </a:lnSpc>
              <a:buNone/>
            </a:pPr>
            <a:r>
              <a:rPr lang="en-US" sz="2200" dirty="0" smtClean="0"/>
              <a:t>DSME (Beacon enabled), TSCH (Non beacon enabled)</a:t>
            </a:r>
          </a:p>
          <a:p>
            <a:pPr indent="17463">
              <a:lnSpc>
                <a:spcPct val="80000"/>
              </a:lnSpc>
              <a:buFont typeface="Arial" pitchFamily="34" charset="0"/>
              <a:buChar char="−"/>
            </a:pPr>
            <a:r>
              <a:rPr lang="en-US" sz="2200" dirty="0" smtClean="0"/>
              <a:t> Un-slotted Channel Hopping:</a:t>
            </a:r>
          </a:p>
          <a:p>
            <a:pPr lvl="1" indent="17463">
              <a:lnSpc>
                <a:spcPct val="80000"/>
              </a:lnSpc>
              <a:buNone/>
            </a:pPr>
            <a:r>
              <a:rPr lang="en-US" sz="2200" dirty="0" smtClean="0"/>
              <a:t>Hopping managed by NHL (by EB/EBR, see DCN606r0) </a:t>
            </a:r>
          </a:p>
          <a:p>
            <a:pPr>
              <a:lnSpc>
                <a:spcPct val="80000"/>
              </a:lnSpc>
              <a:buFontTx/>
              <a:buNone/>
            </a:pPr>
            <a:endParaRPr lang="en-US" sz="2200" dirty="0" smtClean="0"/>
          </a:p>
        </p:txBody>
      </p:sp>
      <p:sp>
        <p:nvSpPr>
          <p:cNvPr id="9" name="Footer Placeholder 2"/>
          <p:cNvSpPr>
            <a:spLocks noGrp="1"/>
          </p:cNvSpPr>
          <p:nvPr>
            <p:ph type="ftr" sz="quarter" idx="12"/>
          </p:nvPr>
        </p:nvSpPr>
        <p:spPr>
          <a:xfrm>
            <a:off x="5486400" y="6475413"/>
            <a:ext cx="3124200" cy="184666"/>
          </a:xfrm>
          <a:noFill/>
        </p:spPr>
        <p:txBody>
          <a:bodyPr/>
          <a:lstStyle/>
          <a:p>
            <a:r>
              <a:rPr lang="en-US" dirty="0" smtClean="0"/>
              <a:t>Wun-Cheol Jeong</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2"/>
          <p:cNvSpPr>
            <a:spLocks noGrp="1" noChangeArrowheads="1"/>
          </p:cNvSpPr>
          <p:nvPr>
            <p:ph type="title"/>
          </p:nvPr>
        </p:nvSpPr>
        <p:spPr/>
        <p:txBody>
          <a:bodyPr/>
          <a:lstStyle/>
          <a:p>
            <a:r>
              <a:rPr lang="en-US" b="1" dirty="0" smtClean="0">
                <a:sym typeface="Wingdings" pitchFamily="2" charset="2"/>
              </a:rPr>
              <a:t>Default Hopping Sequence (CID1172)</a:t>
            </a:r>
          </a:p>
        </p:txBody>
      </p:sp>
      <p:sp>
        <p:nvSpPr>
          <p:cNvPr id="11" name="내용 개체 틀 10"/>
          <p:cNvSpPr>
            <a:spLocks noGrp="1"/>
          </p:cNvSpPr>
          <p:nvPr>
            <p:ph idx="1"/>
          </p:nvPr>
        </p:nvSpPr>
        <p:spPr>
          <a:xfrm>
            <a:off x="228600" y="1600200"/>
            <a:ext cx="8686800" cy="4495800"/>
          </a:xfrm>
        </p:spPr>
        <p:txBody>
          <a:bodyPr/>
          <a:lstStyle/>
          <a:p>
            <a:r>
              <a:rPr lang="en-US" altLang="ko-KR" dirty="0" smtClean="0"/>
              <a:t>When ID = 0, (see DCN561r1)</a:t>
            </a:r>
          </a:p>
          <a:p>
            <a:r>
              <a:rPr lang="en-US" altLang="ko-KR" dirty="0" smtClean="0"/>
              <a:t>Generate PRBS by </a:t>
            </a:r>
            <a:r>
              <a:rPr lang="en-US" altLang="ko-KR" i="1" dirty="0" smtClean="0"/>
              <a:t>x</a:t>
            </a:r>
            <a:r>
              <a:rPr lang="en-US" altLang="ko-KR" baseline="30000" dirty="0" smtClean="0"/>
              <a:t>9</a:t>
            </a:r>
            <a:r>
              <a:rPr lang="en-US" altLang="ko-KR" dirty="0" smtClean="0"/>
              <a:t> + </a:t>
            </a:r>
            <a:r>
              <a:rPr lang="en-US" altLang="ko-KR" i="1" dirty="0" smtClean="0"/>
              <a:t>x</a:t>
            </a:r>
            <a:r>
              <a:rPr lang="en-US" altLang="ko-KR" baseline="30000" dirty="0" smtClean="0"/>
              <a:t>5</a:t>
            </a:r>
            <a:r>
              <a:rPr lang="en-US" altLang="ko-KR" dirty="0" smtClean="0"/>
              <a:t> + 1 with seed 255</a:t>
            </a:r>
          </a:p>
          <a:p>
            <a:r>
              <a:rPr lang="en-US" altLang="ko-KR" dirty="0" smtClean="0"/>
              <a:t>Sort PRBS to generate </a:t>
            </a:r>
            <a:r>
              <a:rPr lang="en-US" altLang="ko-KR" sz="2800" i="1" dirty="0" err="1" smtClean="0"/>
              <a:t>macHoppingSequence</a:t>
            </a:r>
            <a:endParaRPr lang="en-US" altLang="ko-KR" sz="2800" i="1" dirty="0" smtClean="0"/>
          </a:p>
          <a:p>
            <a:r>
              <a:rPr lang="en-US" altLang="ko-KR" dirty="0" smtClean="0"/>
              <a:t>DSME:</a:t>
            </a:r>
          </a:p>
          <a:p>
            <a:pPr lvl="1"/>
            <a:r>
              <a:rPr lang="en-US" altLang="ko-KR" dirty="0" smtClean="0"/>
              <a:t>CH = </a:t>
            </a:r>
            <a:r>
              <a:rPr lang="en-US" altLang="ko-KR" i="1" dirty="0" err="1" smtClean="0"/>
              <a:t>macHoppingSequence</a:t>
            </a:r>
            <a:r>
              <a:rPr lang="en-US" altLang="ko-KR" dirty="0" smtClean="0"/>
              <a:t> [(</a:t>
            </a:r>
            <a:r>
              <a:rPr lang="en-US" altLang="ko-KR" dirty="0" err="1" smtClean="0"/>
              <a:t>i</a:t>
            </a:r>
            <a:r>
              <a:rPr lang="en-US" altLang="ko-KR" dirty="0" smtClean="0"/>
              <a:t> + channel offset + BSN) % sequence length]</a:t>
            </a:r>
            <a:endParaRPr lang="ko-KR" altLang="ko-KR" dirty="0" smtClean="0"/>
          </a:p>
          <a:p>
            <a:r>
              <a:rPr lang="en-US" altLang="ko-KR" dirty="0" smtClean="0"/>
              <a:t> TSCH:</a:t>
            </a:r>
          </a:p>
          <a:p>
            <a:pPr lvl="1"/>
            <a:r>
              <a:rPr lang="en-US" altLang="ko-KR" dirty="0" smtClean="0"/>
              <a:t>CH = </a:t>
            </a:r>
            <a:r>
              <a:rPr lang="en-US" altLang="ko-KR" i="1" dirty="0" err="1" smtClean="0"/>
              <a:t>macHoppingSequence</a:t>
            </a:r>
            <a:r>
              <a:rPr lang="en-US" altLang="ko-KR" dirty="0" smtClean="0"/>
              <a:t> [(ASN + channel offset) % sequence length]</a:t>
            </a:r>
            <a:endParaRPr lang="ko-KR" altLang="ko-KR" dirty="0" smtClean="0"/>
          </a:p>
          <a:p>
            <a:endParaRPr lang="en-US" altLang="ko-KR" dirty="0" smtClean="0"/>
          </a:p>
          <a:p>
            <a:endParaRPr lang="ko-KR" altLang="en-US" dirty="0"/>
          </a:p>
        </p:txBody>
      </p:sp>
      <p:sp>
        <p:nvSpPr>
          <p:cNvPr id="5122" name="Date Placeholder 1"/>
          <p:cNvSpPr>
            <a:spLocks noGrp="1"/>
          </p:cNvSpPr>
          <p:nvPr>
            <p:ph type="dt" sz="half" idx="10"/>
          </p:nvPr>
        </p:nvSpPr>
        <p:spPr>
          <a:noFill/>
        </p:spPr>
        <p:txBody>
          <a:bodyPr/>
          <a:lstStyle/>
          <a:p>
            <a:r>
              <a:rPr lang="en-US" smtClean="0"/>
              <a:t>&lt;September 2010&gt;</a:t>
            </a:r>
          </a:p>
        </p:txBody>
      </p:sp>
      <p:sp>
        <p:nvSpPr>
          <p:cNvPr id="5124" name="Slide Number Placeholder 3"/>
          <p:cNvSpPr>
            <a:spLocks noGrp="1"/>
          </p:cNvSpPr>
          <p:nvPr>
            <p:ph type="sldNum" sz="quarter" idx="12"/>
          </p:nvPr>
        </p:nvSpPr>
        <p:spPr>
          <a:noFill/>
        </p:spPr>
        <p:txBody>
          <a:bodyPr/>
          <a:lstStyle/>
          <a:p>
            <a:r>
              <a:rPr lang="en-US" smtClean="0"/>
              <a:t>Slide </a:t>
            </a:r>
            <a:fld id="{AA2BD249-70A0-481B-A26C-E7AC791F99DE}" type="slidenum">
              <a:rPr lang="en-US" smtClean="0"/>
              <a:pPr/>
              <a:t>3</a:t>
            </a:fld>
            <a:endParaRPr lang="en-US" smtClean="0"/>
          </a:p>
        </p:txBody>
      </p:sp>
      <p:sp>
        <p:nvSpPr>
          <p:cNvPr id="51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E0BFA60-92B6-450F-BF66-88AA70700007}" type="slidenum">
              <a:rPr lang="en-US"/>
              <a:pPr algn="ctr"/>
              <a:t>3</a:t>
            </a:fld>
            <a:endParaRPr lang="en-US"/>
          </a:p>
        </p:txBody>
      </p:sp>
      <p:sp>
        <p:nvSpPr>
          <p:cNvPr id="8" name="Rectangle 3"/>
          <p:cNvSpPr txBox="1">
            <a:spLocks noChangeArrowheads="1"/>
          </p:cNvSpPr>
          <p:nvPr/>
        </p:nvSpPr>
        <p:spPr bwMode="auto">
          <a:xfrm>
            <a:off x="381000" y="1447800"/>
            <a:ext cx="8458200" cy="4953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None/>
              <a:tabLst/>
              <a:defRPr/>
            </a:pPr>
            <a:endParaRPr kumimoji="0" lang="en-US" sz="2200" b="0" i="0" u="none" strike="noStrike" kern="0" cap="none" spc="0" normalizeH="0" baseline="0" noProof="0" dirty="0" smtClean="0">
              <a:ln>
                <a:noFill/>
              </a:ln>
              <a:solidFill>
                <a:schemeClr val="tx1"/>
              </a:solidFill>
              <a:effectLst/>
              <a:uLnTx/>
              <a:uFillTx/>
              <a:latin typeface="+mn-lt"/>
              <a:ea typeface="ＭＳ Ｐゴシック" pitchFamily="-65" charset="-128"/>
              <a:cs typeface="ＭＳ Ｐゴシック" pitchFamily="-65" charset="-128"/>
            </a:endParaRPr>
          </a:p>
        </p:txBody>
      </p:sp>
      <p:sp>
        <p:nvSpPr>
          <p:cNvPr id="12" name="Footer Placeholder 2"/>
          <p:cNvSpPr>
            <a:spLocks noGrp="1"/>
          </p:cNvSpPr>
          <p:nvPr>
            <p:ph type="ftr" sz="quarter" idx="12"/>
          </p:nvPr>
        </p:nvSpPr>
        <p:spPr>
          <a:xfrm>
            <a:off x="7499463" y="6475413"/>
            <a:ext cx="1111137" cy="184666"/>
          </a:xfrm>
          <a:noFill/>
        </p:spPr>
        <p:txBody>
          <a:bodyPr/>
          <a:lstStyle/>
          <a:p>
            <a:pPr algn="r"/>
            <a:r>
              <a:rPr lang="en-US" dirty="0" smtClean="0"/>
              <a:t>Wun-Cheol Jeong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4952</TotalTime>
  <Words>287</Words>
  <Application>Microsoft Office PowerPoint</Application>
  <PresentationFormat>화면 슬라이드 쇼(4:3)</PresentationFormat>
  <Paragraphs>54</Paragraphs>
  <Slides>3</Slides>
  <Notes>3</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Default Design</vt:lpstr>
      <vt:lpstr>슬라이드 1</vt:lpstr>
      <vt:lpstr>CID 12 &amp; CID1474</vt:lpstr>
      <vt:lpstr>Default Hopping Sequence (CID1172)</vt:lpstr>
    </vt:vector>
  </TitlesOfParts>
  <Company>Kinney Consulting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Opening Report for Waikoloa</dc:title>
  <dc:subject>IEEE 802.15 &lt;TG4e Opening Report&gt;</dc:subject>
  <dc:creator>Pat Kinney</dc:creator>
  <dc:description>&lt;15-10-0710-00-004e&gt;</dc:description>
  <cp:lastModifiedBy>User</cp:lastModifiedBy>
  <cp:revision>293</cp:revision>
  <cp:lastPrinted>1998-02-10T13:28:06Z</cp:lastPrinted>
  <dcterms:created xsi:type="dcterms:W3CDTF">2009-07-12T16:25:16Z</dcterms:created>
  <dcterms:modified xsi:type="dcterms:W3CDTF">2010-09-17T00:08:20Z</dcterms:modified>
</cp:coreProperties>
</file>