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5"/>
  </p:notesMasterIdLst>
  <p:handoutMasterIdLst>
    <p:handoutMasterId r:id="rId6"/>
  </p:handoutMasterIdLst>
  <p:sldIdLst>
    <p:sldId id="259" r:id="rId2"/>
    <p:sldId id="262" r:id="rId3"/>
    <p:sldId id="263" r:id="rId4"/>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ＭＳ Ｐゴシック" pitchFamily="-65"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ＭＳ Ｐゴシック" pitchFamily="-65" charset="-128"/>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ＭＳ Ｐゴシック" pitchFamily="-65" charset="-128"/>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ＭＳ Ｐゴシック" pitchFamily="-65" charset="-128"/>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ＭＳ Ｐゴシック" pitchFamily="-65" charset="-128"/>
        <a:cs typeface="+mn-cs"/>
      </a:defRPr>
    </a:lvl5pPr>
    <a:lvl6pPr marL="2286000" algn="l" defTabSz="914400" rtl="0" eaLnBrk="1" latinLnBrk="0" hangingPunct="1">
      <a:defRPr sz="1200" kern="1200">
        <a:solidFill>
          <a:schemeClr val="tx1"/>
        </a:solidFill>
        <a:latin typeface="Times New Roman" pitchFamily="18" charset="0"/>
        <a:ea typeface="ＭＳ Ｐゴシック" pitchFamily="-65" charset="-128"/>
        <a:cs typeface="+mn-cs"/>
      </a:defRPr>
    </a:lvl6pPr>
    <a:lvl7pPr marL="2743200" algn="l" defTabSz="914400" rtl="0" eaLnBrk="1" latinLnBrk="0" hangingPunct="1">
      <a:defRPr sz="1200" kern="1200">
        <a:solidFill>
          <a:schemeClr val="tx1"/>
        </a:solidFill>
        <a:latin typeface="Times New Roman" pitchFamily="18" charset="0"/>
        <a:ea typeface="ＭＳ Ｐゴシック" pitchFamily="-65" charset="-128"/>
        <a:cs typeface="+mn-cs"/>
      </a:defRPr>
    </a:lvl7pPr>
    <a:lvl8pPr marL="3200400" algn="l" defTabSz="914400" rtl="0" eaLnBrk="1" latinLnBrk="0" hangingPunct="1">
      <a:defRPr sz="1200" kern="1200">
        <a:solidFill>
          <a:schemeClr val="tx1"/>
        </a:solidFill>
        <a:latin typeface="Times New Roman" pitchFamily="18" charset="0"/>
        <a:ea typeface="ＭＳ Ｐゴシック" pitchFamily="-65" charset="-128"/>
        <a:cs typeface="+mn-cs"/>
      </a:defRPr>
    </a:lvl8pPr>
    <a:lvl9pPr marL="3657600" algn="l" defTabSz="914400" rtl="0" eaLnBrk="1" latinLnBrk="0" hangingPunct="1">
      <a:defRPr sz="1200" kern="1200">
        <a:solidFill>
          <a:schemeClr val="tx1"/>
        </a:solidFill>
        <a:latin typeface="Times New Roman" pitchFamily="18" charset="0"/>
        <a:ea typeface="ＭＳ Ｐゴシック" pitchFamily="-65"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FF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varScale="1">
        <p:scale>
          <a:sx n="68" d="100"/>
          <a:sy n="68" d="100"/>
        </p:scale>
        <p:origin x="-810"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pPr>
              <a:defRPr/>
            </a:pPr>
            <a:r>
              <a:rPr lang="en-US" smtClean="0"/>
              <a:t>doc.: IEEE 802.15-&lt;15-09-0758-00-004e&gt;</a:t>
            </a:r>
            <a:endParaRPr lang="en-US"/>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z="1000"/>
            </a:lvl1pPr>
          </a:lstStyle>
          <a:p>
            <a:pPr>
              <a:defRPr/>
            </a:pPr>
            <a:r>
              <a:rPr lang="en-US"/>
              <a:t>&lt;Pat Kinney&gt;, &lt;Kinney Consulting LLC&gt;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a:defRPr sz="1000"/>
            </a:lvl1pPr>
          </a:lstStyle>
          <a:p>
            <a:pPr>
              <a:defRPr/>
            </a:pPr>
            <a:r>
              <a:rPr lang="en-US"/>
              <a:t>Page </a:t>
            </a:r>
            <a:fld id="{67C2CC5F-6FF0-4410-A041-884C9C5DA798}"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09" charset="0"/>
              <a:ea typeface="+mn-ea"/>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09" charset="0"/>
              <a:ea typeface="+mn-ea"/>
            </a:endParaRPr>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pPr>
              <a:defRPr/>
            </a:pPr>
            <a:r>
              <a:rPr lang="en-US" smtClean="0"/>
              <a:t>doc.: IEEE 802.15-&lt;15-09-0758-00-004e&gt;</a:t>
            </a:r>
            <a:endParaRPr lang="en-US"/>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pPr>
              <a:defRPr/>
            </a:pPr>
            <a:r>
              <a:rPr lang="en-US"/>
              <a:t>&lt;month year&gt;</a:t>
            </a:r>
          </a:p>
        </p:txBody>
      </p:sp>
      <p:sp>
        <p:nvSpPr>
          <p:cNvPr id="1843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a:defRPr/>
            </a:lvl5pPr>
          </a:lstStyle>
          <a:p>
            <a:pPr lvl="4">
              <a:defRPr/>
            </a:pPr>
            <a:r>
              <a:rPr lang="en-US"/>
              <a:t>&lt;Pat Kinney&gt;, &lt;Kinney Consulting LLC&gt;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a:lvl1pPr>
          </a:lstStyle>
          <a:p>
            <a:pPr>
              <a:defRPr/>
            </a:pPr>
            <a:r>
              <a:rPr lang="en-US"/>
              <a:t>Page </a:t>
            </a:r>
            <a:fld id="{33717AEF-97E4-4901-BEA9-858BF70765A6}"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09" charset="0"/>
              <a:ea typeface="+mn-ea"/>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09" charset="0"/>
              <a:ea typeface="+mn-ea"/>
            </a:endParaRPr>
          </a:p>
        </p:txBody>
      </p:sp>
    </p:spTree>
  </p:cSld>
  <p:clrMap bg1="lt1" tx1="dk1" bg2="lt2" tx2="dk2" accent1="accent1" accent2="accent2" accent3="accent3" accent4="accent4" accent5="accent5" accent6="accent6" hlink="hlink" folHlink="folHlink"/>
  <p:hf ftr="0"/>
  <p:notesStyle>
    <a:lvl1pPr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65" charset="-128"/>
        <a:cs typeface="ＭＳ Ｐゴシック" pitchFamily="-65"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a:noFill/>
        </p:spPr>
        <p:txBody>
          <a:bodyPr/>
          <a:lstStyle/>
          <a:p>
            <a:r>
              <a:rPr lang="en-US" smtClean="0"/>
              <a:t>doc.: IEEE 802.15-&lt;15-09-0758-00-004e&gt;</a:t>
            </a:r>
          </a:p>
        </p:txBody>
      </p:sp>
      <p:sp>
        <p:nvSpPr>
          <p:cNvPr id="19459" name="Rectangle 3"/>
          <p:cNvSpPr>
            <a:spLocks noGrp="1" noChangeArrowheads="1"/>
          </p:cNvSpPr>
          <p:nvPr>
            <p:ph type="dt" sz="quarter" idx="1"/>
          </p:nvPr>
        </p:nvSpPr>
        <p:spPr>
          <a:noFill/>
        </p:spPr>
        <p:txBody>
          <a:bodyPr/>
          <a:lstStyle/>
          <a:p>
            <a:r>
              <a:rPr lang="en-US" smtClean="0"/>
              <a:t>&lt;month year&gt;</a:t>
            </a:r>
          </a:p>
        </p:txBody>
      </p:sp>
      <p:sp>
        <p:nvSpPr>
          <p:cNvPr id="19460" name="Rectangle 7"/>
          <p:cNvSpPr>
            <a:spLocks noGrp="1" noChangeArrowheads="1"/>
          </p:cNvSpPr>
          <p:nvPr>
            <p:ph type="sldNum" sz="quarter" idx="5"/>
          </p:nvPr>
        </p:nvSpPr>
        <p:spPr>
          <a:noFill/>
        </p:spPr>
        <p:txBody>
          <a:bodyPr/>
          <a:lstStyle/>
          <a:p>
            <a:r>
              <a:rPr lang="en-US" smtClean="0"/>
              <a:t>Page </a:t>
            </a:r>
            <a:fld id="{843D9276-C24B-410C-8B95-D732657E43EB}" type="slidenum">
              <a:rPr lang="en-US" smtClean="0"/>
              <a:pPr/>
              <a:t>1</a:t>
            </a:fld>
            <a:endParaRPr lang="en-US" smtClean="0"/>
          </a:p>
        </p:txBody>
      </p:sp>
      <p:sp>
        <p:nvSpPr>
          <p:cNvPr id="19461" name="Rectangle 2"/>
          <p:cNvSpPr>
            <a:spLocks noGrp="1" noRot="1" noChangeAspect="1" noChangeArrowheads="1" noTextEdit="1"/>
          </p:cNvSpPr>
          <p:nvPr>
            <p:ph type="sldImg"/>
          </p:nvPr>
        </p:nvSpPr>
        <p:spPr>
          <a:xfrm>
            <a:off x="1154113" y="701675"/>
            <a:ext cx="4625975" cy="3468688"/>
          </a:xfrm>
          <a:ln/>
        </p:spPr>
      </p:sp>
      <p:sp>
        <p:nvSpPr>
          <p:cNvPr id="19462" name="Rectangle 3"/>
          <p:cNvSpPr>
            <a:spLocks noGrp="1" noChangeArrowheads="1"/>
          </p:cNvSpPr>
          <p:nvPr>
            <p:ph type="body" idx="1"/>
          </p:nvPr>
        </p:nvSpPr>
        <p:spPr>
          <a:noFill/>
          <a:ln/>
        </p:spPr>
        <p:txBody>
          <a:bodyPr/>
          <a:lstStyle/>
          <a:p>
            <a:endParaRPr lang="en-US" smtClean="0">
              <a:latin typeface="Times New Roman" pitchFamily="18"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hdr" sz="quarter"/>
          </p:nvPr>
        </p:nvSpPr>
        <p:spPr>
          <a:noFill/>
        </p:spPr>
        <p:txBody>
          <a:bodyPr/>
          <a:lstStyle/>
          <a:p>
            <a:r>
              <a:rPr lang="en-US" smtClean="0"/>
              <a:t>doc.: IEEE 802.15-&lt;15-09-0758-00-004e&gt;</a:t>
            </a:r>
          </a:p>
        </p:txBody>
      </p:sp>
      <p:sp>
        <p:nvSpPr>
          <p:cNvPr id="20483" name="Rectangle 3"/>
          <p:cNvSpPr>
            <a:spLocks noGrp="1" noChangeArrowheads="1"/>
          </p:cNvSpPr>
          <p:nvPr>
            <p:ph type="dt" sz="quarter" idx="1"/>
          </p:nvPr>
        </p:nvSpPr>
        <p:spPr>
          <a:noFill/>
        </p:spPr>
        <p:txBody>
          <a:bodyPr/>
          <a:lstStyle/>
          <a:p>
            <a:r>
              <a:rPr lang="en-US" smtClean="0"/>
              <a:t>&lt;month year&gt;</a:t>
            </a:r>
          </a:p>
        </p:txBody>
      </p:sp>
      <p:sp>
        <p:nvSpPr>
          <p:cNvPr id="20484" name="Rectangle 7"/>
          <p:cNvSpPr>
            <a:spLocks noGrp="1" noChangeArrowheads="1"/>
          </p:cNvSpPr>
          <p:nvPr>
            <p:ph type="sldNum" sz="quarter" idx="5"/>
          </p:nvPr>
        </p:nvSpPr>
        <p:spPr>
          <a:noFill/>
        </p:spPr>
        <p:txBody>
          <a:bodyPr/>
          <a:lstStyle/>
          <a:p>
            <a:r>
              <a:rPr lang="en-US" smtClean="0"/>
              <a:t>Page </a:t>
            </a:r>
            <a:fld id="{69BFF822-28EF-45B4-A06F-20A1D7AE6122}" type="slidenum">
              <a:rPr lang="en-US" smtClean="0"/>
              <a:pPr/>
              <a:t>2</a:t>
            </a:fld>
            <a:endParaRPr lang="en-US" smtClean="0"/>
          </a:p>
        </p:txBody>
      </p:sp>
      <p:sp>
        <p:nvSpPr>
          <p:cNvPr id="20485" name="Rectangle 3"/>
          <p:cNvSpPr txBox="1">
            <a:spLocks noGrp="1" noChangeArrowheads="1"/>
          </p:cNvSpPr>
          <p:nvPr/>
        </p:nvSpPr>
        <p:spPr bwMode="auto">
          <a:xfrm>
            <a:off x="654050" y="96838"/>
            <a:ext cx="2736850" cy="214312"/>
          </a:xfrm>
          <a:prstGeom prst="rect">
            <a:avLst/>
          </a:prstGeom>
          <a:noFill/>
          <a:ln w="9525">
            <a:noFill/>
            <a:miter lim="800000"/>
            <a:headEnd/>
            <a:tailEnd/>
          </a:ln>
        </p:spPr>
        <p:txBody>
          <a:bodyPr lIns="0" tIns="0" rIns="0" bIns="0" anchor="b">
            <a:spAutoFit/>
          </a:bodyPr>
          <a:lstStyle/>
          <a:p>
            <a:pPr defTabSz="920750"/>
            <a:fld id="{24831225-1B44-4544-9350-430718A5BC41}" type="datetime6">
              <a:rPr lang="en-US" sz="1400" b="1"/>
              <a:pPr defTabSz="920750"/>
              <a:t>September 10</a:t>
            </a:fld>
            <a:endParaRPr lang="en-US" sz="1400" b="1"/>
          </a:p>
        </p:txBody>
      </p:sp>
      <p:sp>
        <p:nvSpPr>
          <p:cNvPr id="20486" name="Rectangle 7"/>
          <p:cNvSpPr txBox="1">
            <a:spLocks noGrp="1" noChangeArrowheads="1"/>
          </p:cNvSpPr>
          <p:nvPr/>
        </p:nvSpPr>
        <p:spPr bwMode="auto">
          <a:xfrm>
            <a:off x="2933700" y="8985250"/>
            <a:ext cx="801688" cy="184150"/>
          </a:xfrm>
          <a:prstGeom prst="rect">
            <a:avLst/>
          </a:prstGeom>
          <a:noFill/>
          <a:ln w="9525">
            <a:noFill/>
            <a:miter lim="800000"/>
            <a:headEnd/>
            <a:tailEnd/>
          </a:ln>
        </p:spPr>
        <p:txBody>
          <a:bodyPr lIns="0" tIns="0" rIns="0" bIns="0">
            <a:spAutoFit/>
          </a:bodyPr>
          <a:lstStyle/>
          <a:p>
            <a:pPr algn="r" defTabSz="920750"/>
            <a:r>
              <a:rPr lang="en-US"/>
              <a:t>Page </a:t>
            </a:r>
            <a:fld id="{59BF5548-E374-4740-B428-50ADDFE72A0A}" type="slidenum">
              <a:rPr lang="en-US"/>
              <a:pPr algn="r" defTabSz="920750"/>
              <a:t>2</a:t>
            </a:fld>
            <a:endParaRPr lang="en-US"/>
          </a:p>
        </p:txBody>
      </p:sp>
      <p:sp>
        <p:nvSpPr>
          <p:cNvPr id="20487" name="Rectangle 2"/>
          <p:cNvSpPr>
            <a:spLocks noGrp="1" noRot="1" noChangeAspect="1" noChangeArrowheads="1" noTextEdit="1"/>
          </p:cNvSpPr>
          <p:nvPr>
            <p:ph type="sldImg"/>
          </p:nvPr>
        </p:nvSpPr>
        <p:spPr>
          <a:xfrm>
            <a:off x="1157288" y="701675"/>
            <a:ext cx="4624387" cy="3468688"/>
          </a:xfrm>
          <a:ln/>
        </p:spPr>
      </p:sp>
      <p:sp>
        <p:nvSpPr>
          <p:cNvPr id="20488" name="Rectangle 3"/>
          <p:cNvSpPr>
            <a:spLocks noGrp="1" noChangeArrowheads="1"/>
          </p:cNvSpPr>
          <p:nvPr>
            <p:ph type="body" idx="1"/>
          </p:nvPr>
        </p:nvSpPr>
        <p:spPr>
          <a:noFill/>
          <a:ln/>
        </p:spPr>
        <p:txBody>
          <a:bodyPr lIns="92756" tIns="46379" rIns="92756" bIns="46379"/>
          <a:lstStyle/>
          <a:p>
            <a:pPr defTabSz="914400"/>
            <a:endParaRPr lang="en-GB" smtClean="0">
              <a:latin typeface="Times New Roman" pitchFamily="18"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hdr" sz="quarter"/>
          </p:nvPr>
        </p:nvSpPr>
        <p:spPr>
          <a:noFill/>
        </p:spPr>
        <p:txBody>
          <a:bodyPr/>
          <a:lstStyle/>
          <a:p>
            <a:r>
              <a:rPr lang="en-US" smtClean="0"/>
              <a:t>doc.: IEEE 802.15-&lt;15-09-0758-00-004e&gt;</a:t>
            </a:r>
          </a:p>
        </p:txBody>
      </p:sp>
      <p:sp>
        <p:nvSpPr>
          <p:cNvPr id="21507" name="Rectangle 3"/>
          <p:cNvSpPr>
            <a:spLocks noGrp="1" noChangeArrowheads="1"/>
          </p:cNvSpPr>
          <p:nvPr>
            <p:ph type="dt" sz="quarter" idx="1"/>
          </p:nvPr>
        </p:nvSpPr>
        <p:spPr>
          <a:noFill/>
        </p:spPr>
        <p:txBody>
          <a:bodyPr/>
          <a:lstStyle/>
          <a:p>
            <a:r>
              <a:rPr lang="en-US" smtClean="0"/>
              <a:t>&lt;month year&gt;</a:t>
            </a:r>
          </a:p>
        </p:txBody>
      </p:sp>
      <p:sp>
        <p:nvSpPr>
          <p:cNvPr id="21508" name="Rectangle 7"/>
          <p:cNvSpPr>
            <a:spLocks noGrp="1" noChangeArrowheads="1"/>
          </p:cNvSpPr>
          <p:nvPr>
            <p:ph type="sldNum" sz="quarter" idx="5"/>
          </p:nvPr>
        </p:nvSpPr>
        <p:spPr>
          <a:noFill/>
        </p:spPr>
        <p:txBody>
          <a:bodyPr/>
          <a:lstStyle/>
          <a:p>
            <a:r>
              <a:rPr lang="en-US" smtClean="0"/>
              <a:t>Page </a:t>
            </a:r>
            <a:fld id="{4580B3E8-04BC-425D-978C-481CE86723B7}" type="slidenum">
              <a:rPr lang="en-US" smtClean="0"/>
              <a:pPr/>
              <a:t>3</a:t>
            </a:fld>
            <a:endParaRPr lang="en-US" smtClean="0"/>
          </a:p>
        </p:txBody>
      </p:sp>
      <p:sp>
        <p:nvSpPr>
          <p:cNvPr id="21509" name="Rectangle 3"/>
          <p:cNvSpPr txBox="1">
            <a:spLocks noGrp="1" noChangeArrowheads="1"/>
          </p:cNvSpPr>
          <p:nvPr/>
        </p:nvSpPr>
        <p:spPr bwMode="auto">
          <a:xfrm>
            <a:off x="654050" y="96838"/>
            <a:ext cx="2736850" cy="214312"/>
          </a:xfrm>
          <a:prstGeom prst="rect">
            <a:avLst/>
          </a:prstGeom>
          <a:noFill/>
          <a:ln w="9525">
            <a:noFill/>
            <a:miter lim="800000"/>
            <a:headEnd/>
            <a:tailEnd/>
          </a:ln>
        </p:spPr>
        <p:txBody>
          <a:bodyPr lIns="0" tIns="0" rIns="0" bIns="0" anchor="b">
            <a:spAutoFit/>
          </a:bodyPr>
          <a:lstStyle/>
          <a:p>
            <a:pPr defTabSz="920750"/>
            <a:fld id="{E150BB3D-43BE-4EF8-8C56-F1073D4634D8}" type="datetime6">
              <a:rPr lang="en-US" sz="1400" b="1"/>
              <a:pPr defTabSz="920750"/>
              <a:t>September 10</a:t>
            </a:fld>
            <a:endParaRPr lang="en-US" sz="1400" b="1"/>
          </a:p>
        </p:txBody>
      </p:sp>
      <p:sp>
        <p:nvSpPr>
          <p:cNvPr id="21510" name="Rectangle 7"/>
          <p:cNvSpPr txBox="1">
            <a:spLocks noGrp="1" noChangeArrowheads="1"/>
          </p:cNvSpPr>
          <p:nvPr/>
        </p:nvSpPr>
        <p:spPr bwMode="auto">
          <a:xfrm>
            <a:off x="2933700" y="8985250"/>
            <a:ext cx="801688" cy="184150"/>
          </a:xfrm>
          <a:prstGeom prst="rect">
            <a:avLst/>
          </a:prstGeom>
          <a:noFill/>
          <a:ln w="9525">
            <a:noFill/>
            <a:miter lim="800000"/>
            <a:headEnd/>
            <a:tailEnd/>
          </a:ln>
        </p:spPr>
        <p:txBody>
          <a:bodyPr lIns="0" tIns="0" rIns="0" bIns="0">
            <a:spAutoFit/>
          </a:bodyPr>
          <a:lstStyle/>
          <a:p>
            <a:pPr algn="r" defTabSz="920750"/>
            <a:r>
              <a:rPr lang="en-US"/>
              <a:t>Page </a:t>
            </a:r>
            <a:fld id="{C8AD4FCE-3063-4066-9D4B-DEFAEDD44FD1}" type="slidenum">
              <a:rPr lang="en-US"/>
              <a:pPr algn="r" defTabSz="920750"/>
              <a:t>3</a:t>
            </a:fld>
            <a:endParaRPr lang="en-US"/>
          </a:p>
        </p:txBody>
      </p:sp>
      <p:sp>
        <p:nvSpPr>
          <p:cNvPr id="21511" name="Rectangle 2"/>
          <p:cNvSpPr>
            <a:spLocks noGrp="1" noRot="1" noChangeAspect="1" noChangeArrowheads="1" noTextEdit="1"/>
          </p:cNvSpPr>
          <p:nvPr>
            <p:ph type="sldImg"/>
          </p:nvPr>
        </p:nvSpPr>
        <p:spPr>
          <a:xfrm>
            <a:off x="1157288" y="701675"/>
            <a:ext cx="4624387" cy="3468688"/>
          </a:xfrm>
          <a:ln/>
        </p:spPr>
      </p:sp>
      <p:sp>
        <p:nvSpPr>
          <p:cNvPr id="21512" name="Rectangle 3"/>
          <p:cNvSpPr>
            <a:spLocks noGrp="1" noChangeArrowheads="1"/>
          </p:cNvSpPr>
          <p:nvPr>
            <p:ph type="body" idx="1"/>
          </p:nvPr>
        </p:nvSpPr>
        <p:spPr>
          <a:noFill/>
          <a:ln/>
        </p:spPr>
        <p:txBody>
          <a:bodyPr lIns="92756" tIns="46379" rIns="92756" bIns="46379"/>
          <a:lstStyle/>
          <a:p>
            <a:pPr defTabSz="914400"/>
            <a:endParaRPr lang="en-GB" smtClean="0">
              <a:latin typeface="Times New Roman" pitchFamily="18"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&lt;September 2010&gt;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EC2E7B61-B1E7-44C8-B85A-4E66AEF0CF47}"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&lt;September 2010&gt;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A6F13419-8409-4E2D-AFA6-2AB3383ECA73}"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&lt;September 2010&gt;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2AB11B56-1B1A-4A23-B5B9-91720BBBB433}"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&lt;September 2010&gt;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258BE6A7-D46A-44E5-B2EC-33E3CC8AA6A2}"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&lt;September 2010&gt;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C06E315-FE44-4171-AE7C-BB90AD394095}"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&lt;September 2010&gt;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9F35B1D-14A1-4A31-B3BD-7EAEF9243B04}"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&lt;September 2010&gt;</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C928B01C-B1C4-4D0E-B59A-BB44C03D4903}"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&lt;September 2010&gt;</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4B911596-AB62-406A-9689-EA32A8573009}"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pPr>
              <a:defRPr/>
            </a:pPr>
            <a:r>
              <a:rPr lang="en-US" smtClean="0"/>
              <a:t>&lt;September 2010&gt;</a:t>
            </a:r>
            <a:endParaRPr lang="en-US" dirty="0"/>
          </a:p>
        </p:txBody>
      </p:sp>
      <p:sp>
        <p:nvSpPr>
          <p:cNvPr id="6" name="Slide Number Placeholder 5"/>
          <p:cNvSpPr>
            <a:spLocks noGrp="1"/>
          </p:cNvSpPr>
          <p:nvPr>
            <p:ph type="sldNum" sz="quarter" idx="11"/>
          </p:nvPr>
        </p:nvSpPr>
        <p:spPr/>
        <p:txBody>
          <a:bodyPr/>
          <a:lstStyle/>
          <a:p>
            <a:pPr>
              <a:defRPr/>
            </a:pPr>
            <a:r>
              <a:rPr lang="en-US" smtClean="0"/>
              <a:t>Slide </a:t>
            </a:r>
            <a:fld id="{EFF7C7EC-FD04-455A-9B41-BA8386E9C2F6}" type="slidenum">
              <a:rPr lang="en-US" smtClean="0"/>
              <a:pPr>
                <a:defRPr/>
              </a:pPr>
              <a:t>‹#›</a:t>
            </a:fld>
            <a:endParaRPr lang="en-US"/>
          </a:p>
        </p:txBody>
      </p:sp>
      <p:sp>
        <p:nvSpPr>
          <p:cNvPr id="7" name="Footer Placeholder 6"/>
          <p:cNvSpPr>
            <a:spLocks noGrp="1"/>
          </p:cNvSpPr>
          <p:nvPr>
            <p:ph type="ftr" sz="quarter" idx="12"/>
          </p:nvPr>
        </p:nvSpPr>
        <p:spPr/>
        <p:txBody>
          <a:bodyPr/>
          <a:lstStyle/>
          <a:p>
            <a:pPr>
              <a:defRPr/>
            </a:pPr>
            <a:r>
              <a:rPr lang="en-US" smtClean="0"/>
              <a:t>&lt;Pat Kinney&gt;, &lt;Kinney Consulting LLC&gt;</a:t>
            </a:r>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&lt;September 2010&gt;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314498DB-6098-4B55-AF7D-9AB2BEEEF9A7}"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&lt;September 2010&gt;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25FE01E1-FB18-4ABD-9140-614360608431}"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85800" y="381000"/>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lvl1pPr>
          </a:lstStyle>
          <a:p>
            <a:pPr>
              <a:defRPr/>
            </a:pPr>
            <a:r>
              <a:rPr lang="en-US" smtClean="0"/>
              <a:t>&lt;September 2010&gt;</a:t>
            </a:r>
            <a:endParaRPr lang="en-US"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pPr>
              <a:defRPr/>
            </a:pPr>
            <a:r>
              <a:rPr lang="en-US" dirty="0"/>
              <a:t>&lt;Pat Kinney&gt;, &lt;Kinney Consulting LLC&gt;</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t>Slide </a:t>
            </a:r>
            <a:fld id="{EFF7C7EC-FD04-455A-9B41-BA8386E9C2F6}" type="slidenum">
              <a:rPr lang="en-US"/>
              <a:pPr>
                <a:defRPr/>
              </a:pPr>
              <a:t>‹#›</a:t>
            </a:fld>
            <a:endParaRPr lang="en-US"/>
          </a:p>
        </p:txBody>
      </p:sp>
      <p:sp>
        <p:nvSpPr>
          <p:cNvPr id="1031" name="Rectangle 7"/>
          <p:cNvSpPr>
            <a:spLocks noChangeArrowheads="1"/>
          </p:cNvSpPr>
          <p:nvPr/>
        </p:nvSpPr>
        <p:spPr bwMode="auto">
          <a:xfrm>
            <a:off x="4495800" y="396875"/>
            <a:ext cx="3962400" cy="215900"/>
          </a:xfrm>
          <a:prstGeom prst="rect">
            <a:avLst/>
          </a:prstGeom>
          <a:noFill/>
          <a:ln w="9525">
            <a:noFill/>
            <a:miter lim="800000"/>
            <a:headEnd/>
            <a:tailEnd/>
          </a:ln>
          <a:effectLst/>
        </p:spPr>
        <p:txBody>
          <a:bodyPr lIns="0" tIns="0" rIns="0" bIns="0" anchor="b">
            <a:spAutoFit/>
          </a:bodyPr>
          <a:lstStyle/>
          <a:p>
            <a:pPr lvl="4" algn="r">
              <a:defRPr/>
            </a:pPr>
            <a:r>
              <a:rPr lang="en-US" sz="1400" b="1" dirty="0"/>
              <a:t>doc.: </a:t>
            </a:r>
            <a:r>
              <a:rPr lang="en-US" sz="1400" b="1" dirty="0" smtClean="0"/>
              <a:t>&lt;</a:t>
            </a:r>
            <a:r>
              <a:rPr lang="en-US" b="1" dirty="0" smtClean="0"/>
              <a:t>15-10-0794-00-004e</a:t>
            </a:r>
            <a:r>
              <a:rPr lang="en-US" sz="1400" b="1" dirty="0" smtClean="0"/>
              <a:t>&gt;</a:t>
            </a:r>
            <a:endParaRPr lang="en-US"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09" charset="0"/>
              <a:ea typeface="+mn-ea"/>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09" charset="0"/>
              <a:ea typeface="+mn-ea"/>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6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5pPr>
      <a:lvl6pPr marL="457200" algn="ctr" rtl="0" eaLnBrk="0" fontAlgn="base" hangingPunct="0">
        <a:spcBef>
          <a:spcPct val="0"/>
        </a:spcBef>
        <a:spcAft>
          <a:spcPct val="0"/>
        </a:spcAft>
        <a:defRPr sz="3600">
          <a:solidFill>
            <a:schemeClr val="tx2"/>
          </a:solidFill>
          <a:latin typeface="Times New Roman" pitchFamily="-109" charset="0"/>
        </a:defRPr>
      </a:lvl6pPr>
      <a:lvl7pPr marL="914400" algn="ctr" rtl="0" eaLnBrk="0" fontAlgn="base" hangingPunct="0">
        <a:spcBef>
          <a:spcPct val="0"/>
        </a:spcBef>
        <a:spcAft>
          <a:spcPct val="0"/>
        </a:spcAft>
        <a:defRPr sz="3600">
          <a:solidFill>
            <a:schemeClr val="tx2"/>
          </a:solidFill>
          <a:latin typeface="Times New Roman" pitchFamily="-109" charset="0"/>
        </a:defRPr>
      </a:lvl7pPr>
      <a:lvl8pPr marL="1371600" algn="ctr" rtl="0" eaLnBrk="0" fontAlgn="base" hangingPunct="0">
        <a:spcBef>
          <a:spcPct val="0"/>
        </a:spcBef>
        <a:spcAft>
          <a:spcPct val="0"/>
        </a:spcAft>
        <a:defRPr sz="3600">
          <a:solidFill>
            <a:schemeClr val="tx2"/>
          </a:solidFill>
          <a:latin typeface="Times New Roman" pitchFamily="-109" charset="0"/>
        </a:defRPr>
      </a:lvl8pPr>
      <a:lvl9pPr marL="1828800" algn="ctr" rtl="0" eaLnBrk="0" fontAlgn="base" hangingPunct="0">
        <a:spcBef>
          <a:spcPct val="0"/>
        </a:spcBef>
        <a:spcAft>
          <a:spcPct val="0"/>
        </a:spcAft>
        <a:defRPr sz="3600">
          <a:solidFill>
            <a:schemeClr val="tx2"/>
          </a:solidFill>
          <a:latin typeface="Times New Roman" pitchFamily="-109"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Footer Placeholder 2"/>
          <p:cNvSpPr>
            <a:spLocks noGrp="1"/>
          </p:cNvSpPr>
          <p:nvPr>
            <p:ph type="ftr" sz="quarter" idx="12"/>
          </p:nvPr>
        </p:nvSpPr>
        <p:spPr>
          <a:xfrm>
            <a:off x="5486400" y="6475413"/>
            <a:ext cx="3124200" cy="184666"/>
          </a:xfrm>
          <a:noFill/>
        </p:spPr>
        <p:txBody>
          <a:bodyPr/>
          <a:lstStyle/>
          <a:p>
            <a:r>
              <a:rPr lang="en-US" dirty="0" smtClean="0"/>
              <a:t>Wun-Cheol Jeong</a:t>
            </a:r>
          </a:p>
        </p:txBody>
      </p:sp>
      <p:sp>
        <p:nvSpPr>
          <p:cNvPr id="3075" name="Slide Number Placeholder 3"/>
          <p:cNvSpPr>
            <a:spLocks noGrp="1"/>
          </p:cNvSpPr>
          <p:nvPr>
            <p:ph type="sldNum" sz="quarter" idx="11"/>
          </p:nvPr>
        </p:nvSpPr>
        <p:spPr>
          <a:xfrm>
            <a:off x="4344988" y="6475413"/>
            <a:ext cx="530225" cy="182562"/>
          </a:xfrm>
          <a:noFill/>
        </p:spPr>
        <p:txBody>
          <a:bodyPr/>
          <a:lstStyle/>
          <a:p>
            <a:r>
              <a:rPr lang="en-US" dirty="0" smtClean="0"/>
              <a:t>Slide </a:t>
            </a:r>
            <a:fld id="{F2FD15CD-1FDC-49A7-9D76-8DF8903865BE}" type="slidenum">
              <a:rPr lang="en-US" smtClean="0"/>
              <a:pPr/>
              <a:t>1</a:t>
            </a:fld>
            <a:endParaRPr lang="en-US" dirty="0" smtClean="0"/>
          </a:p>
        </p:txBody>
      </p:sp>
      <p:sp>
        <p:nvSpPr>
          <p:cNvPr id="27651" name="Rectangle 3"/>
          <p:cNvSpPr>
            <a:spLocks noChangeArrowheads="1"/>
          </p:cNvSpPr>
          <p:nvPr/>
        </p:nvSpPr>
        <p:spPr bwMode="auto">
          <a:xfrm>
            <a:off x="152400" y="690562"/>
            <a:ext cx="8839200" cy="4770537"/>
          </a:xfrm>
          <a:prstGeom prst="rect">
            <a:avLst/>
          </a:prstGeom>
          <a:noFill/>
          <a:ln w="12700">
            <a:noFill/>
            <a:miter lim="800000"/>
            <a:headEnd type="none" w="sm" len="sm"/>
            <a:tailEnd type="none" w="sm" len="sm"/>
          </a:ln>
          <a:effectLst/>
        </p:spPr>
        <p:txBody>
          <a:bodyPr>
            <a:spAutoFit/>
          </a:bodyPr>
          <a:lstStyle/>
          <a:p>
            <a:pPr algn="ctr">
              <a:defRPr/>
            </a:pPr>
            <a:r>
              <a:rPr 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sz="1600" b="1" dirty="0">
              <a:solidFill>
                <a:schemeClr val="tx2"/>
              </a:solidFill>
            </a:endParaRPr>
          </a:p>
          <a:p>
            <a:pPr>
              <a:defRPr/>
            </a:pPr>
            <a:endParaRPr lang="en-US" sz="1600" dirty="0">
              <a:solidFill>
                <a:schemeClr val="tx2"/>
              </a:solidFill>
            </a:endParaRPr>
          </a:p>
          <a:p>
            <a:pPr>
              <a:defRPr/>
            </a:pPr>
            <a:r>
              <a:rPr lang="en-US" sz="1600" b="1" dirty="0">
                <a:solidFill>
                  <a:schemeClr val="tx2"/>
                </a:solidFill>
              </a:rPr>
              <a:t>Submission </a:t>
            </a:r>
            <a:r>
              <a:rPr lang="en-US" sz="1600" b="1" dirty="0"/>
              <a:t>Title:</a:t>
            </a:r>
            <a:r>
              <a:rPr lang="en-US" sz="1600" dirty="0"/>
              <a:t> </a:t>
            </a:r>
            <a:r>
              <a:rPr lang="en-US" sz="1600" dirty="0" smtClean="0"/>
              <a:t>[LB53 </a:t>
            </a:r>
            <a:r>
              <a:rPr lang="en-US" sz="1600" dirty="0" smtClean="0"/>
              <a:t>Comment r</a:t>
            </a:r>
            <a:r>
              <a:rPr lang="en-US" sz="1600" dirty="0" smtClean="0"/>
              <a:t>esolution </a:t>
            </a:r>
            <a:r>
              <a:rPr lang="en-US" sz="1600" dirty="0" smtClean="0"/>
              <a:t>for channel hopping related </a:t>
            </a:r>
            <a:r>
              <a:rPr lang="en-US" sz="1600" dirty="0" smtClean="0"/>
              <a:t>issues</a:t>
            </a:r>
            <a:r>
              <a:rPr lang="en-US" sz="1600" dirty="0" smtClean="0"/>
              <a:t>: CID12 , CID 1474 and CID 1172]</a:t>
            </a:r>
            <a:r>
              <a:rPr lang="en-US" sz="1600" dirty="0"/>
              <a:t>	</a:t>
            </a:r>
          </a:p>
          <a:p>
            <a:pPr>
              <a:defRPr/>
            </a:pPr>
            <a:r>
              <a:rPr lang="en-US" sz="1600" b="1" dirty="0"/>
              <a:t>Date Submitted: </a:t>
            </a:r>
            <a:r>
              <a:rPr lang="en-US" sz="1600" dirty="0" smtClean="0"/>
              <a:t>[14 September 2010]</a:t>
            </a:r>
            <a:r>
              <a:rPr lang="en-US" sz="1600" dirty="0"/>
              <a:t>	</a:t>
            </a:r>
          </a:p>
          <a:p>
            <a:pPr>
              <a:defRPr/>
            </a:pPr>
            <a:r>
              <a:rPr lang="en-US" sz="1600" b="1" dirty="0"/>
              <a:t>Source:</a:t>
            </a:r>
            <a:r>
              <a:rPr lang="en-US" sz="1600" dirty="0"/>
              <a:t> </a:t>
            </a:r>
            <a:r>
              <a:rPr lang="en-US" sz="1600" dirty="0" smtClean="0"/>
              <a:t>[Wun-Cheol Jeong] </a:t>
            </a:r>
            <a:r>
              <a:rPr lang="en-US" sz="1600" dirty="0"/>
              <a:t>Company </a:t>
            </a:r>
            <a:r>
              <a:rPr lang="en-US" sz="1600" dirty="0" smtClean="0"/>
              <a:t>[ETRI]</a:t>
            </a:r>
            <a:endParaRPr lang="en-US" sz="1600" dirty="0"/>
          </a:p>
          <a:p>
            <a:pPr>
              <a:defRPr/>
            </a:pPr>
            <a:r>
              <a:rPr lang="en-US" sz="1600" dirty="0"/>
              <a:t>Address </a:t>
            </a:r>
            <a:r>
              <a:rPr lang="en-US" sz="1600" dirty="0" smtClean="0"/>
              <a:t>[</a:t>
            </a:r>
            <a:r>
              <a:rPr lang="en-US" sz="1600" dirty="0" err="1" smtClean="0"/>
              <a:t>Youseong</a:t>
            </a:r>
            <a:r>
              <a:rPr lang="en-US" sz="1600" dirty="0" smtClean="0"/>
              <a:t> </a:t>
            </a:r>
            <a:r>
              <a:rPr lang="en-US" sz="1600" dirty="0" err="1" smtClean="0"/>
              <a:t>Gu</a:t>
            </a:r>
            <a:r>
              <a:rPr lang="en-US" sz="1600" dirty="0" smtClean="0"/>
              <a:t> </a:t>
            </a:r>
            <a:r>
              <a:rPr lang="en-US" sz="1600" dirty="0" err="1" smtClean="0"/>
              <a:t>Gajeong</a:t>
            </a:r>
            <a:r>
              <a:rPr lang="en-US" sz="1600" dirty="0" smtClean="0"/>
              <a:t> Dong, </a:t>
            </a:r>
            <a:r>
              <a:rPr lang="en-US" sz="1600" dirty="0" err="1" smtClean="0"/>
              <a:t>Daejeon</a:t>
            </a:r>
            <a:r>
              <a:rPr lang="en-US" sz="1600" dirty="0" smtClean="0"/>
              <a:t>, Korea]</a:t>
            </a:r>
            <a:endParaRPr lang="en-US" sz="1600" dirty="0"/>
          </a:p>
          <a:p>
            <a:pPr>
              <a:defRPr/>
            </a:pPr>
            <a:r>
              <a:rPr lang="en-US" sz="1600" dirty="0"/>
              <a:t>Voice</a:t>
            </a:r>
            <a:r>
              <a:rPr lang="en-US" sz="1600" dirty="0" smtClean="0"/>
              <a:t>:[+82.42.860.5104], </a:t>
            </a:r>
            <a:r>
              <a:rPr lang="en-US" sz="1600" dirty="0"/>
              <a:t>E-Mail</a:t>
            </a:r>
            <a:r>
              <a:rPr lang="en-US" sz="1600" dirty="0" smtClean="0"/>
              <a:t>:[wjeong@etri.re.kr]</a:t>
            </a:r>
            <a:r>
              <a:rPr lang="en-US" sz="1600" dirty="0"/>
              <a:t>	</a:t>
            </a:r>
          </a:p>
          <a:p>
            <a:pPr>
              <a:spcBef>
                <a:spcPts val="600"/>
              </a:spcBef>
              <a:spcAft>
                <a:spcPts val="600"/>
              </a:spcAft>
              <a:defRPr/>
            </a:pPr>
            <a:r>
              <a:rPr lang="en-US" sz="1600" b="1" dirty="0">
                <a:solidFill>
                  <a:schemeClr val="tx2"/>
                </a:solidFill>
              </a:rPr>
              <a:t>Re:</a:t>
            </a:r>
            <a:r>
              <a:rPr lang="en-US" sz="1600" dirty="0">
                <a:solidFill>
                  <a:schemeClr val="tx2"/>
                </a:solidFill>
              </a:rPr>
              <a:t> [</a:t>
            </a:r>
            <a:r>
              <a:rPr lang="en-US" sz="1600" dirty="0"/>
              <a:t>TG4e </a:t>
            </a:r>
            <a:r>
              <a:rPr lang="en-US" sz="1600" dirty="0" smtClean="0"/>
              <a:t>Comment Resolution</a:t>
            </a:r>
            <a:r>
              <a:rPr lang="en-US" sz="1600" dirty="0" smtClean="0">
                <a:solidFill>
                  <a:schemeClr val="tx2"/>
                </a:solidFill>
              </a:rPr>
              <a:t>]</a:t>
            </a:r>
            <a:r>
              <a:rPr lang="en-US" dirty="0">
                <a:solidFill>
                  <a:schemeClr val="accent2"/>
                </a:solidFill>
              </a:rPr>
              <a:t>	</a:t>
            </a:r>
            <a:endParaRPr lang="en-US" dirty="0">
              <a:solidFill>
                <a:schemeClr val="tx2"/>
              </a:solidFill>
            </a:endParaRPr>
          </a:p>
          <a:p>
            <a:pPr>
              <a:spcBef>
                <a:spcPts val="600"/>
              </a:spcBef>
              <a:spcAft>
                <a:spcPts val="600"/>
              </a:spcAft>
              <a:defRPr/>
            </a:pPr>
            <a:r>
              <a:rPr lang="en-US" sz="1600" b="1" dirty="0">
                <a:solidFill>
                  <a:schemeClr val="tx2"/>
                </a:solidFill>
              </a:rPr>
              <a:t>Abstract:</a:t>
            </a:r>
            <a:r>
              <a:rPr lang="en-US" sz="1600" dirty="0">
                <a:solidFill>
                  <a:schemeClr val="tx2"/>
                </a:solidFill>
              </a:rPr>
              <a:t>	</a:t>
            </a:r>
            <a:r>
              <a:rPr lang="en-US" sz="1600" dirty="0" smtClean="0">
                <a:solidFill>
                  <a:schemeClr val="tx2"/>
                </a:solidFill>
              </a:rPr>
              <a:t>[</a:t>
            </a:r>
            <a:r>
              <a:rPr lang="en-US" sz="1600" dirty="0" smtClean="0"/>
              <a:t>4g related comment resolution issues</a:t>
            </a:r>
            <a:r>
              <a:rPr lang="en-US" sz="1600" dirty="0" smtClean="0">
                <a:solidFill>
                  <a:schemeClr val="tx2"/>
                </a:solidFill>
              </a:rPr>
              <a:t>]</a:t>
            </a:r>
            <a:endParaRPr lang="en-US" sz="1600" dirty="0">
              <a:solidFill>
                <a:schemeClr val="tx2"/>
              </a:solidFill>
            </a:endParaRPr>
          </a:p>
          <a:p>
            <a:pPr>
              <a:spcBef>
                <a:spcPts val="600"/>
              </a:spcBef>
              <a:spcAft>
                <a:spcPts val="600"/>
              </a:spcAft>
              <a:defRPr/>
            </a:pPr>
            <a:r>
              <a:rPr lang="en-US" sz="1600" b="1" dirty="0">
                <a:solidFill>
                  <a:schemeClr val="tx2"/>
                </a:solidFill>
              </a:rPr>
              <a:t>Purpose</a:t>
            </a:r>
            <a:r>
              <a:rPr lang="en-US" sz="1600" b="1" dirty="0" smtClean="0">
                <a:solidFill>
                  <a:schemeClr val="tx2"/>
                </a:solidFill>
              </a:rPr>
              <a:t>:</a:t>
            </a:r>
            <a:r>
              <a:rPr lang="en-US" sz="1600" dirty="0">
                <a:solidFill>
                  <a:schemeClr val="tx2"/>
                </a:solidFill>
              </a:rPr>
              <a:t> </a:t>
            </a:r>
            <a:r>
              <a:rPr lang="en-US" sz="1600" dirty="0" smtClean="0">
                <a:solidFill>
                  <a:schemeClr val="tx2"/>
                </a:solidFill>
              </a:rPr>
              <a:t>[Resolve 4g related comment resolutions]</a:t>
            </a:r>
            <a:endParaRPr lang="en-US" sz="1600" dirty="0">
              <a:solidFill>
                <a:schemeClr val="tx2"/>
              </a:solidFill>
            </a:endParaRPr>
          </a:p>
          <a:p>
            <a:pPr>
              <a:defRPr/>
            </a:pPr>
            <a:r>
              <a:rPr lang="en-US" sz="1600" b="1" dirty="0" smtClean="0">
                <a:solidFill>
                  <a:schemeClr val="tx2"/>
                </a:solidFill>
              </a:rPr>
              <a:t>Notice:</a:t>
            </a:r>
            <a:r>
              <a:rPr lang="en-US" sz="1600" dirty="0" smtClean="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sz="1600" b="1" dirty="0" smtClean="0">
                <a:solidFill>
                  <a:schemeClr val="tx2"/>
                </a:solidFill>
              </a:rPr>
              <a:t>Release:</a:t>
            </a:r>
            <a:r>
              <a:rPr lang="en-US" sz="1600" dirty="0" smtClean="0">
                <a:solidFill>
                  <a:schemeClr val="tx2"/>
                </a:solidFill>
              </a:rPr>
              <a:t>	The contributor acknowledges and accepts that this contribution becomes the property of IEEE and may be made publicly available by P802.15.	</a:t>
            </a:r>
            <a:endParaRPr lang="en-US" sz="1600" dirty="0">
              <a:solidFill>
                <a:schemeClr val="tx2"/>
              </a:solidFill>
            </a:endParaRPr>
          </a:p>
        </p:txBody>
      </p:sp>
      <p:sp>
        <p:nvSpPr>
          <p:cNvPr id="3077" name="Date Placeholder 5"/>
          <p:cNvSpPr>
            <a:spLocks noGrp="1"/>
          </p:cNvSpPr>
          <p:nvPr>
            <p:ph type="dt" sz="quarter" idx="10"/>
          </p:nvPr>
        </p:nvSpPr>
        <p:spPr>
          <a:xfrm>
            <a:off x="685800" y="381000"/>
            <a:ext cx="1600200" cy="215900"/>
          </a:xfrm>
          <a:noFill/>
        </p:spPr>
        <p:txBody>
          <a:bodyPr/>
          <a:lstStyle/>
          <a:p>
            <a:r>
              <a:rPr lang="en-US" smtClean="0"/>
              <a:t>&lt;September 2010&gt;</a:t>
            </a:r>
            <a:endParaRPr lang="en-US" dirty="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Date Placeholder 1"/>
          <p:cNvSpPr>
            <a:spLocks noGrp="1"/>
          </p:cNvSpPr>
          <p:nvPr>
            <p:ph type="dt" sz="quarter" idx="10"/>
          </p:nvPr>
        </p:nvSpPr>
        <p:spPr>
          <a:xfrm>
            <a:off x="685800" y="381456"/>
            <a:ext cx="1600200" cy="215444"/>
          </a:xfrm>
          <a:noFill/>
        </p:spPr>
        <p:txBody>
          <a:bodyPr/>
          <a:lstStyle/>
          <a:p>
            <a:r>
              <a:rPr lang="en-US" smtClean="0"/>
              <a:t>&lt;September 2010&gt;</a:t>
            </a:r>
            <a:endParaRPr lang="en-US" dirty="0" smtClean="0"/>
          </a:p>
        </p:txBody>
      </p:sp>
      <p:sp>
        <p:nvSpPr>
          <p:cNvPr id="4100" name="Slide Number Placeholder 3"/>
          <p:cNvSpPr>
            <a:spLocks noGrp="1"/>
          </p:cNvSpPr>
          <p:nvPr>
            <p:ph type="sldNum" sz="quarter" idx="11"/>
          </p:nvPr>
        </p:nvSpPr>
        <p:spPr>
          <a:xfrm>
            <a:off x="4344988" y="6475413"/>
            <a:ext cx="530225" cy="182562"/>
          </a:xfrm>
          <a:noFill/>
        </p:spPr>
        <p:txBody>
          <a:bodyPr/>
          <a:lstStyle/>
          <a:p>
            <a:r>
              <a:rPr lang="en-US" smtClean="0"/>
              <a:t>Slide </a:t>
            </a:r>
            <a:fld id="{9230D252-BE47-4D81-9CB9-7505A3BA9232}" type="slidenum">
              <a:rPr lang="en-US" smtClean="0"/>
              <a:pPr/>
              <a:t>2</a:t>
            </a:fld>
            <a:endParaRPr lang="en-US" smtClean="0"/>
          </a:p>
        </p:txBody>
      </p:sp>
      <p:sp>
        <p:nvSpPr>
          <p:cNvPr id="4101"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spAutoFit/>
          </a:bodyPr>
          <a:lstStyle/>
          <a:p>
            <a:pPr algn="ctr"/>
            <a:r>
              <a:rPr lang="en-US"/>
              <a:t>Slide </a:t>
            </a:r>
            <a:fld id="{C828AEEB-CB98-4959-9073-6522584E671D}" type="slidenum">
              <a:rPr lang="en-US"/>
              <a:pPr algn="ctr"/>
              <a:t>2</a:t>
            </a:fld>
            <a:endParaRPr lang="en-US"/>
          </a:p>
        </p:txBody>
      </p:sp>
      <p:sp>
        <p:nvSpPr>
          <p:cNvPr id="4102" name="Rectangle 2"/>
          <p:cNvSpPr>
            <a:spLocks noGrp="1" noChangeArrowheads="1"/>
          </p:cNvSpPr>
          <p:nvPr>
            <p:ph type="title" idx="4294967295"/>
          </p:nvPr>
        </p:nvSpPr>
        <p:spPr>
          <a:xfrm>
            <a:off x="762000" y="533400"/>
            <a:ext cx="7772400" cy="762000"/>
          </a:xfrm>
        </p:spPr>
        <p:txBody>
          <a:bodyPr/>
          <a:lstStyle/>
          <a:p>
            <a:r>
              <a:rPr lang="en-US" b="1" dirty="0" smtClean="0"/>
              <a:t>CID 12 &amp; CID1474</a:t>
            </a:r>
          </a:p>
        </p:txBody>
      </p:sp>
      <p:sp>
        <p:nvSpPr>
          <p:cNvPr id="4103" name="Rectangle 3"/>
          <p:cNvSpPr>
            <a:spLocks noGrp="1" noChangeArrowheads="1"/>
          </p:cNvSpPr>
          <p:nvPr>
            <p:ph type="body" idx="4294967295"/>
          </p:nvPr>
        </p:nvSpPr>
        <p:spPr>
          <a:xfrm>
            <a:off x="381000" y="1295400"/>
            <a:ext cx="8458200" cy="5105400"/>
          </a:xfrm>
        </p:spPr>
        <p:txBody>
          <a:bodyPr/>
          <a:lstStyle/>
          <a:p>
            <a:pPr>
              <a:lnSpc>
                <a:spcPct val="80000"/>
              </a:lnSpc>
              <a:buFontTx/>
              <a:buNone/>
            </a:pPr>
            <a:r>
              <a:rPr lang="en-US" sz="2200" b="1" dirty="0" smtClean="0">
                <a:solidFill>
                  <a:srgbClr val="0000FF"/>
                </a:solidFill>
              </a:rPr>
              <a:t>CID12: </a:t>
            </a:r>
            <a:r>
              <a:rPr lang="en-US" sz="2200" dirty="0" smtClean="0"/>
              <a:t>The MAC enhancement in current 4e draft is insufficient to </a:t>
            </a:r>
            <a:r>
              <a:rPr lang="en-US" sz="2200" dirty="0" smtClean="0">
                <a:solidFill>
                  <a:srgbClr val="FF0000"/>
                </a:solidFill>
              </a:rPr>
              <a:t>support the frequency hopping mechanisms required by the 4g </a:t>
            </a:r>
            <a:r>
              <a:rPr lang="en-US" sz="2200" dirty="0" err="1" smtClean="0">
                <a:solidFill>
                  <a:srgbClr val="FF0000"/>
                </a:solidFill>
              </a:rPr>
              <a:t>PHYs</a:t>
            </a:r>
            <a:r>
              <a:rPr lang="en-US" sz="2200" dirty="0" err="1" smtClean="0"/>
              <a:t>.</a:t>
            </a:r>
            <a:r>
              <a:rPr lang="en-US" sz="2200" dirty="0" smtClean="0"/>
              <a:t> It will be very beneficial that the MAC enhancement in 4e can support frequency hopping. (by David Hart)</a:t>
            </a:r>
          </a:p>
          <a:p>
            <a:pPr>
              <a:lnSpc>
                <a:spcPct val="80000"/>
              </a:lnSpc>
              <a:buFontTx/>
              <a:buNone/>
            </a:pPr>
            <a:endParaRPr lang="en-US" sz="2200" dirty="0" smtClean="0"/>
          </a:p>
          <a:p>
            <a:pPr lvl="0">
              <a:lnSpc>
                <a:spcPct val="80000"/>
              </a:lnSpc>
              <a:buNone/>
            </a:pPr>
            <a:r>
              <a:rPr lang="en-US" altLang="ko-KR" sz="2200" b="1" dirty="0" smtClean="0">
                <a:solidFill>
                  <a:srgbClr val="0000FF"/>
                </a:solidFill>
              </a:rPr>
              <a:t>CID1474: </a:t>
            </a:r>
            <a:r>
              <a:rPr lang="en-US" altLang="ko-KR" sz="2200" dirty="0" smtClean="0"/>
              <a:t>4e should either </a:t>
            </a:r>
            <a:r>
              <a:rPr lang="en-US" altLang="ko-KR" sz="2200" dirty="0" smtClean="0">
                <a:solidFill>
                  <a:srgbClr val="FF0000"/>
                </a:solidFill>
              </a:rPr>
              <a:t>specify a suitable channel hopping mechanism for 4g</a:t>
            </a:r>
            <a:r>
              <a:rPr lang="en-US" altLang="ko-KR" sz="2200" dirty="0" smtClean="0"/>
              <a:t> or add enough hooks for NHL to perform channel hopping. (by Wei Hong)</a:t>
            </a:r>
          </a:p>
          <a:p>
            <a:pPr>
              <a:lnSpc>
                <a:spcPct val="80000"/>
              </a:lnSpc>
              <a:buFontTx/>
              <a:buNone/>
            </a:pPr>
            <a:endParaRPr lang="en-US" sz="2200" dirty="0" smtClean="0"/>
          </a:p>
          <a:p>
            <a:pPr>
              <a:lnSpc>
                <a:spcPct val="80000"/>
              </a:lnSpc>
              <a:buFontTx/>
              <a:buNone/>
            </a:pPr>
            <a:r>
              <a:rPr lang="en-US" sz="2200" b="1" dirty="0" smtClean="0"/>
              <a:t>Resolution: Channel Hopping mechanism:</a:t>
            </a:r>
          </a:p>
          <a:p>
            <a:pPr indent="17463">
              <a:lnSpc>
                <a:spcPct val="80000"/>
              </a:lnSpc>
              <a:buFont typeface="Arial" pitchFamily="34" charset="0"/>
              <a:buChar char="−"/>
            </a:pPr>
            <a:r>
              <a:rPr lang="en-US" sz="2200" dirty="0" smtClean="0"/>
              <a:t> Slotted Channel Hopping: </a:t>
            </a:r>
          </a:p>
          <a:p>
            <a:pPr marL="620713" indent="17463">
              <a:lnSpc>
                <a:spcPct val="80000"/>
              </a:lnSpc>
              <a:buNone/>
            </a:pPr>
            <a:r>
              <a:rPr lang="en-US" sz="2200" dirty="0" smtClean="0"/>
              <a:t>DSME (Beacon enabled), TSCH (Non beacon enabled)</a:t>
            </a:r>
          </a:p>
          <a:p>
            <a:pPr indent="17463">
              <a:lnSpc>
                <a:spcPct val="80000"/>
              </a:lnSpc>
              <a:buFont typeface="Arial" pitchFamily="34" charset="0"/>
              <a:buChar char="−"/>
            </a:pPr>
            <a:r>
              <a:rPr lang="en-US" sz="2200" dirty="0" smtClean="0"/>
              <a:t> Un-slotted Channel Hopping:</a:t>
            </a:r>
          </a:p>
          <a:p>
            <a:pPr lvl="1" indent="17463">
              <a:lnSpc>
                <a:spcPct val="80000"/>
              </a:lnSpc>
              <a:buNone/>
            </a:pPr>
            <a:r>
              <a:rPr lang="en-US" sz="2200" dirty="0" smtClean="0"/>
              <a:t>Hopping managed by NHL (by EB/EBR, see DCN606r0) </a:t>
            </a:r>
          </a:p>
          <a:p>
            <a:pPr>
              <a:lnSpc>
                <a:spcPct val="80000"/>
              </a:lnSpc>
              <a:buFontTx/>
              <a:buNone/>
            </a:pPr>
            <a:endParaRPr lang="en-US" sz="2200" dirty="0" smtClean="0"/>
          </a:p>
        </p:txBody>
      </p:sp>
      <p:sp>
        <p:nvSpPr>
          <p:cNvPr id="9" name="Footer Placeholder 2"/>
          <p:cNvSpPr>
            <a:spLocks noGrp="1"/>
          </p:cNvSpPr>
          <p:nvPr>
            <p:ph type="ftr" sz="quarter" idx="12"/>
          </p:nvPr>
        </p:nvSpPr>
        <p:spPr>
          <a:xfrm>
            <a:off x="5486400" y="6475413"/>
            <a:ext cx="3124200" cy="184666"/>
          </a:xfrm>
          <a:noFill/>
        </p:spPr>
        <p:txBody>
          <a:bodyPr/>
          <a:lstStyle/>
          <a:p>
            <a:r>
              <a:rPr lang="en-US" dirty="0" smtClean="0"/>
              <a:t>Wun-Cheol Jeong</a:t>
            </a:r>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6" name="Rectangle 2"/>
          <p:cNvSpPr>
            <a:spLocks noGrp="1" noChangeArrowheads="1"/>
          </p:cNvSpPr>
          <p:nvPr>
            <p:ph type="title"/>
          </p:nvPr>
        </p:nvSpPr>
        <p:spPr/>
        <p:txBody>
          <a:bodyPr/>
          <a:lstStyle/>
          <a:p>
            <a:r>
              <a:rPr lang="en-US" b="1" dirty="0" smtClean="0">
                <a:sym typeface="Wingdings" pitchFamily="2" charset="2"/>
              </a:rPr>
              <a:t>Default Hopping Sequence (CID1172)</a:t>
            </a:r>
          </a:p>
        </p:txBody>
      </p:sp>
      <p:sp>
        <p:nvSpPr>
          <p:cNvPr id="11" name="내용 개체 틀 10"/>
          <p:cNvSpPr>
            <a:spLocks noGrp="1"/>
          </p:cNvSpPr>
          <p:nvPr>
            <p:ph idx="1"/>
          </p:nvPr>
        </p:nvSpPr>
        <p:spPr>
          <a:xfrm>
            <a:off x="228600" y="1600200"/>
            <a:ext cx="8686800" cy="4495800"/>
          </a:xfrm>
        </p:spPr>
        <p:txBody>
          <a:bodyPr/>
          <a:lstStyle/>
          <a:p>
            <a:r>
              <a:rPr lang="en-US" altLang="ko-KR" dirty="0" smtClean="0"/>
              <a:t>When ID = 0, (see DCN561r1)</a:t>
            </a:r>
          </a:p>
          <a:p>
            <a:r>
              <a:rPr lang="en-US" altLang="ko-KR" dirty="0" smtClean="0"/>
              <a:t>Generate PRBS by </a:t>
            </a:r>
            <a:r>
              <a:rPr lang="en-US" altLang="ko-KR" i="1" dirty="0" smtClean="0"/>
              <a:t>x</a:t>
            </a:r>
            <a:r>
              <a:rPr lang="en-US" altLang="ko-KR" baseline="30000" dirty="0" smtClean="0"/>
              <a:t>9</a:t>
            </a:r>
            <a:r>
              <a:rPr lang="en-US" altLang="ko-KR" dirty="0" smtClean="0"/>
              <a:t> + </a:t>
            </a:r>
            <a:r>
              <a:rPr lang="en-US" altLang="ko-KR" i="1" dirty="0" smtClean="0"/>
              <a:t>x</a:t>
            </a:r>
            <a:r>
              <a:rPr lang="en-US" altLang="ko-KR" baseline="30000" dirty="0" smtClean="0"/>
              <a:t>5</a:t>
            </a:r>
            <a:r>
              <a:rPr lang="en-US" altLang="ko-KR" dirty="0" smtClean="0"/>
              <a:t> + 1 with seed 255</a:t>
            </a:r>
          </a:p>
          <a:p>
            <a:r>
              <a:rPr lang="en-US" altLang="ko-KR" dirty="0" smtClean="0"/>
              <a:t>Sort PRBS to generate </a:t>
            </a:r>
            <a:r>
              <a:rPr lang="en-US" altLang="ko-KR" sz="2800" i="1" dirty="0" err="1" smtClean="0"/>
              <a:t>macHoppingSequence</a:t>
            </a:r>
            <a:endParaRPr lang="en-US" altLang="ko-KR" sz="2800" i="1" dirty="0" smtClean="0"/>
          </a:p>
          <a:p>
            <a:r>
              <a:rPr lang="en-US" altLang="ko-KR" dirty="0" smtClean="0"/>
              <a:t>DSME:</a:t>
            </a:r>
          </a:p>
          <a:p>
            <a:pPr lvl="1"/>
            <a:r>
              <a:rPr lang="en-US" altLang="ko-KR" dirty="0" smtClean="0"/>
              <a:t>CH = </a:t>
            </a:r>
            <a:r>
              <a:rPr lang="en-US" altLang="ko-KR" i="1" dirty="0" err="1" smtClean="0"/>
              <a:t>macHoppingSequence</a:t>
            </a:r>
            <a:r>
              <a:rPr lang="en-US" altLang="ko-KR" dirty="0" smtClean="0"/>
              <a:t> [(</a:t>
            </a:r>
            <a:r>
              <a:rPr lang="en-US" altLang="ko-KR" dirty="0" err="1" smtClean="0"/>
              <a:t>i</a:t>
            </a:r>
            <a:r>
              <a:rPr lang="en-US" altLang="ko-KR" dirty="0" smtClean="0"/>
              <a:t> + channel offset + BSN) % sequence length]</a:t>
            </a:r>
            <a:endParaRPr lang="ko-KR" altLang="ko-KR" dirty="0" smtClean="0"/>
          </a:p>
          <a:p>
            <a:r>
              <a:rPr lang="en-US" altLang="ko-KR" dirty="0" smtClean="0"/>
              <a:t> TSCH:</a:t>
            </a:r>
          </a:p>
          <a:p>
            <a:pPr lvl="1"/>
            <a:r>
              <a:rPr lang="en-US" altLang="ko-KR" dirty="0" smtClean="0"/>
              <a:t>CH = </a:t>
            </a:r>
            <a:r>
              <a:rPr lang="en-US" altLang="ko-KR" i="1" dirty="0" err="1" smtClean="0"/>
              <a:t>macHoppingSequence</a:t>
            </a:r>
            <a:r>
              <a:rPr lang="en-US" altLang="ko-KR" dirty="0" smtClean="0"/>
              <a:t> [(ASN + channel offset) % sequence length]</a:t>
            </a:r>
            <a:endParaRPr lang="ko-KR" altLang="ko-KR" dirty="0" smtClean="0"/>
          </a:p>
          <a:p>
            <a:endParaRPr lang="en-US" altLang="ko-KR" dirty="0" smtClean="0"/>
          </a:p>
          <a:p>
            <a:endParaRPr lang="ko-KR" altLang="en-US" dirty="0"/>
          </a:p>
        </p:txBody>
      </p:sp>
      <p:sp>
        <p:nvSpPr>
          <p:cNvPr id="5122" name="Date Placeholder 1"/>
          <p:cNvSpPr>
            <a:spLocks noGrp="1"/>
          </p:cNvSpPr>
          <p:nvPr>
            <p:ph type="dt" sz="half" idx="10"/>
          </p:nvPr>
        </p:nvSpPr>
        <p:spPr>
          <a:noFill/>
        </p:spPr>
        <p:txBody>
          <a:bodyPr/>
          <a:lstStyle/>
          <a:p>
            <a:r>
              <a:rPr lang="en-US" smtClean="0"/>
              <a:t>&lt;September 2010&gt;</a:t>
            </a:r>
          </a:p>
        </p:txBody>
      </p:sp>
      <p:sp>
        <p:nvSpPr>
          <p:cNvPr id="5124" name="Slide Number Placeholder 3"/>
          <p:cNvSpPr>
            <a:spLocks noGrp="1"/>
          </p:cNvSpPr>
          <p:nvPr>
            <p:ph type="sldNum" sz="quarter" idx="12"/>
          </p:nvPr>
        </p:nvSpPr>
        <p:spPr>
          <a:noFill/>
        </p:spPr>
        <p:txBody>
          <a:bodyPr/>
          <a:lstStyle/>
          <a:p>
            <a:r>
              <a:rPr lang="en-US" smtClean="0"/>
              <a:t>Slide </a:t>
            </a:r>
            <a:fld id="{AA2BD249-70A0-481B-A26C-E7AC791F99DE}" type="slidenum">
              <a:rPr lang="en-US" smtClean="0"/>
              <a:pPr/>
              <a:t>3</a:t>
            </a:fld>
            <a:endParaRPr lang="en-US" smtClean="0"/>
          </a:p>
        </p:txBody>
      </p:sp>
      <p:sp>
        <p:nvSpPr>
          <p:cNvPr id="5125" name="Slide Number Placeholder 6"/>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spAutoFit/>
          </a:bodyPr>
          <a:lstStyle/>
          <a:p>
            <a:pPr algn="ctr"/>
            <a:r>
              <a:rPr lang="en-US"/>
              <a:t>Slide </a:t>
            </a:r>
            <a:fld id="{CE0BFA60-92B6-450F-BF66-88AA70700007}" type="slidenum">
              <a:rPr lang="en-US"/>
              <a:pPr algn="ctr"/>
              <a:t>3</a:t>
            </a:fld>
            <a:endParaRPr lang="en-US"/>
          </a:p>
        </p:txBody>
      </p:sp>
      <p:sp>
        <p:nvSpPr>
          <p:cNvPr id="8" name="Rectangle 3"/>
          <p:cNvSpPr txBox="1">
            <a:spLocks noChangeArrowheads="1"/>
          </p:cNvSpPr>
          <p:nvPr/>
        </p:nvSpPr>
        <p:spPr bwMode="auto">
          <a:xfrm>
            <a:off x="381000" y="1447800"/>
            <a:ext cx="8458200" cy="49530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marL="342900" marR="0" lvl="0" indent="-342900" algn="l" defTabSz="914400" rtl="0" eaLnBrk="0" fontAlgn="base" latinLnBrk="0" hangingPunct="0">
              <a:lnSpc>
                <a:spcPct val="80000"/>
              </a:lnSpc>
              <a:spcBef>
                <a:spcPct val="20000"/>
              </a:spcBef>
              <a:spcAft>
                <a:spcPct val="0"/>
              </a:spcAft>
              <a:buClrTx/>
              <a:buSzTx/>
              <a:buFontTx/>
              <a:buNone/>
              <a:tabLst/>
              <a:defRPr/>
            </a:pPr>
            <a:endParaRPr kumimoji="0" lang="en-US" sz="2200" b="0" i="0" u="none" strike="noStrike" kern="0" cap="none" spc="0" normalizeH="0" baseline="0" noProof="0" dirty="0" smtClean="0">
              <a:ln>
                <a:noFill/>
              </a:ln>
              <a:solidFill>
                <a:schemeClr val="tx1"/>
              </a:solidFill>
              <a:effectLst/>
              <a:uLnTx/>
              <a:uFillTx/>
              <a:latin typeface="+mn-lt"/>
              <a:ea typeface="ＭＳ Ｐゴシック" pitchFamily="-65" charset="-128"/>
              <a:cs typeface="ＭＳ Ｐゴシック" pitchFamily="-65" charset="-128"/>
            </a:endParaRPr>
          </a:p>
        </p:txBody>
      </p:sp>
      <p:sp>
        <p:nvSpPr>
          <p:cNvPr id="12" name="Footer Placeholder 2"/>
          <p:cNvSpPr>
            <a:spLocks noGrp="1"/>
          </p:cNvSpPr>
          <p:nvPr>
            <p:ph type="ftr" sz="quarter" idx="12"/>
          </p:nvPr>
        </p:nvSpPr>
        <p:spPr>
          <a:xfrm>
            <a:off x="7499463" y="6475413"/>
            <a:ext cx="1111137" cy="184666"/>
          </a:xfrm>
          <a:noFill/>
        </p:spPr>
        <p:txBody>
          <a:bodyPr/>
          <a:lstStyle/>
          <a:p>
            <a:pPr algn="r"/>
            <a:r>
              <a:rPr lang="en-US" dirty="0" smtClean="0"/>
              <a:t>Wun-Cheol Jeong</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4952</TotalTime>
  <Words>287</Words>
  <Application>Microsoft Office PowerPoint</Application>
  <PresentationFormat>화면 슬라이드 쇼(4:3)</PresentationFormat>
  <Paragraphs>54</Paragraphs>
  <Slides>3</Slides>
  <Notes>3</Notes>
  <HiddenSlides>0</HiddenSlides>
  <MMClips>0</MMClips>
  <ScaleCrop>false</ScaleCrop>
  <HeadingPairs>
    <vt:vector size="4" baseType="variant">
      <vt:variant>
        <vt:lpstr>테마</vt:lpstr>
      </vt:variant>
      <vt:variant>
        <vt:i4>1</vt:i4>
      </vt:variant>
      <vt:variant>
        <vt:lpstr>슬라이드 제목</vt:lpstr>
      </vt:variant>
      <vt:variant>
        <vt:i4>3</vt:i4>
      </vt:variant>
    </vt:vector>
  </HeadingPairs>
  <TitlesOfParts>
    <vt:vector size="4" baseType="lpstr">
      <vt:lpstr>Default Design</vt:lpstr>
      <vt:lpstr>슬라이드 1</vt:lpstr>
      <vt:lpstr>CID 12 &amp; CID1474</vt:lpstr>
      <vt:lpstr>Default Hopping Sequence (CID1172)</vt:lpstr>
    </vt:vector>
  </TitlesOfParts>
  <Company>Kinney Consulting LLC</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TG4e Opening Report for Waikoloa</dc:title>
  <dc:subject>IEEE 802.15 &lt;TG4e Opening Report&gt;</dc:subject>
  <dc:creator>Pat Kinney</dc:creator>
  <dc:description>&lt;15-10-0710-00-004e&gt;</dc:description>
  <cp:lastModifiedBy>User</cp:lastModifiedBy>
  <cp:revision>293</cp:revision>
  <cp:lastPrinted>1998-02-10T13:28:06Z</cp:lastPrinted>
  <dcterms:created xsi:type="dcterms:W3CDTF">2009-07-12T16:25:16Z</dcterms:created>
  <dcterms:modified xsi:type="dcterms:W3CDTF">2010-09-17T00:08:20Z</dcterms:modified>
</cp:coreProperties>
</file>