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739663" y="183944"/>
            <a:ext cx="284200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 eaLnBrk="0" hangingPunct="0">
              <a:defRPr sz="1500" b="1"/>
            </a:lvl1pPr>
          </a:lstStyle>
          <a:p>
            <a:pPr>
              <a:defRPr/>
            </a:pPr>
            <a:r>
              <a:rPr lang="en-US"/>
              <a:t>doc.: IEEE 802.15-&lt;doc#&gt;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33530" y="183944"/>
            <a:ext cx="243672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 eaLnBrk="0" hangingPunct="0">
              <a:defRPr sz="15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389456" y="9292437"/>
            <a:ext cx="2275951" cy="157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 eaLnBrk="0" hangingPunct="0">
              <a:defRPr sz="1000"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845359" y="9292437"/>
            <a:ext cx="1462035" cy="157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73775" eaLnBrk="0" hangingPunct="0">
              <a:defRPr sz="1000"/>
            </a:lvl1pPr>
          </a:lstStyle>
          <a:p>
            <a:pPr>
              <a:defRPr/>
            </a:pPr>
            <a:r>
              <a:rPr lang="en-US"/>
              <a:t>Page </a:t>
            </a:r>
            <a:fld id="{9ACC59D3-1B43-4484-AA2B-EEE6B02A9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31856" y="400734"/>
            <a:ext cx="58514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5390" tIns="47695" rIns="95390" bIns="47695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31855" y="9292438"/>
            <a:ext cx="750277" cy="188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defTabSz="973775" eaLnBrk="0" hangingPunct="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31855" y="9280942"/>
            <a:ext cx="60139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5390" tIns="47695" rIns="95390" bIns="47695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657600" y="101827"/>
            <a:ext cx="2969288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73775" eaLnBrk="0" hangingPunct="0">
              <a:defRPr sz="1500" b="1"/>
            </a:lvl1pPr>
          </a:lstStyle>
          <a:p>
            <a:pPr>
              <a:defRPr/>
            </a:pPr>
            <a:r>
              <a:rPr lang="en-US"/>
              <a:t>doc.: IEEE 802.15-&lt;doc#&gt;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89987" y="101827"/>
            <a:ext cx="288722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73775" eaLnBrk="0" hangingPunct="0">
              <a:defRPr sz="1500" b="1"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5238" y="725488"/>
            <a:ext cx="4784725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690" y="4560817"/>
            <a:ext cx="5365820" cy="4321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708" tIns="48027" rIns="97708" bIns="48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79147" y="9295723"/>
            <a:ext cx="2647741" cy="188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6951" lvl="4" algn="r" defTabSz="973775" eaLnBrk="0" hangingPunct="0">
              <a:defRPr/>
            </a:lvl5pPr>
          </a:lstStyle>
          <a:p>
            <a:pPr lvl="4"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94892" y="9295723"/>
            <a:ext cx="845737" cy="188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73775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16F1419-57DD-4B60-9A89-977928499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3675" y="9295723"/>
            <a:ext cx="750277" cy="188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0"/>
            <a:ext cx="578785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5390" tIns="47695" rIns="95390" bIns="47695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5390" tIns="47695" rIns="95390" bIns="47695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381000"/>
            <a:ext cx="1600200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&lt;March 2010&gt;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&lt;author&gt;, &lt;company&gt;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28A7E2A-3105-4D85-93B4-874C59A242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1420F19-1F0E-4C36-82D4-5FF35A16C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53A1AA-C021-482B-B063-1C8042FB11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381000"/>
            <a:ext cx="1600200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486400" y="6475413"/>
            <a:ext cx="312420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Tim Harrington, Zebra Enterprise Solutions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CB7F51F-86E6-4626-A926-1E12E1F6F6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381000"/>
            <a:ext cx="1600200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486400" y="6475413"/>
            <a:ext cx="312420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Tim Harrington, Zebra Enterprise Solutions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5E1DCAF-5397-46ED-A294-5765B163C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381000"/>
            <a:ext cx="1600200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486400" y="6475413"/>
            <a:ext cx="312420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Tim Harrington, Zebra Enterprise Solutions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C85AD2-2F88-42E0-A2DC-E997886572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381000"/>
            <a:ext cx="1600200" cy="215444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469147" y="6501441"/>
            <a:ext cx="312420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Tim Harrington, Zebra Enterprise Solutions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62091" y="6507192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77EF75-69BE-4727-AFC7-F0A8FC0211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FACA02A-8ED3-409B-9707-6DE367ECB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489EFE2-BF84-48EF-B21A-0E5E6EDF2E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6172200" y="381000"/>
            <a:ext cx="2367951" cy="18834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6172200" y="381000"/>
            <a:ext cx="26828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dirty="0" smtClean="0">
                <a:latin typeface="+mn-lt"/>
              </a:rPr>
              <a:t>IEEE 802.15-10-0161-03-004f</a:t>
            </a:r>
            <a:endParaRPr lang="en-US" sz="1200" b="0" dirty="0"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313A91-68C9-48C5-BB30-D50FDA9FE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&lt;month year&gt;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AB4EBA6-A1A9-49CA-80CC-BB8079DBF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381000"/>
            <a:ext cx="16002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400" b="1"/>
            </a:lvl1pPr>
          </a:lstStyle>
          <a:p>
            <a:pPr>
              <a:defRPr/>
            </a:pPr>
            <a:r>
              <a:rPr lang="en-US" dirty="0"/>
              <a:t>&lt;month year&gt;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86400" y="6475413"/>
            <a:ext cx="3124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85C78F-1302-4560-AF19-C15C8F02E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429000" y="396875"/>
            <a:ext cx="50292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/>
          <a:p>
            <a:pPr lvl="4" algn="r" eaLnBrk="0" hangingPunct="0"/>
            <a:r>
              <a:rPr lang="en-US" sz="1400" b="1" dirty="0"/>
              <a:t>doc.: IEEE </a:t>
            </a:r>
            <a:r>
              <a:rPr lang="en-US" sz="1400" b="1" dirty="0" smtClean="0"/>
              <a:t>802.15-10-0161-00-004f</a:t>
            </a:r>
            <a:endParaRPr lang="en-US" sz="14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Intentionally Blank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&lt;September 2010&gt;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&lt;author&gt;, &lt;company&gt;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28A7E2A-3105-4D85-93B4-874C59A242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629400" y="304800"/>
            <a:ext cx="1962397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802.15-10-0792-00-004f</a:t>
            </a:r>
            <a:endParaRPr lang="en-US" sz="14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840</TotalTime>
  <Words>15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Intentionally Blank</vt:lpstr>
    </vt:vector>
  </TitlesOfParts>
  <Company>GTE Laboratories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>IEEE 802.15 &lt;subject&gt;</dc:subject>
  <dc:creator>Rober F. Heile</dc:creator>
  <cp:keywords/>
  <dc:description>&lt;doc#&gt;</dc:description>
  <cp:lastModifiedBy>Tim Harrington</cp:lastModifiedBy>
  <cp:revision>94</cp:revision>
  <cp:lastPrinted>1998-02-10T13:28:06Z</cp:lastPrinted>
  <dcterms:created xsi:type="dcterms:W3CDTF">1999-11-08T18:59:45Z</dcterms:created>
  <dcterms:modified xsi:type="dcterms:W3CDTF">2010-09-17T03:17:24Z</dcterms:modified>
</cp:coreProperties>
</file>