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259" r:id="rId2"/>
    <p:sldId id="279" r:id="rId3"/>
    <p:sldId id="260" r:id="rId4"/>
    <p:sldId id="280"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1" autoAdjust="0"/>
    <p:restoredTop sz="94697" autoAdjust="0"/>
  </p:normalViewPr>
  <p:slideViewPr>
    <p:cSldViewPr>
      <p:cViewPr varScale="1">
        <p:scale>
          <a:sx n="74" d="100"/>
          <a:sy n="74" d="100"/>
        </p:scale>
        <p:origin x="-73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010" y="-102"/>
      </p:cViewPr>
      <p:guideLst>
        <p:guide orient="horz" pos="2923"/>
        <p:guide pos="2184"/>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3DDACB81-92E9-4CA0-B0D2-7D09951C4E4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61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7268C065-63E8-45ED-AF35-C624B66DF238}"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154113" y="701675"/>
            <a:ext cx="4625975" cy="3468688"/>
          </a:xfrm>
          <a:ln/>
        </p:spPr>
      </p:sp>
      <p:sp>
        <p:nvSpPr>
          <p:cNvPr id="7171" name="Notes Placeholder 2"/>
          <p:cNvSpPr>
            <a:spLocks noGrp="1"/>
          </p:cNvSpPr>
          <p:nvPr>
            <p:ph type="body" idx="1"/>
          </p:nvPr>
        </p:nvSpPr>
        <p:spPr>
          <a:noFill/>
          <a:ln/>
        </p:spPr>
        <p:txBody>
          <a:bodyPr/>
          <a:lstStyle/>
          <a:p>
            <a:endParaRPr lang="en-US" smtClean="0"/>
          </a:p>
        </p:txBody>
      </p:sp>
      <p:sp>
        <p:nvSpPr>
          <p:cNvPr id="7172" name="Header Placeholder 3"/>
          <p:cNvSpPr>
            <a:spLocks noGrp="1"/>
          </p:cNvSpPr>
          <p:nvPr>
            <p:ph type="hdr" sz="quarter"/>
          </p:nvPr>
        </p:nvSpPr>
        <p:spPr>
          <a:noFill/>
        </p:spPr>
        <p:txBody>
          <a:bodyPr/>
          <a:lstStyle/>
          <a:p>
            <a:r>
              <a:rPr lang="en-US" smtClean="0"/>
              <a:t>doc.: IEEE 802.15-&lt;doc#&gt;</a:t>
            </a:r>
          </a:p>
        </p:txBody>
      </p:sp>
      <p:sp>
        <p:nvSpPr>
          <p:cNvPr id="7173" name="Date Placeholder 4"/>
          <p:cNvSpPr>
            <a:spLocks noGrp="1"/>
          </p:cNvSpPr>
          <p:nvPr>
            <p:ph type="dt" sz="quarter" idx="1"/>
          </p:nvPr>
        </p:nvSpPr>
        <p:spPr>
          <a:noFill/>
        </p:spPr>
        <p:txBody>
          <a:bodyPr/>
          <a:lstStyle/>
          <a:p>
            <a:r>
              <a:rPr lang="en-US" smtClean="0"/>
              <a:t>&lt;month year&gt;</a:t>
            </a:r>
          </a:p>
        </p:txBody>
      </p:sp>
      <p:sp>
        <p:nvSpPr>
          <p:cNvPr id="7174" name="Footer Placeholder 5"/>
          <p:cNvSpPr>
            <a:spLocks noGrp="1"/>
          </p:cNvSpPr>
          <p:nvPr>
            <p:ph type="ftr" sz="quarter" idx="4"/>
          </p:nvPr>
        </p:nvSpPr>
        <p:spPr>
          <a:noFill/>
        </p:spPr>
        <p:txBody>
          <a:bodyPr/>
          <a:lstStyle/>
          <a:p>
            <a:pPr lvl="4"/>
            <a:r>
              <a:rPr lang="en-US" smtClean="0"/>
              <a:t>&lt;author&gt;, &lt;company&gt;</a:t>
            </a:r>
          </a:p>
        </p:txBody>
      </p:sp>
      <p:sp>
        <p:nvSpPr>
          <p:cNvPr id="7175" name="Slide Number Placeholder 6"/>
          <p:cNvSpPr>
            <a:spLocks noGrp="1"/>
          </p:cNvSpPr>
          <p:nvPr>
            <p:ph type="sldNum" sz="quarter" idx="5"/>
          </p:nvPr>
        </p:nvSpPr>
        <p:spPr>
          <a:noFill/>
        </p:spPr>
        <p:txBody>
          <a:bodyPr/>
          <a:lstStyle/>
          <a:p>
            <a:r>
              <a:rPr lang="en-US" smtClean="0"/>
              <a:t>Page </a:t>
            </a:r>
            <a:fld id="{1CCA87A3-8495-4194-8DD7-40A43AB83ACD}"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4113" y="701675"/>
            <a:ext cx="4625975" cy="3468688"/>
          </a:xfrm>
          <a:ln/>
        </p:spPr>
      </p:sp>
      <p:sp>
        <p:nvSpPr>
          <p:cNvPr id="8195" name="Notes Placeholder 2"/>
          <p:cNvSpPr>
            <a:spLocks noGrp="1"/>
          </p:cNvSpPr>
          <p:nvPr>
            <p:ph type="body" idx="1"/>
          </p:nvPr>
        </p:nvSpPr>
        <p:spPr>
          <a:noFill/>
          <a:ln/>
        </p:spPr>
        <p:txBody>
          <a:bodyPr/>
          <a:lstStyle/>
          <a:p>
            <a:endParaRPr lang="en-US" smtClean="0"/>
          </a:p>
        </p:txBody>
      </p:sp>
      <p:sp>
        <p:nvSpPr>
          <p:cNvPr id="8196" name="Header Placeholder 3"/>
          <p:cNvSpPr>
            <a:spLocks noGrp="1"/>
          </p:cNvSpPr>
          <p:nvPr>
            <p:ph type="hdr" sz="quarter"/>
          </p:nvPr>
        </p:nvSpPr>
        <p:spPr>
          <a:noFill/>
        </p:spPr>
        <p:txBody>
          <a:bodyPr/>
          <a:lstStyle/>
          <a:p>
            <a:r>
              <a:rPr lang="en-US" smtClean="0"/>
              <a:t>doc.: IEEE 802.15-&lt;doc#&gt;</a:t>
            </a:r>
          </a:p>
        </p:txBody>
      </p:sp>
      <p:sp>
        <p:nvSpPr>
          <p:cNvPr id="8197" name="Date Placeholder 4"/>
          <p:cNvSpPr>
            <a:spLocks noGrp="1"/>
          </p:cNvSpPr>
          <p:nvPr>
            <p:ph type="dt" sz="quarter" idx="1"/>
          </p:nvPr>
        </p:nvSpPr>
        <p:spPr>
          <a:noFill/>
        </p:spPr>
        <p:txBody>
          <a:bodyPr/>
          <a:lstStyle/>
          <a:p>
            <a:r>
              <a:rPr lang="en-US" smtClean="0"/>
              <a:t>&lt;month year&gt;</a:t>
            </a:r>
          </a:p>
        </p:txBody>
      </p:sp>
      <p:sp>
        <p:nvSpPr>
          <p:cNvPr id="8198" name="Footer Placeholder 5"/>
          <p:cNvSpPr>
            <a:spLocks noGrp="1"/>
          </p:cNvSpPr>
          <p:nvPr>
            <p:ph type="ftr" sz="quarter" idx="4"/>
          </p:nvPr>
        </p:nvSpPr>
        <p:spPr>
          <a:noFill/>
        </p:spPr>
        <p:txBody>
          <a:bodyPr/>
          <a:lstStyle/>
          <a:p>
            <a:pPr lvl="4"/>
            <a:r>
              <a:rPr lang="en-US" smtClean="0"/>
              <a:t>&lt;author&gt;, &lt;company&gt;</a:t>
            </a:r>
          </a:p>
        </p:txBody>
      </p:sp>
      <p:sp>
        <p:nvSpPr>
          <p:cNvPr id="8199" name="Slide Number Placeholder 6"/>
          <p:cNvSpPr>
            <a:spLocks noGrp="1"/>
          </p:cNvSpPr>
          <p:nvPr>
            <p:ph type="sldNum" sz="quarter" idx="5"/>
          </p:nvPr>
        </p:nvSpPr>
        <p:spPr>
          <a:noFill/>
        </p:spPr>
        <p:txBody>
          <a:bodyPr/>
          <a:lstStyle/>
          <a:p>
            <a:r>
              <a:rPr lang="en-US" smtClean="0"/>
              <a:t>Page </a:t>
            </a:r>
            <a:fld id="{C92CCAD9-15F0-4D1D-A2AB-12FCB4DC0C85}"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54113" y="701675"/>
            <a:ext cx="4625975" cy="3468688"/>
          </a:xfrm>
          <a:ln/>
        </p:spPr>
      </p:sp>
      <p:sp>
        <p:nvSpPr>
          <p:cNvPr id="9219" name="Notes Placeholder 2"/>
          <p:cNvSpPr>
            <a:spLocks noGrp="1"/>
          </p:cNvSpPr>
          <p:nvPr>
            <p:ph type="body" idx="1"/>
          </p:nvPr>
        </p:nvSpPr>
        <p:spPr>
          <a:noFill/>
          <a:ln/>
        </p:spPr>
        <p:txBody>
          <a:bodyPr/>
          <a:lstStyle/>
          <a:p>
            <a:endParaRPr lang="en-US" smtClean="0"/>
          </a:p>
        </p:txBody>
      </p:sp>
      <p:sp>
        <p:nvSpPr>
          <p:cNvPr id="9220" name="Header Placeholder 3"/>
          <p:cNvSpPr>
            <a:spLocks noGrp="1"/>
          </p:cNvSpPr>
          <p:nvPr>
            <p:ph type="hdr" sz="quarter"/>
          </p:nvPr>
        </p:nvSpPr>
        <p:spPr>
          <a:noFill/>
        </p:spPr>
        <p:txBody>
          <a:bodyPr/>
          <a:lstStyle/>
          <a:p>
            <a:r>
              <a:rPr lang="en-US" smtClean="0"/>
              <a:t>doc.: IEEE 802.15-&lt;doc#&gt;</a:t>
            </a:r>
          </a:p>
        </p:txBody>
      </p:sp>
      <p:sp>
        <p:nvSpPr>
          <p:cNvPr id="9221" name="Date Placeholder 4"/>
          <p:cNvSpPr>
            <a:spLocks noGrp="1"/>
          </p:cNvSpPr>
          <p:nvPr>
            <p:ph type="dt" sz="quarter" idx="1"/>
          </p:nvPr>
        </p:nvSpPr>
        <p:spPr>
          <a:noFill/>
        </p:spPr>
        <p:txBody>
          <a:bodyPr/>
          <a:lstStyle/>
          <a:p>
            <a:r>
              <a:rPr lang="en-US" smtClean="0"/>
              <a:t>&lt;month year&gt;</a:t>
            </a:r>
          </a:p>
        </p:txBody>
      </p:sp>
      <p:sp>
        <p:nvSpPr>
          <p:cNvPr id="9222" name="Footer Placeholder 5"/>
          <p:cNvSpPr>
            <a:spLocks noGrp="1"/>
          </p:cNvSpPr>
          <p:nvPr>
            <p:ph type="ftr" sz="quarter" idx="4"/>
          </p:nvPr>
        </p:nvSpPr>
        <p:spPr>
          <a:noFill/>
        </p:spPr>
        <p:txBody>
          <a:bodyPr/>
          <a:lstStyle/>
          <a:p>
            <a:pPr lvl="4"/>
            <a:r>
              <a:rPr lang="en-US" smtClean="0"/>
              <a:t>&lt;author&gt;, &lt;company&gt;</a:t>
            </a:r>
          </a:p>
        </p:txBody>
      </p:sp>
      <p:sp>
        <p:nvSpPr>
          <p:cNvPr id="9223" name="Slide Number Placeholder 6"/>
          <p:cNvSpPr>
            <a:spLocks noGrp="1"/>
          </p:cNvSpPr>
          <p:nvPr>
            <p:ph type="sldNum" sz="quarter" idx="5"/>
          </p:nvPr>
        </p:nvSpPr>
        <p:spPr>
          <a:noFill/>
        </p:spPr>
        <p:txBody>
          <a:bodyPr/>
          <a:lstStyle/>
          <a:p>
            <a:r>
              <a:rPr lang="en-US" smtClean="0"/>
              <a:t>Page </a:t>
            </a:r>
            <a:fld id="{C2919E94-40F6-4189-B571-043E4667BC99}" type="slidenum">
              <a:rPr lang="en-US" smtClean="0"/>
              <a:pPr/>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6862609-26CE-4093-843A-991A107B27B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8597D5-93F0-4FFE-9769-C80FD4463CD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4FFFDC-A59C-46D6-AE5B-388CBB7A27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B6FDA4A-5CC3-4CE5-B1A7-8E1D514A602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4F4F24B-D426-4286-967A-CEAA394B006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3C88F0A-FA12-4EFE-ADB5-5075FAEC79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FD74A84-A758-417C-8B67-A9D5DED227D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A30AEAE-0705-4E99-9E50-FA8A2BFD13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3B8AB9A-C701-4226-92C3-8B1DCD1F3B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F71C5BF-9517-43D1-A91C-6ABC7B0D7D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a:t>Hartman van Wyk, Itron, Inc.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1CC1BDA-4129-42E0-AB2D-362F478E62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dirty="0" smtClean="0"/>
              <a:t>September 2010</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nl-NL"/>
              <a:t>Hartman van Wyk, Itron, Inc.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9EFF674F-BD58-49B8-AF87-FE05D82889C3}" type="slidenum">
              <a:rPr lang="en-US"/>
              <a:pPr>
                <a:defRPr/>
              </a:pPr>
              <a:t>‹#›</a:t>
            </a:fld>
            <a:endParaRPr lang="en-US"/>
          </a:p>
        </p:txBody>
      </p:sp>
      <p:sp>
        <p:nvSpPr>
          <p:cNvPr id="1031" name="Rectangle 7"/>
          <p:cNvSpPr>
            <a:spLocks noChangeArrowheads="1"/>
          </p:cNvSpPr>
          <p:nvPr/>
        </p:nvSpPr>
        <p:spPr bwMode="auto">
          <a:xfrm>
            <a:off x="4225925" y="393700"/>
            <a:ext cx="4264025"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a:t>
            </a:r>
            <a:r>
              <a:rPr lang="en-US" sz="1400" b="1" dirty="0" smtClean="0"/>
              <a:t>15-10-0727-00-004g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p:spPr>
        <p:txBody>
          <a:bodyPr/>
          <a:lstStyle/>
          <a:p>
            <a:r>
              <a:rPr lang="en-US" smtClean="0"/>
              <a:t>September 2010</a:t>
            </a:r>
          </a:p>
        </p:txBody>
      </p:sp>
      <p:sp>
        <p:nvSpPr>
          <p:cNvPr id="2051" name="Footer Placeholder 2"/>
          <p:cNvSpPr>
            <a:spLocks noGrp="1"/>
          </p:cNvSpPr>
          <p:nvPr>
            <p:ph type="ftr" sz="quarter" idx="11"/>
          </p:nvPr>
        </p:nvSpPr>
        <p:spPr>
          <a:noFill/>
        </p:spPr>
        <p:txBody>
          <a:bodyPr/>
          <a:lstStyle/>
          <a:p>
            <a:r>
              <a:rPr lang="nl-NL" smtClean="0"/>
              <a:t>Hartman van Wyk, Itron, Inc.</a:t>
            </a:r>
            <a:endParaRPr lang="en-US" smtClean="0"/>
          </a:p>
        </p:txBody>
      </p:sp>
      <p:sp>
        <p:nvSpPr>
          <p:cNvPr id="2052" name="Slide Number Placeholder 3"/>
          <p:cNvSpPr>
            <a:spLocks noGrp="1"/>
          </p:cNvSpPr>
          <p:nvPr>
            <p:ph type="sldNum" sz="quarter" idx="12"/>
          </p:nvPr>
        </p:nvSpPr>
        <p:spPr>
          <a:noFill/>
        </p:spPr>
        <p:txBody>
          <a:bodyPr/>
          <a:lstStyle/>
          <a:p>
            <a:r>
              <a:rPr lang="en-US" smtClean="0"/>
              <a:t>Slide </a:t>
            </a:r>
            <a:fld id="{41DF64D2-82FF-4981-80ED-1823566CB69C}" type="slidenum">
              <a:rPr lang="en-US" smtClean="0"/>
              <a:pPr/>
              <a:t>1</a:t>
            </a:fld>
            <a:endParaRPr lang="en-US" smtClean="0"/>
          </a:p>
        </p:txBody>
      </p:sp>
      <p:sp>
        <p:nvSpPr>
          <p:cNvPr id="27651" name="Rectangle 3"/>
          <p:cNvSpPr>
            <a:spLocks noChangeArrowheads="1"/>
          </p:cNvSpPr>
          <p:nvPr/>
        </p:nvSpPr>
        <p:spPr bwMode="auto">
          <a:xfrm>
            <a:off x="152400" y="609600"/>
            <a:ext cx="8991600" cy="412432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a:t>
            </a:r>
            <a:r>
              <a:rPr lang="en-US" sz="1600" b="1" dirty="0"/>
              <a:t>Title:</a:t>
            </a:r>
            <a:r>
              <a:rPr lang="en-US" sz="1600" dirty="0"/>
              <a:t> [FEC Comment Resolution]	</a:t>
            </a:r>
          </a:p>
          <a:p>
            <a:pPr eaLnBrk="0" hangingPunct="0">
              <a:defRPr/>
            </a:pPr>
            <a:r>
              <a:rPr lang="en-US" sz="1600" b="1" dirty="0"/>
              <a:t>Date Submitted: </a:t>
            </a:r>
            <a:r>
              <a:rPr lang="en-US" sz="1600" dirty="0"/>
              <a:t>[September 2010]	</a:t>
            </a:r>
          </a:p>
          <a:p>
            <a:pPr eaLnBrk="0" hangingPunct="0">
              <a:defRPr/>
            </a:pPr>
            <a:r>
              <a:rPr lang="en-US" sz="1600" b="1" dirty="0"/>
              <a:t>Source:</a:t>
            </a:r>
            <a:r>
              <a:rPr lang="en-US" sz="1600" dirty="0"/>
              <a:t> [Hartman van Wyk] Company [Itron]</a:t>
            </a:r>
          </a:p>
          <a:p>
            <a:pPr eaLnBrk="0" hangingPunct="0">
              <a:defRPr/>
            </a:pPr>
            <a:r>
              <a:rPr lang="en-US" sz="1600" dirty="0"/>
              <a:t>Address [Malakoff, France]</a:t>
            </a:r>
          </a:p>
          <a:p>
            <a:pPr eaLnBrk="0" hangingPunct="0">
              <a:defRPr/>
            </a:pPr>
            <a:r>
              <a:rPr lang="en-US" sz="1600" dirty="0"/>
              <a:t>Voice:[], FAX:], E-Mail:[hvanwyk@itron.com]	</a:t>
            </a:r>
            <a:r>
              <a:rPr lang="en-US" dirty="0"/>
              <a:t>	</a:t>
            </a:r>
          </a:p>
          <a:p>
            <a:pPr eaLnBrk="0" hangingPunct="0">
              <a:spcBef>
                <a:spcPts val="600"/>
              </a:spcBef>
              <a:spcAft>
                <a:spcPts val="600"/>
              </a:spcAft>
              <a:defRPr/>
            </a:pPr>
            <a:r>
              <a:rPr lang="en-US" sz="1600" b="1" dirty="0"/>
              <a:t>Abstract:</a:t>
            </a:r>
            <a:r>
              <a:rPr lang="en-US" sz="1600" dirty="0"/>
              <a:t>	[This presentation addresses </a:t>
            </a:r>
            <a:r>
              <a:rPr lang="en-US" sz="1600"/>
              <a:t>the remaining FEC </a:t>
            </a:r>
            <a:r>
              <a:rPr lang="en-US" sz="1600" dirty="0"/>
              <a:t>comments proposed by Maxim .]</a:t>
            </a:r>
          </a:p>
          <a:p>
            <a:pPr eaLnBrk="0" hangingPunct="0">
              <a:spcBef>
                <a:spcPts val="600"/>
              </a:spcBef>
              <a:spcAft>
                <a:spcPts val="600"/>
              </a:spcAft>
              <a:defRPr/>
            </a:pPr>
            <a:r>
              <a:rPr lang="en-US" sz="1600" b="1" dirty="0"/>
              <a:t>Purpose:</a:t>
            </a:r>
            <a:r>
              <a:rPr lang="en-US" sz="1600" dirty="0"/>
              <a:t>	[For information]</a:t>
            </a:r>
          </a:p>
          <a:p>
            <a:pPr eaLnBrk="0" hangingPunct="0">
              <a:defRPr/>
            </a:pPr>
            <a:r>
              <a:rPr lang="en-US" sz="1600" b="1" dirty="0"/>
              <a:t>Notice:</a:t>
            </a:r>
            <a:r>
              <a:rPr lang="en-US" sz="1600" dirty="0"/>
              <a:t>	This document</a:t>
            </a:r>
            <a:r>
              <a:rPr lang="en-US" sz="1600" dirty="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p:txBody>
          <a:bodyPr/>
          <a:lstStyle/>
          <a:p>
            <a:r>
              <a:rPr lang="en-US" smtClean="0"/>
              <a:t>Comments Included in Presentation</a:t>
            </a:r>
          </a:p>
        </p:txBody>
      </p:sp>
      <p:sp>
        <p:nvSpPr>
          <p:cNvPr id="3075" name="Content Placeholder 7"/>
          <p:cNvSpPr>
            <a:spLocks noGrp="1"/>
          </p:cNvSpPr>
          <p:nvPr>
            <p:ph idx="1"/>
          </p:nvPr>
        </p:nvSpPr>
        <p:spPr>
          <a:xfrm>
            <a:off x="723900" y="1981200"/>
            <a:ext cx="7772400" cy="4114800"/>
          </a:xfrm>
        </p:spPr>
        <p:txBody>
          <a:bodyPr/>
          <a:lstStyle/>
          <a:p>
            <a:pPr>
              <a:buFontTx/>
              <a:buNone/>
            </a:pPr>
            <a:r>
              <a:rPr lang="en-US" sz="2400" smtClean="0"/>
              <a:t>1238, 1259.</a:t>
            </a:r>
            <a:endParaRPr lang="en-US" sz="3600" smtClean="0"/>
          </a:p>
        </p:txBody>
      </p:sp>
      <p:sp>
        <p:nvSpPr>
          <p:cNvPr id="3076" name="Date Placeholder 1"/>
          <p:cNvSpPr>
            <a:spLocks noGrp="1"/>
          </p:cNvSpPr>
          <p:nvPr>
            <p:ph type="dt" sz="quarter" idx="10"/>
          </p:nvPr>
        </p:nvSpPr>
        <p:spPr>
          <a:noFill/>
        </p:spPr>
        <p:txBody>
          <a:bodyPr/>
          <a:lstStyle/>
          <a:p>
            <a:r>
              <a:rPr lang="en-US" smtClean="0"/>
              <a:t>July 2010</a:t>
            </a:r>
          </a:p>
        </p:txBody>
      </p:sp>
      <p:sp>
        <p:nvSpPr>
          <p:cNvPr id="3077" name="Footer Placeholder 3"/>
          <p:cNvSpPr>
            <a:spLocks noGrp="1"/>
          </p:cNvSpPr>
          <p:nvPr>
            <p:ph type="ftr" sz="quarter" idx="11"/>
          </p:nvPr>
        </p:nvSpPr>
        <p:spPr>
          <a:noFill/>
        </p:spPr>
        <p:txBody>
          <a:bodyPr/>
          <a:lstStyle/>
          <a:p>
            <a:r>
              <a:rPr lang="nl-NL" smtClean="0"/>
              <a:t>Hartman van Wyk, Itron, Inc.</a:t>
            </a:r>
            <a:endParaRPr lang="en-US" smtClean="0"/>
          </a:p>
        </p:txBody>
      </p:sp>
      <p:sp>
        <p:nvSpPr>
          <p:cNvPr id="3078" name="Slide Number Placeholder 2"/>
          <p:cNvSpPr>
            <a:spLocks noGrp="1"/>
          </p:cNvSpPr>
          <p:nvPr>
            <p:ph type="sldNum" sz="quarter" idx="12"/>
          </p:nvPr>
        </p:nvSpPr>
        <p:spPr>
          <a:noFill/>
        </p:spPr>
        <p:txBody>
          <a:bodyPr/>
          <a:lstStyle/>
          <a:p>
            <a:r>
              <a:rPr lang="en-US" smtClean="0"/>
              <a:t>Slide </a:t>
            </a:r>
            <a:fld id="{595F3DA2-F6E6-45CB-B72D-7F58EFAEE2F2}" type="slidenum">
              <a:rPr lang="en-US" smtClean="0"/>
              <a:pPr/>
              <a:t>2</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7"/>
          <p:cNvSpPr>
            <a:spLocks noGrp="1"/>
          </p:cNvSpPr>
          <p:nvPr>
            <p:ph type="title"/>
          </p:nvPr>
        </p:nvSpPr>
        <p:spPr>
          <a:xfrm>
            <a:off x="685800" y="685800"/>
            <a:ext cx="7772400" cy="647700"/>
          </a:xfrm>
        </p:spPr>
        <p:txBody>
          <a:bodyPr/>
          <a:lstStyle/>
          <a:p>
            <a:r>
              <a:rPr lang="en-US" smtClean="0"/>
              <a:t>FEC Comments</a:t>
            </a:r>
          </a:p>
        </p:txBody>
      </p:sp>
      <p:sp>
        <p:nvSpPr>
          <p:cNvPr id="4099" name="Content Placeholder 18"/>
          <p:cNvSpPr>
            <a:spLocks noGrp="1"/>
          </p:cNvSpPr>
          <p:nvPr>
            <p:ph idx="1"/>
          </p:nvPr>
        </p:nvSpPr>
        <p:spPr>
          <a:xfrm>
            <a:off x="647700" y="1333500"/>
            <a:ext cx="7772400" cy="5524500"/>
          </a:xfrm>
        </p:spPr>
        <p:txBody>
          <a:bodyPr/>
          <a:lstStyle/>
          <a:p>
            <a:r>
              <a:rPr lang="en-US" sz="2400" u="sng" dirty="0" smtClean="0"/>
              <a:t>Comment ID 1238</a:t>
            </a:r>
          </a:p>
          <a:p>
            <a:pPr lvl="1"/>
            <a:r>
              <a:rPr lang="en-US" sz="2000" u="sng" dirty="0" smtClean="0"/>
              <a:t>Comment Content</a:t>
            </a:r>
            <a:r>
              <a:rPr lang="en-US" sz="2000" dirty="0" smtClean="0"/>
              <a:t>: </a:t>
            </a:r>
            <a:br>
              <a:rPr lang="en-US" sz="2000" dirty="0" smtClean="0"/>
            </a:br>
            <a:r>
              <a:rPr lang="en-US" sz="2000" dirty="0" smtClean="0"/>
              <a:t>“</a:t>
            </a:r>
            <a:r>
              <a:rPr lang="en-US" sz="1800" dirty="0" smtClean="0"/>
              <a:t>Encoding the PHR and PSDU as a single block of data makes it difficult to extract the information contained in the PHR that is required to receive the PSDU, e.g. the length field.  Any attempt to extract the PHR data will require that the </a:t>
            </a:r>
            <a:r>
              <a:rPr lang="en-US" sz="1800" dirty="0" err="1" smtClean="0"/>
              <a:t>Viterbi</a:t>
            </a:r>
            <a:r>
              <a:rPr lang="en-US" sz="1800" dirty="0" smtClean="0"/>
              <a:t> </a:t>
            </a:r>
            <a:r>
              <a:rPr lang="en-US" sz="1800" dirty="0" err="1" smtClean="0"/>
              <a:t>traceback</a:t>
            </a:r>
            <a:r>
              <a:rPr lang="en-US" sz="1800" dirty="0" smtClean="0"/>
              <a:t> be done on a sequence that is not terminated with tail bits, and this leads to sub-optimum performance. Especially for blocks as short as the PHR.</a:t>
            </a:r>
            <a:br>
              <a:rPr lang="en-US" sz="1800" dirty="0" smtClean="0"/>
            </a:br>
            <a:r>
              <a:rPr lang="en-US" sz="1800" dirty="0" smtClean="0"/>
              <a:t>This means that the PHR could be less reliable than the PSDU which is highly </a:t>
            </a:r>
            <a:r>
              <a:rPr lang="en-US" sz="1800" dirty="0" err="1" smtClean="0"/>
              <a:t>undesireable</a:t>
            </a:r>
            <a:r>
              <a:rPr lang="en-US" sz="1800" dirty="0" smtClean="0"/>
              <a:t>.”</a:t>
            </a:r>
            <a:endParaRPr lang="en-US" sz="1800" i="1" dirty="0" smtClean="0"/>
          </a:p>
          <a:p>
            <a:pPr lvl="1"/>
            <a:r>
              <a:rPr lang="en-US" sz="2000" u="sng" dirty="0" smtClean="0"/>
              <a:t>Resolution proposed </a:t>
            </a:r>
            <a:r>
              <a:rPr lang="en-US" sz="2000" dirty="0" smtClean="0"/>
              <a:t>: </a:t>
            </a:r>
            <a:r>
              <a:rPr lang="en-US" sz="2000" dirty="0" smtClean="0"/>
              <a:t/>
            </a:r>
            <a:br>
              <a:rPr lang="en-US" sz="2000" dirty="0" smtClean="0"/>
            </a:br>
            <a:r>
              <a:rPr lang="en-US" sz="1800" dirty="0" smtClean="0"/>
              <a:t> Reject the comment.  Already addressed per previous FEC comment resolutions proposal  in document </a:t>
            </a:r>
            <a:r>
              <a:rPr lang="de-DE" sz="1800" dirty="0" smtClean="0"/>
              <a:t> 564 rev6 with poprovided solution in doc 266 rev 4</a:t>
            </a:r>
            <a:endParaRPr lang="en-US" sz="1800" i="1" dirty="0" smtClean="0"/>
          </a:p>
          <a:p>
            <a:pPr lvl="1">
              <a:buNone/>
            </a:pPr>
            <a:endParaRPr lang="en-US" sz="2000" u="sng" dirty="0" smtClean="0"/>
          </a:p>
          <a:p>
            <a:pPr lvl="2">
              <a:buFontTx/>
              <a:buNone/>
            </a:pPr>
            <a:endParaRPr lang="en-US" sz="1600" dirty="0" smtClean="0"/>
          </a:p>
          <a:p>
            <a:pPr lvl="1"/>
            <a:endParaRPr lang="en-US" sz="2000" dirty="0" smtClean="0"/>
          </a:p>
          <a:p>
            <a:endParaRPr lang="en-US" dirty="0" smtClean="0"/>
          </a:p>
        </p:txBody>
      </p:sp>
      <p:sp>
        <p:nvSpPr>
          <p:cNvPr id="4100" name="Date Placeholder 1"/>
          <p:cNvSpPr>
            <a:spLocks noGrp="1"/>
          </p:cNvSpPr>
          <p:nvPr>
            <p:ph type="dt" sz="quarter" idx="10"/>
          </p:nvPr>
        </p:nvSpPr>
        <p:spPr>
          <a:noFill/>
        </p:spPr>
        <p:txBody>
          <a:bodyPr/>
          <a:lstStyle/>
          <a:p>
            <a:r>
              <a:rPr lang="en-US" smtClean="0"/>
              <a:t>July 2010</a:t>
            </a:r>
          </a:p>
        </p:txBody>
      </p:sp>
      <p:sp>
        <p:nvSpPr>
          <p:cNvPr id="4101" name="Footer Placeholder 2"/>
          <p:cNvSpPr>
            <a:spLocks noGrp="1"/>
          </p:cNvSpPr>
          <p:nvPr>
            <p:ph type="ftr" sz="quarter" idx="11"/>
          </p:nvPr>
        </p:nvSpPr>
        <p:spPr>
          <a:noFill/>
        </p:spPr>
        <p:txBody>
          <a:bodyPr/>
          <a:lstStyle/>
          <a:p>
            <a:r>
              <a:rPr lang="nl-NL" smtClean="0"/>
              <a:t>Hartman van Wyk, Itron, Inc.</a:t>
            </a:r>
            <a:endParaRPr lang="en-US" smtClean="0"/>
          </a:p>
        </p:txBody>
      </p:sp>
      <p:sp>
        <p:nvSpPr>
          <p:cNvPr id="4102" name="Slide Number Placeholder 3"/>
          <p:cNvSpPr>
            <a:spLocks noGrp="1"/>
          </p:cNvSpPr>
          <p:nvPr>
            <p:ph type="sldNum" sz="quarter" idx="12"/>
          </p:nvPr>
        </p:nvSpPr>
        <p:spPr>
          <a:noFill/>
        </p:spPr>
        <p:txBody>
          <a:bodyPr/>
          <a:lstStyle/>
          <a:p>
            <a:r>
              <a:rPr lang="en-US" smtClean="0"/>
              <a:t>Slide </a:t>
            </a:r>
            <a:fld id="{41F3CF88-C317-4EC4-A757-1F7E13465B58}" type="slidenum">
              <a:rPr lang="en-US" smtClean="0"/>
              <a:pPr/>
              <a:t>3</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7"/>
          <p:cNvSpPr>
            <a:spLocks noGrp="1"/>
          </p:cNvSpPr>
          <p:nvPr>
            <p:ph type="title"/>
          </p:nvPr>
        </p:nvSpPr>
        <p:spPr>
          <a:xfrm>
            <a:off x="685800" y="685800"/>
            <a:ext cx="7772400" cy="647700"/>
          </a:xfrm>
        </p:spPr>
        <p:txBody>
          <a:bodyPr/>
          <a:lstStyle/>
          <a:p>
            <a:r>
              <a:rPr lang="en-US" smtClean="0"/>
              <a:t>FEC Comments</a:t>
            </a:r>
          </a:p>
        </p:txBody>
      </p:sp>
      <p:sp>
        <p:nvSpPr>
          <p:cNvPr id="5123" name="Content Placeholder 18"/>
          <p:cNvSpPr>
            <a:spLocks noGrp="1"/>
          </p:cNvSpPr>
          <p:nvPr>
            <p:ph idx="1"/>
          </p:nvPr>
        </p:nvSpPr>
        <p:spPr>
          <a:xfrm>
            <a:off x="647700" y="1333500"/>
            <a:ext cx="7772400" cy="5524500"/>
          </a:xfrm>
        </p:spPr>
        <p:txBody>
          <a:bodyPr/>
          <a:lstStyle/>
          <a:p>
            <a:r>
              <a:rPr lang="en-US" sz="2400" u="sng" dirty="0" smtClean="0"/>
              <a:t>Comment ID 1259</a:t>
            </a:r>
          </a:p>
          <a:p>
            <a:pPr lvl="1"/>
            <a:r>
              <a:rPr lang="en-US" sz="2000" u="sng" dirty="0" smtClean="0"/>
              <a:t>Comment Content</a:t>
            </a:r>
            <a:r>
              <a:rPr lang="en-US" sz="2000" dirty="0" smtClean="0"/>
              <a:t>: </a:t>
            </a:r>
            <a:br>
              <a:rPr lang="en-US" sz="2000" dirty="0" smtClean="0"/>
            </a:br>
            <a:r>
              <a:rPr lang="en-US" sz="2000" dirty="0" smtClean="0"/>
              <a:t>“</a:t>
            </a:r>
            <a:r>
              <a:rPr lang="en-US" sz="1800" dirty="0" smtClean="0"/>
              <a:t>Interleaver interleaves two-bits-at-a-time.  This is sub-optimum because it does not </a:t>
            </a:r>
            <a:r>
              <a:rPr lang="en-US" sz="1800" dirty="0" err="1" smtClean="0"/>
              <a:t>decorrelate</a:t>
            </a:r>
            <a:r>
              <a:rPr lang="en-US" sz="1800" dirty="0" smtClean="0"/>
              <a:t> the bits in time.”</a:t>
            </a:r>
            <a:endParaRPr lang="en-US" sz="1800" i="1" dirty="0" smtClean="0"/>
          </a:p>
          <a:p>
            <a:pPr lvl="1"/>
            <a:r>
              <a:rPr lang="en-US" sz="2000" u="sng" dirty="0" smtClean="0"/>
              <a:t>Resolution proposed </a:t>
            </a:r>
            <a:r>
              <a:rPr lang="en-US" sz="2000" dirty="0" smtClean="0"/>
              <a:t>: </a:t>
            </a:r>
            <a:r>
              <a:rPr lang="en-US" sz="2000" dirty="0" smtClean="0"/>
              <a:t/>
            </a:r>
            <a:br>
              <a:rPr lang="en-US" sz="2000" dirty="0" smtClean="0"/>
            </a:br>
            <a:r>
              <a:rPr lang="en-US" sz="1800" dirty="0" smtClean="0"/>
              <a:t> Reject the comment.  Already addressed per previous FEC comment resolutions proposal  in document </a:t>
            </a:r>
            <a:r>
              <a:rPr lang="de-DE" sz="1800" dirty="0" smtClean="0"/>
              <a:t> 564 rev6 with poprovided solution in doc 266 rev 4</a:t>
            </a:r>
            <a:endParaRPr lang="en-US" sz="1800" i="1" dirty="0" smtClean="0"/>
          </a:p>
          <a:p>
            <a:pPr lvl="1">
              <a:buNone/>
            </a:pPr>
            <a:endParaRPr lang="en-US" sz="2000" u="sng" dirty="0" smtClean="0"/>
          </a:p>
          <a:p>
            <a:pPr lvl="2">
              <a:buFontTx/>
              <a:buNone/>
            </a:pPr>
            <a:endParaRPr lang="en-US" sz="1600" dirty="0" smtClean="0"/>
          </a:p>
          <a:p>
            <a:pPr lvl="1"/>
            <a:endParaRPr lang="en-US" sz="2000" dirty="0" smtClean="0"/>
          </a:p>
          <a:p>
            <a:endParaRPr lang="en-US" dirty="0" smtClean="0"/>
          </a:p>
        </p:txBody>
      </p:sp>
      <p:sp>
        <p:nvSpPr>
          <p:cNvPr id="5124" name="Date Placeholder 1"/>
          <p:cNvSpPr>
            <a:spLocks noGrp="1"/>
          </p:cNvSpPr>
          <p:nvPr>
            <p:ph type="dt" sz="quarter" idx="10"/>
          </p:nvPr>
        </p:nvSpPr>
        <p:spPr>
          <a:noFill/>
        </p:spPr>
        <p:txBody>
          <a:bodyPr/>
          <a:lstStyle/>
          <a:p>
            <a:r>
              <a:rPr lang="en-US" smtClean="0"/>
              <a:t>July 2010</a:t>
            </a:r>
          </a:p>
        </p:txBody>
      </p:sp>
      <p:sp>
        <p:nvSpPr>
          <p:cNvPr id="5125" name="Footer Placeholder 2"/>
          <p:cNvSpPr>
            <a:spLocks noGrp="1"/>
          </p:cNvSpPr>
          <p:nvPr>
            <p:ph type="ftr" sz="quarter" idx="11"/>
          </p:nvPr>
        </p:nvSpPr>
        <p:spPr>
          <a:noFill/>
        </p:spPr>
        <p:txBody>
          <a:bodyPr/>
          <a:lstStyle/>
          <a:p>
            <a:r>
              <a:rPr lang="nl-NL" smtClean="0"/>
              <a:t>Hartman van Wyk, Itron, Inc.</a:t>
            </a:r>
            <a:endParaRPr lang="en-US" smtClean="0"/>
          </a:p>
        </p:txBody>
      </p:sp>
      <p:sp>
        <p:nvSpPr>
          <p:cNvPr id="5126" name="Slide Number Placeholder 3"/>
          <p:cNvSpPr>
            <a:spLocks noGrp="1"/>
          </p:cNvSpPr>
          <p:nvPr>
            <p:ph type="sldNum" sz="quarter" idx="12"/>
          </p:nvPr>
        </p:nvSpPr>
        <p:spPr>
          <a:noFill/>
        </p:spPr>
        <p:txBody>
          <a:bodyPr/>
          <a:lstStyle/>
          <a:p>
            <a:r>
              <a:rPr lang="en-US" smtClean="0"/>
              <a:t>Slide </a:t>
            </a:r>
            <a:fld id="{BDF67969-6C03-46DE-AD27-489556C23C54}" type="slidenum">
              <a:rPr lang="en-US" smtClean="0"/>
              <a:pPr/>
              <a:t>4</a:t>
            </a:fld>
            <a:endParaRPr lang="en-US" smtClean="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151</Words>
  <Application>Microsoft Office PowerPoint</Application>
  <PresentationFormat>On-screen Show (4:3)</PresentationFormat>
  <Paragraphs>49</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Comments Included in Presentation</vt:lpstr>
      <vt:lpstr>FEC Comments</vt:lpstr>
      <vt:lpstr>FEC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2010-07-12T21:36:30Z</dcterms:created>
  <dcterms:modified xsi:type="dcterms:W3CDTF">2010-09-13T22:18:26Z</dcterms:modified>
</cp:coreProperties>
</file>