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7"/>
  </p:notesMasterIdLst>
  <p:handoutMasterIdLst>
    <p:handoutMasterId r:id="rId8"/>
  </p:handoutMasterIdLst>
  <p:sldIdLst>
    <p:sldId id="259" r:id="rId2"/>
    <p:sldId id="349" r:id="rId3"/>
    <p:sldId id="361" r:id="rId4"/>
    <p:sldId id="362" r:id="rId5"/>
    <p:sldId id="359" r:id="rId6"/>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pitchFamily="34" charset="0"/>
        <a:ea typeface="굴림" pitchFamily="34" charset="-127"/>
        <a:cs typeface="+mn-cs"/>
      </a:defRPr>
    </a:lvl1pPr>
    <a:lvl2pPr marL="457200" algn="l" rtl="0" eaLnBrk="0" fontAlgn="base" hangingPunct="0">
      <a:spcBef>
        <a:spcPct val="0"/>
      </a:spcBef>
      <a:spcAft>
        <a:spcPct val="0"/>
      </a:spcAft>
      <a:defRPr kern="1200">
        <a:solidFill>
          <a:schemeClr val="tx1"/>
        </a:solidFill>
        <a:latin typeface="Arial" pitchFamily="34" charset="0"/>
        <a:ea typeface="굴림" pitchFamily="34" charset="-127"/>
        <a:cs typeface="+mn-cs"/>
      </a:defRPr>
    </a:lvl2pPr>
    <a:lvl3pPr marL="914400" algn="l" rtl="0" eaLnBrk="0" fontAlgn="base" hangingPunct="0">
      <a:spcBef>
        <a:spcPct val="0"/>
      </a:spcBef>
      <a:spcAft>
        <a:spcPct val="0"/>
      </a:spcAft>
      <a:defRPr kern="1200">
        <a:solidFill>
          <a:schemeClr val="tx1"/>
        </a:solidFill>
        <a:latin typeface="Arial" pitchFamily="34" charset="0"/>
        <a:ea typeface="굴림" pitchFamily="34" charset="-127"/>
        <a:cs typeface="+mn-cs"/>
      </a:defRPr>
    </a:lvl3pPr>
    <a:lvl4pPr marL="1371600" algn="l" rtl="0" eaLnBrk="0" fontAlgn="base" hangingPunct="0">
      <a:spcBef>
        <a:spcPct val="0"/>
      </a:spcBef>
      <a:spcAft>
        <a:spcPct val="0"/>
      </a:spcAft>
      <a:defRPr kern="1200">
        <a:solidFill>
          <a:schemeClr val="tx1"/>
        </a:solidFill>
        <a:latin typeface="Arial" pitchFamily="34" charset="0"/>
        <a:ea typeface="굴림" pitchFamily="34" charset="-127"/>
        <a:cs typeface="+mn-cs"/>
      </a:defRPr>
    </a:lvl4pPr>
    <a:lvl5pPr marL="1828800" algn="l" rtl="0" eaLnBrk="0" fontAlgn="base" hangingPunct="0">
      <a:spcBef>
        <a:spcPct val="0"/>
      </a:spcBef>
      <a:spcAft>
        <a:spcPct val="0"/>
      </a:spcAft>
      <a:defRPr kern="1200">
        <a:solidFill>
          <a:schemeClr val="tx1"/>
        </a:solidFill>
        <a:latin typeface="Arial" pitchFamily="34" charset="0"/>
        <a:ea typeface="굴림" pitchFamily="34" charset="-127"/>
        <a:cs typeface="+mn-cs"/>
      </a:defRPr>
    </a:lvl5pPr>
    <a:lvl6pPr marL="2286000" algn="l" defTabSz="914400" rtl="0" eaLnBrk="1" latinLnBrk="0" hangingPunct="1">
      <a:defRPr kern="1200">
        <a:solidFill>
          <a:schemeClr val="tx1"/>
        </a:solidFill>
        <a:latin typeface="Arial" pitchFamily="34" charset="0"/>
        <a:ea typeface="굴림" pitchFamily="34" charset="-127"/>
        <a:cs typeface="+mn-cs"/>
      </a:defRPr>
    </a:lvl6pPr>
    <a:lvl7pPr marL="2743200" algn="l" defTabSz="914400" rtl="0" eaLnBrk="1" latinLnBrk="0" hangingPunct="1">
      <a:defRPr kern="1200">
        <a:solidFill>
          <a:schemeClr val="tx1"/>
        </a:solidFill>
        <a:latin typeface="Arial" pitchFamily="34" charset="0"/>
        <a:ea typeface="굴림" pitchFamily="34" charset="-127"/>
        <a:cs typeface="+mn-cs"/>
      </a:defRPr>
    </a:lvl7pPr>
    <a:lvl8pPr marL="3200400" algn="l" defTabSz="914400" rtl="0" eaLnBrk="1" latinLnBrk="0" hangingPunct="1">
      <a:defRPr kern="1200">
        <a:solidFill>
          <a:schemeClr val="tx1"/>
        </a:solidFill>
        <a:latin typeface="Arial" pitchFamily="34" charset="0"/>
        <a:ea typeface="굴림" pitchFamily="34" charset="-127"/>
        <a:cs typeface="+mn-cs"/>
      </a:defRPr>
    </a:lvl8pPr>
    <a:lvl9pPr marL="3657600" algn="l" defTabSz="914400" rtl="0" eaLnBrk="1" latinLnBrk="0" hangingPunct="1">
      <a:defRPr kern="1200">
        <a:solidFill>
          <a:schemeClr val="tx1"/>
        </a:solidFill>
        <a:latin typeface="Arial" pitchFamily="34" charset="0"/>
        <a:ea typeface="굴림" pitchFamily="34"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03" autoAdjust="0"/>
    <p:restoredTop sz="98866" autoAdjust="0"/>
  </p:normalViewPr>
  <p:slideViewPr>
    <p:cSldViewPr>
      <p:cViewPr varScale="1">
        <p:scale>
          <a:sx n="78" d="100"/>
          <a:sy n="78" d="100"/>
        </p:scale>
        <p:origin x="-109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195263"/>
            <a:ext cx="27590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smtClean="0">
                <a:latin typeface="Times New Roman" pitchFamily="18" charset="0"/>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200" y="195263"/>
            <a:ext cx="23653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smtClean="0">
                <a:latin typeface="Times New Roman" pitchFamily="18" charset="0"/>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259263" y="9906000"/>
            <a:ext cx="22082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100" smtClean="0">
                <a:latin typeface="Times New Roman" pitchFamily="18" charset="0"/>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0663" y="9906000"/>
            <a:ext cx="14208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1000125">
              <a:defRPr sz="1100" smtClean="0">
                <a:latin typeface="Times New Roman" pitchFamily="18" charset="0"/>
              </a:defRPr>
            </a:lvl1pPr>
          </a:lstStyle>
          <a:p>
            <a:pPr>
              <a:defRPr/>
            </a:pPr>
            <a:r>
              <a:rPr lang="en-US" altLang="ko-KR"/>
              <a:t>Page </a:t>
            </a:r>
            <a:fld id="{B09FCC51-873A-4A77-A19E-299F31CF9062}" type="slidenum">
              <a:rPr lang="en-US" altLang="ko-KR"/>
              <a:pPr>
                <a:defRPr/>
              </a:pPr>
              <a:t>‹#›</a:t>
            </a:fld>
            <a:endParaRPr lang="en-US" altLang="ko-KR"/>
          </a:p>
        </p:txBody>
      </p:sp>
      <p:sp>
        <p:nvSpPr>
          <p:cNvPr id="3078"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ffectLst/>
        </p:spPr>
        <p:txBody>
          <a:bodyPr wrap="none" lIns="98115" tIns="49058" rIns="98115" bIns="49058" anchor="ctr"/>
          <a:lstStyle/>
          <a:p>
            <a:pPr>
              <a:defRPr/>
            </a:pPr>
            <a:endParaRPr lang="ko-KR" altLang="en-US" sz="1200">
              <a:latin typeface="Times New Roman" pitchFamily="18" charset="0"/>
              <a:ea typeface="+mn-ea"/>
            </a:endParaRPr>
          </a:p>
        </p:txBody>
      </p:sp>
      <p:sp>
        <p:nvSpPr>
          <p:cNvPr id="3079" name="Rectangle 7"/>
          <p:cNvSpPr>
            <a:spLocks noChangeArrowheads="1"/>
          </p:cNvSpPr>
          <p:nvPr/>
        </p:nvSpPr>
        <p:spPr bwMode="auto">
          <a:xfrm>
            <a:off x="709613" y="9906000"/>
            <a:ext cx="728662" cy="184150"/>
          </a:xfrm>
          <a:prstGeom prst="rect">
            <a:avLst/>
          </a:prstGeom>
          <a:noFill/>
          <a:ln w="9525">
            <a:noFill/>
            <a:miter lim="800000"/>
            <a:headEnd/>
            <a:tailEnd/>
          </a:ln>
          <a:effectLst/>
        </p:spPr>
        <p:txBody>
          <a:bodyPr lIns="0" tIns="0" rIns="0" bIns="0">
            <a:spAutoFit/>
          </a:bodyPr>
          <a:lstStyle/>
          <a:p>
            <a:pPr defTabSz="1001592">
              <a:defRPr/>
            </a:pPr>
            <a:r>
              <a:rPr lang="en-US" altLang="ko-KR" sz="1200" dirty="0">
                <a:latin typeface="Times New Roman" pitchFamily="18" charset="0"/>
                <a:ea typeface="굴림" pitchFamily="50" charset="-127"/>
              </a:rPr>
              <a:t>Submission</a:t>
            </a:r>
          </a:p>
        </p:txBody>
      </p:sp>
      <p:sp>
        <p:nvSpPr>
          <p:cNvPr id="3080"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ffectLst/>
        </p:spPr>
        <p:txBody>
          <a:bodyPr wrap="none" lIns="98115" tIns="49058" rIns="98115" bIns="49058" anchor="ctr"/>
          <a:lstStyle/>
          <a:p>
            <a:pPr>
              <a:defRPr/>
            </a:pPr>
            <a:endParaRPr lang="ko-KR" altLang="en-US" sz="1200">
              <a:latin typeface="Times New Roman" pitchFamily="18" charset="0"/>
              <a:ea typeface="+mn-ea"/>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7950"/>
            <a:ext cx="2882900"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smtClean="0">
                <a:latin typeface="Times New Roman" pitchFamily="18" charset="0"/>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68338" y="107950"/>
            <a:ext cx="280352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smtClean="0">
                <a:latin typeface="Times New Roman" pitchFamily="18" charset="0"/>
              </a:defRPr>
            </a:lvl1pPr>
          </a:lstStyle>
          <a:p>
            <a:pPr>
              <a:defRPr/>
            </a:pPr>
            <a:r>
              <a:rPr lang="ko-KR" altLang="en-US"/>
              <a:t>&lt;month year&gt;</a:t>
            </a:r>
            <a:endParaRPr lang="en-US" altLang="ko-KR"/>
          </a:p>
        </p:txBody>
      </p:sp>
      <p:sp>
        <p:nvSpPr>
          <p:cNvPr id="7172" name="Rectangle 4"/>
          <p:cNvSpPr>
            <a:spLocks noGrp="1" noRot="1" noChangeAspect="1" noChangeArrowheads="1" noTextEdit="1"/>
          </p:cNvSpPr>
          <p:nvPr>
            <p:ph type="sldImg" idx="2"/>
          </p:nvPr>
        </p:nvSpPr>
        <p:spPr bwMode="auto">
          <a:xfrm>
            <a:off x="1001713" y="774700"/>
            <a:ext cx="5097462" cy="38242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150" y="4862513"/>
            <a:ext cx="5207000" cy="4605337"/>
          </a:xfrm>
          <a:prstGeom prst="rect">
            <a:avLst/>
          </a:prstGeom>
          <a:noFill/>
          <a:ln w="9525">
            <a:noFill/>
            <a:miter lim="800000"/>
            <a:headEnd/>
            <a:tailEnd/>
          </a:ln>
          <a:effectLst/>
        </p:spPr>
        <p:txBody>
          <a:bodyPr vert="horz" wrap="square" lIns="100499" tIns="49399" rIns="100499" bIns="49399"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388" y="9909175"/>
            <a:ext cx="2570162"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90538" lvl="4" algn="r" defTabSz="1000125">
              <a:defRPr sz="1200" smtClean="0">
                <a:latin typeface="Times New Roman" pitchFamily="18" charset="0"/>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550" y="9909175"/>
            <a:ext cx="8207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200" smtClean="0">
                <a:latin typeface="Times New Roman" pitchFamily="18" charset="0"/>
              </a:defRPr>
            </a:lvl1pPr>
          </a:lstStyle>
          <a:p>
            <a:pPr>
              <a:defRPr/>
            </a:pPr>
            <a:r>
              <a:rPr lang="en-US" altLang="ko-KR"/>
              <a:t>Page </a:t>
            </a:r>
            <a:fld id="{41F7A956-5BBA-413A-BE3B-5DDF3E0F0886}" type="slidenum">
              <a:rPr lang="en-US" altLang="ko-KR"/>
              <a:pPr>
                <a:defRPr/>
              </a:pPr>
              <a:t>‹#›</a:t>
            </a:fld>
            <a:endParaRPr lang="en-US" altLang="ko-KR"/>
          </a:p>
        </p:txBody>
      </p:sp>
      <p:sp>
        <p:nvSpPr>
          <p:cNvPr id="2056" name="Rectangle 8"/>
          <p:cNvSpPr>
            <a:spLocks noChangeArrowheads="1"/>
          </p:cNvSpPr>
          <p:nvPr/>
        </p:nvSpPr>
        <p:spPr bwMode="auto">
          <a:xfrm>
            <a:off x="741363" y="9909175"/>
            <a:ext cx="727075" cy="185738"/>
          </a:xfrm>
          <a:prstGeom prst="rect">
            <a:avLst/>
          </a:prstGeom>
          <a:noFill/>
          <a:ln w="9525">
            <a:noFill/>
            <a:miter lim="800000"/>
            <a:headEnd/>
            <a:tailEnd/>
          </a:ln>
          <a:effectLst/>
        </p:spPr>
        <p:txBody>
          <a:bodyPr lIns="0" tIns="0" rIns="0" bIns="0">
            <a:spAutoFit/>
          </a:bodyPr>
          <a:lstStyle/>
          <a:p>
            <a:pPr>
              <a:defRPr/>
            </a:pPr>
            <a:r>
              <a:rPr lang="en-US" altLang="ko-KR" sz="1200">
                <a:latin typeface="Times New Roman" pitchFamily="18" charset="0"/>
                <a:ea typeface="굴림" pitchFamily="50" charset="-127"/>
              </a:rPr>
              <a:t>Submission</a:t>
            </a:r>
          </a:p>
        </p:txBody>
      </p:sp>
      <p:sp>
        <p:nvSpPr>
          <p:cNvPr id="205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ffectLst/>
        </p:spPr>
        <p:txBody>
          <a:bodyPr wrap="none" lIns="98115" tIns="49058" rIns="98115" bIns="49058" anchor="ctr"/>
          <a:lstStyle/>
          <a:p>
            <a:pPr>
              <a:defRPr/>
            </a:pPr>
            <a:endParaRPr lang="ko-KR" altLang="en-US" sz="1200">
              <a:latin typeface="Times New Roman" pitchFamily="18" charset="0"/>
              <a:ea typeface="+mn-ea"/>
            </a:endParaRPr>
          </a:p>
        </p:txBody>
      </p:sp>
      <p:sp>
        <p:nvSpPr>
          <p:cNvPr id="205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ffectLst/>
        </p:spPr>
        <p:txBody>
          <a:bodyPr wrap="none" lIns="98115" tIns="49058" rIns="98115" bIns="49058" anchor="ctr"/>
          <a:lstStyle/>
          <a:p>
            <a:pPr>
              <a:defRPr/>
            </a:pPr>
            <a:endParaRPr lang="ko-KR" altLang="en-US" sz="1200">
              <a:latin typeface="Times New Roman" pitchFamily="18" charset="0"/>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a:noFill/>
        </p:spPr>
        <p:txBody>
          <a:bodyPr/>
          <a:lstStyle/>
          <a:p>
            <a:r>
              <a:rPr lang="ko-KR" altLang="en-US"/>
              <a:t>doc.: IEEE 802.15-&lt;doc#&gt;</a:t>
            </a:r>
            <a:endParaRPr lang="en-US" altLang="ko-KR"/>
          </a:p>
        </p:txBody>
      </p:sp>
      <p:sp>
        <p:nvSpPr>
          <p:cNvPr id="8195" name="Rectangle 3"/>
          <p:cNvSpPr>
            <a:spLocks noGrp="1" noChangeArrowheads="1"/>
          </p:cNvSpPr>
          <p:nvPr>
            <p:ph type="dt" sz="quarter" idx="1"/>
          </p:nvPr>
        </p:nvSpPr>
        <p:spPr>
          <a:noFill/>
        </p:spPr>
        <p:txBody>
          <a:bodyPr/>
          <a:lstStyle/>
          <a:p>
            <a:r>
              <a:rPr lang="ko-KR" altLang="en-US"/>
              <a:t>&lt;month year&gt;</a:t>
            </a:r>
            <a:endParaRPr lang="en-US" altLang="ko-KR"/>
          </a:p>
        </p:txBody>
      </p:sp>
      <p:sp>
        <p:nvSpPr>
          <p:cNvPr id="8196" name="Rectangle 6"/>
          <p:cNvSpPr>
            <a:spLocks noGrp="1" noChangeArrowheads="1"/>
          </p:cNvSpPr>
          <p:nvPr>
            <p:ph type="ftr" sz="quarter" idx="4"/>
          </p:nvPr>
        </p:nvSpPr>
        <p:spPr>
          <a:noFill/>
        </p:spPr>
        <p:txBody>
          <a:bodyPr/>
          <a:lstStyle/>
          <a:p>
            <a:pPr lvl="4"/>
            <a:r>
              <a:rPr lang="ko-KR" altLang="en-US"/>
              <a:t>&lt;author&gt;, &lt;company&gt;</a:t>
            </a:r>
            <a:endParaRPr lang="en-US" altLang="ko-KR"/>
          </a:p>
        </p:txBody>
      </p:sp>
      <p:sp>
        <p:nvSpPr>
          <p:cNvPr id="8197" name="Rectangle 7"/>
          <p:cNvSpPr>
            <a:spLocks noGrp="1" noChangeArrowheads="1"/>
          </p:cNvSpPr>
          <p:nvPr>
            <p:ph type="sldNum" sz="quarter" idx="5"/>
          </p:nvPr>
        </p:nvSpPr>
        <p:spPr>
          <a:xfrm>
            <a:off x="3003550" y="9909175"/>
            <a:ext cx="820738" cy="185738"/>
          </a:xfrm>
          <a:noFill/>
        </p:spPr>
        <p:txBody>
          <a:bodyPr/>
          <a:lstStyle/>
          <a:p>
            <a:r>
              <a:rPr lang="en-US" altLang="ko-KR"/>
              <a:t>Page </a:t>
            </a:r>
            <a:fld id="{0D9550BA-41AE-4880-A202-6B359512FB62}" type="slidenum">
              <a:rPr lang="en-US" altLang="ko-KR"/>
              <a:pPr/>
              <a:t>1</a:t>
            </a:fld>
            <a:endParaRPr lang="en-US" altLang="ko-KR"/>
          </a:p>
        </p:txBody>
      </p:sp>
      <p:sp>
        <p:nvSpPr>
          <p:cNvPr id="8198" name="Rectangle 2"/>
          <p:cNvSpPr>
            <a:spLocks noGrp="1" noRot="1" noChangeAspect="1" noChangeArrowheads="1" noTextEdit="1"/>
          </p:cNvSpPr>
          <p:nvPr>
            <p:ph type="sldImg"/>
          </p:nvPr>
        </p:nvSpPr>
        <p:spPr>
          <a:ln/>
        </p:spPr>
      </p:sp>
      <p:sp>
        <p:nvSpPr>
          <p:cNvPr id="8199" name="Rectangle 3"/>
          <p:cNvSpPr>
            <a:spLocks noGrp="1" noChangeArrowheads="1"/>
          </p:cNvSpPr>
          <p:nvPr>
            <p:ph type="body" idx="1"/>
          </p:nvPr>
        </p:nvSpPr>
        <p:spPr>
          <a:noFill/>
          <a:ln/>
        </p:spPr>
        <p:txBody>
          <a:bodyPr/>
          <a:lstStyle/>
          <a:p>
            <a:endParaRPr lang="en-US" altLang="ko-KR" smtClean="0">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1000125" y="773113"/>
            <a:ext cx="5099050" cy="3825875"/>
          </a:xfrm>
          <a:ln/>
        </p:spPr>
      </p:sp>
      <p:sp>
        <p:nvSpPr>
          <p:cNvPr id="9219" name="Notes Placeholder 2"/>
          <p:cNvSpPr>
            <a:spLocks noGrp="1"/>
          </p:cNvSpPr>
          <p:nvPr>
            <p:ph type="body" idx="1"/>
          </p:nvPr>
        </p:nvSpPr>
        <p:spPr>
          <a:noFill/>
          <a:ln/>
        </p:spPr>
        <p:txBody>
          <a:bodyPr/>
          <a:lstStyle/>
          <a:p>
            <a:endParaRPr lang="ko-KR" altLang="ko-KR" smtClean="0"/>
          </a:p>
        </p:txBody>
      </p:sp>
      <p:sp>
        <p:nvSpPr>
          <p:cNvPr id="9220" name="Header Placeholder 3"/>
          <p:cNvSpPr>
            <a:spLocks noGrp="1"/>
          </p:cNvSpPr>
          <p:nvPr>
            <p:ph type="hdr" sz="quarter"/>
          </p:nvPr>
        </p:nvSpPr>
        <p:spPr>
          <a:noFill/>
        </p:spPr>
        <p:txBody>
          <a:bodyPr/>
          <a:lstStyle/>
          <a:p>
            <a:r>
              <a:rPr lang="en-US" altLang="ko-KR">
                <a:cs typeface="Arial" pitchFamily="34" charset="0"/>
              </a:rPr>
              <a:t>doc.: IEEE 802.15-&lt;doc .....&gt;</a:t>
            </a:r>
          </a:p>
        </p:txBody>
      </p:sp>
      <p:sp>
        <p:nvSpPr>
          <p:cNvPr id="9221" name="Date Placeholder 4"/>
          <p:cNvSpPr>
            <a:spLocks noGrp="1"/>
          </p:cNvSpPr>
          <p:nvPr>
            <p:ph type="dt" sz="quarter" idx="1"/>
          </p:nvPr>
        </p:nvSpPr>
        <p:spPr>
          <a:noFill/>
        </p:spPr>
        <p:txBody>
          <a:bodyPr/>
          <a:lstStyle/>
          <a:p>
            <a:r>
              <a:rPr lang="en-US" altLang="ko-KR">
                <a:cs typeface="Arial" pitchFamily="34" charset="0"/>
              </a:rPr>
              <a:t>&lt;May,2009&gt;</a:t>
            </a:r>
          </a:p>
        </p:txBody>
      </p:sp>
      <p:sp>
        <p:nvSpPr>
          <p:cNvPr id="9222" name="Footer Placeholder 5"/>
          <p:cNvSpPr>
            <a:spLocks noGrp="1"/>
          </p:cNvSpPr>
          <p:nvPr>
            <p:ph type="ftr" sz="quarter" idx="4"/>
          </p:nvPr>
        </p:nvSpPr>
        <p:spPr>
          <a:noFill/>
        </p:spPr>
        <p:txBody>
          <a:bodyPr/>
          <a:lstStyle/>
          <a:p>
            <a:pPr lvl="4"/>
            <a:r>
              <a:rPr lang="en-US" altLang="ko-KR">
                <a:cs typeface="Arial" pitchFamily="34" charset="0"/>
              </a:rPr>
              <a:t>&lt;author&gt;, &lt;company&gt;</a:t>
            </a:r>
          </a:p>
        </p:txBody>
      </p:sp>
      <p:sp>
        <p:nvSpPr>
          <p:cNvPr id="9223" name="Slide Number Placeholder 6"/>
          <p:cNvSpPr>
            <a:spLocks noGrp="1"/>
          </p:cNvSpPr>
          <p:nvPr>
            <p:ph type="sldNum" sz="quarter" idx="5"/>
          </p:nvPr>
        </p:nvSpPr>
        <p:spPr>
          <a:xfrm>
            <a:off x="3003550" y="9909175"/>
            <a:ext cx="820738" cy="184150"/>
          </a:xfrm>
          <a:noFill/>
        </p:spPr>
        <p:txBody>
          <a:bodyPr/>
          <a:lstStyle/>
          <a:p>
            <a:r>
              <a:rPr lang="en-US" altLang="ko-KR"/>
              <a:t>Page </a:t>
            </a:r>
            <a:fld id="{E8B87AEF-A99D-4C2F-95D9-4116C1DAF220}" type="slidenum">
              <a:rPr lang="en-US" altLang="ko-KR"/>
              <a:pPr/>
              <a:t>2</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1000125" y="773113"/>
            <a:ext cx="5099050" cy="3825875"/>
          </a:xfrm>
          <a:ln/>
        </p:spPr>
      </p:sp>
      <p:sp>
        <p:nvSpPr>
          <p:cNvPr id="10243" name="Notes Placeholder 2"/>
          <p:cNvSpPr>
            <a:spLocks noGrp="1"/>
          </p:cNvSpPr>
          <p:nvPr>
            <p:ph type="body" idx="1"/>
          </p:nvPr>
        </p:nvSpPr>
        <p:spPr>
          <a:noFill/>
          <a:ln/>
        </p:spPr>
        <p:txBody>
          <a:bodyPr/>
          <a:lstStyle/>
          <a:p>
            <a:endParaRPr lang="ko-KR" altLang="ko-KR" smtClean="0"/>
          </a:p>
        </p:txBody>
      </p:sp>
      <p:sp>
        <p:nvSpPr>
          <p:cNvPr id="10244" name="Header Placeholder 3"/>
          <p:cNvSpPr>
            <a:spLocks noGrp="1"/>
          </p:cNvSpPr>
          <p:nvPr>
            <p:ph type="hdr" sz="quarter"/>
          </p:nvPr>
        </p:nvSpPr>
        <p:spPr>
          <a:noFill/>
        </p:spPr>
        <p:txBody>
          <a:bodyPr/>
          <a:lstStyle/>
          <a:p>
            <a:r>
              <a:rPr lang="en-US" altLang="ko-KR">
                <a:cs typeface="Arial" pitchFamily="34" charset="0"/>
              </a:rPr>
              <a:t>doc.: IEEE 802.15-&lt;doc .....&gt;</a:t>
            </a:r>
          </a:p>
        </p:txBody>
      </p:sp>
      <p:sp>
        <p:nvSpPr>
          <p:cNvPr id="10245" name="Date Placeholder 4"/>
          <p:cNvSpPr>
            <a:spLocks noGrp="1"/>
          </p:cNvSpPr>
          <p:nvPr>
            <p:ph type="dt" sz="quarter" idx="1"/>
          </p:nvPr>
        </p:nvSpPr>
        <p:spPr>
          <a:noFill/>
        </p:spPr>
        <p:txBody>
          <a:bodyPr/>
          <a:lstStyle/>
          <a:p>
            <a:r>
              <a:rPr lang="en-US" altLang="ko-KR">
                <a:cs typeface="Arial" pitchFamily="34" charset="0"/>
              </a:rPr>
              <a:t>&lt;May,2009&gt;</a:t>
            </a:r>
          </a:p>
        </p:txBody>
      </p:sp>
      <p:sp>
        <p:nvSpPr>
          <p:cNvPr id="10246" name="Footer Placeholder 5"/>
          <p:cNvSpPr>
            <a:spLocks noGrp="1"/>
          </p:cNvSpPr>
          <p:nvPr>
            <p:ph type="ftr" sz="quarter" idx="4"/>
          </p:nvPr>
        </p:nvSpPr>
        <p:spPr>
          <a:noFill/>
        </p:spPr>
        <p:txBody>
          <a:bodyPr/>
          <a:lstStyle/>
          <a:p>
            <a:pPr lvl="4"/>
            <a:r>
              <a:rPr lang="en-US" altLang="ko-KR">
                <a:cs typeface="Arial" pitchFamily="34" charset="0"/>
              </a:rPr>
              <a:t>&lt;author&gt;, &lt;company&gt;</a:t>
            </a:r>
          </a:p>
        </p:txBody>
      </p:sp>
      <p:sp>
        <p:nvSpPr>
          <p:cNvPr id="10247" name="Slide Number Placeholder 6"/>
          <p:cNvSpPr>
            <a:spLocks noGrp="1"/>
          </p:cNvSpPr>
          <p:nvPr>
            <p:ph type="sldNum" sz="quarter" idx="5"/>
          </p:nvPr>
        </p:nvSpPr>
        <p:spPr>
          <a:xfrm>
            <a:off x="3003550" y="9909175"/>
            <a:ext cx="820738" cy="184150"/>
          </a:xfrm>
          <a:noFill/>
        </p:spPr>
        <p:txBody>
          <a:bodyPr/>
          <a:lstStyle/>
          <a:p>
            <a:r>
              <a:rPr lang="en-US" altLang="ko-KR"/>
              <a:t>Page </a:t>
            </a:r>
            <a:fld id="{CDD5437A-3D47-4F98-8075-8BD45A296F94}" type="slidenum">
              <a:rPr lang="en-US" altLang="ko-KR"/>
              <a:pPr/>
              <a:t>3</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FCA84FDA-F75E-4056-9CFF-04F145D73955}"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5511F921-63DB-462F-9972-EF2373A88D93}"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36C629E2-ACBF-483C-938B-7077AE38CB4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EBC1E635-7C9C-4568-BA30-7B0EB6187B46}"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1633B9C3-6639-4E62-AC92-AFD26F04CFED}"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CAB0B41F-531C-4831-98D0-BE7CA6ABECB0}"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CCEB9B35-A36B-45B0-B258-55D1422E37F9}"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BA973326-6329-4C57-8662-F7E5A4F4FFC4}"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7AB1A496-D687-4C92-ACB3-9038B278C7A4}"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E3C03762-AABA-43BE-9186-9459170A8477}"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281D5923-1657-4D40-9E05-00FBCAA52F00}"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endParaRPr lang="ko-KR"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endParaRPr lang="ko-KR" alt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atin typeface="Times New Roman" pitchFamily="18" charset="0"/>
              </a:defRPr>
            </a:lvl1pPr>
          </a:lstStyle>
          <a:p>
            <a:pPr>
              <a:defRPr/>
            </a:pPr>
            <a:r>
              <a:rPr lang="en-US" altLang="ko-KR"/>
              <a:t>Slide </a:t>
            </a:r>
            <a:fld id="{EB85F28B-9D6C-4A76-9CCC-E910FBA6A1BA}" type="slidenum">
              <a:rPr lang="en-US" altLang="ko-KR"/>
              <a:pPr>
                <a:defRPr/>
              </a:pPr>
              <a:t>‹#›</a:t>
            </a:fld>
            <a:endParaRPr lang="en-US" altLang="ko-KR"/>
          </a:p>
        </p:txBody>
      </p:sp>
      <p:sp>
        <p:nvSpPr>
          <p:cNvPr id="1031" name="Rectangle 7"/>
          <p:cNvSpPr>
            <a:spLocks noChangeArrowheads="1"/>
          </p:cNvSpPr>
          <p:nvPr/>
        </p:nvSpPr>
        <p:spPr bwMode="auto">
          <a:xfrm>
            <a:off x="5148064" y="397331"/>
            <a:ext cx="3352999" cy="215444"/>
          </a:xfrm>
          <a:prstGeom prst="rect">
            <a:avLst/>
          </a:prstGeom>
          <a:noFill/>
          <a:ln w="9525">
            <a:noFill/>
            <a:miter lim="800000"/>
            <a:headEnd/>
            <a:tailEnd/>
          </a:ln>
          <a:effectLst/>
        </p:spPr>
        <p:txBody>
          <a:bodyPr wrap="square" lIns="0" tIns="0" rIns="0" bIns="0" anchor="b">
            <a:spAutoFit/>
          </a:bodyPr>
          <a:lstStyle/>
          <a:p>
            <a:pPr marL="0" lvl="4" algn="r">
              <a:defRPr/>
            </a:pPr>
            <a:r>
              <a:rPr lang="en-US" altLang="ko-KR" sz="1400" b="1" dirty="0">
                <a:latin typeface="Times New Roman" pitchFamily="18" charset="0"/>
              </a:rPr>
              <a:t>doc.: IEEE </a:t>
            </a:r>
            <a:r>
              <a:rPr lang="en-US" altLang="ko-KR" sz="1400" b="1" dirty="0" smtClean="0">
                <a:latin typeface="Times New Roman" pitchFamily="18" charset="0"/>
              </a:rPr>
              <a:t>802.</a:t>
            </a:r>
            <a:r>
              <a:rPr lang="en-US" sz="1400" b="1" dirty="0" smtClean="0"/>
              <a:t>15-10-0719-00-004g</a:t>
            </a:r>
            <a:endParaRPr lang="en-US" altLang="ko-KR" sz="1400" b="1" dirty="0">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sz="1200">
              <a:latin typeface="Times New Roman" pitchFamily="18"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sz="1200" dirty="0">
                <a:latin typeface="Times New Roman" pitchFamily="18" charset="0"/>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sz="1200">
              <a:latin typeface="Times New Roman" pitchFamily="18" charset="0"/>
              <a:ea typeface="+mn-ea"/>
            </a:endParaRPr>
          </a:p>
        </p:txBody>
      </p:sp>
      <p:sp>
        <p:nvSpPr>
          <p:cNvPr id="11" name="Rectangle 7"/>
          <p:cNvSpPr>
            <a:spLocks noChangeArrowheads="1"/>
          </p:cNvSpPr>
          <p:nvPr/>
        </p:nvSpPr>
        <p:spPr bwMode="auto">
          <a:xfrm>
            <a:off x="517525" y="357188"/>
            <a:ext cx="982663" cy="215900"/>
          </a:xfrm>
          <a:prstGeom prst="rect">
            <a:avLst/>
          </a:prstGeom>
          <a:noFill/>
          <a:ln w="9525">
            <a:noFill/>
            <a:miter lim="800000"/>
            <a:headEnd/>
            <a:tailEnd/>
          </a:ln>
          <a:effectLst/>
        </p:spPr>
        <p:txBody>
          <a:bodyPr wrap="none" lIns="0" tIns="0" rIns="0" bIns="0" anchor="ctr" anchorCtr="1"/>
          <a:lstStyle/>
          <a:p>
            <a:pPr marL="0" lvl="4" algn="ctr">
              <a:defRPr/>
            </a:pPr>
            <a:r>
              <a:rPr lang="en-US" altLang="ko-KR" sz="1400" b="1" dirty="0">
                <a:latin typeface="Times New Roman" pitchFamily="18" charset="0"/>
              </a:rPr>
              <a:t>September 2010</a:t>
            </a:r>
          </a:p>
        </p:txBody>
      </p:sp>
      <p:sp>
        <p:nvSpPr>
          <p:cNvPr id="2" name="Rectangle 7"/>
          <p:cNvSpPr>
            <a:spLocks noChangeArrowheads="1"/>
          </p:cNvSpPr>
          <p:nvPr userDrawn="1"/>
        </p:nvSpPr>
        <p:spPr bwMode="auto">
          <a:xfrm>
            <a:off x="5435600" y="6481763"/>
            <a:ext cx="3146425" cy="184150"/>
          </a:xfrm>
          <a:prstGeom prst="rect">
            <a:avLst/>
          </a:prstGeom>
          <a:noFill/>
          <a:ln w="9525">
            <a:noFill/>
            <a:miter lim="800000"/>
            <a:headEnd/>
            <a:tailEnd/>
          </a:ln>
          <a:effectLst/>
        </p:spPr>
        <p:txBody>
          <a:bodyPr lIns="0" tIns="0" rIns="0" bIns="0" anchor="b">
            <a:spAutoFit/>
          </a:bodyPr>
          <a:lstStyle/>
          <a:p>
            <a:pPr marL="0" lvl="4" algn="r">
              <a:defRPr/>
            </a:pPr>
            <a:r>
              <a:rPr lang="en-GB" altLang="ko-KR" sz="1200" dirty="0">
                <a:latin typeface="Times New Roman" pitchFamily="18" charset="0"/>
              </a:rPr>
              <a:t>Van Wyk  et al</a:t>
            </a:r>
            <a:endParaRPr lang="en-US" altLang="ko-KR" sz="1200" dirty="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14313" y="714375"/>
            <a:ext cx="8777287" cy="5740033"/>
          </a:xfrm>
          <a:prstGeom prst="rect">
            <a:avLst/>
          </a:prstGeom>
          <a:noFill/>
          <a:ln w="12700">
            <a:noFill/>
            <a:miter lim="800000"/>
            <a:headEnd type="none" w="sm" len="sm"/>
            <a:tailEnd type="none" w="sm" len="sm"/>
          </a:ln>
          <a:effectLst/>
        </p:spPr>
        <p:txBody>
          <a:bodyPr>
            <a:spAutoFit/>
          </a:bodyPr>
          <a:lstStyle/>
          <a:p>
            <a:pPr algn="ctr">
              <a:defRPr/>
            </a:pPr>
            <a:r>
              <a:rPr lang="en-US" altLang="ko-KR"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ko-KR" sz="1600" b="1" dirty="0">
              <a:solidFill>
                <a:schemeClr val="tx2"/>
              </a:solidFill>
              <a:latin typeface="Times New Roman" pitchFamily="18" charset="0"/>
            </a:endParaRPr>
          </a:p>
          <a:p>
            <a:pPr>
              <a:defRPr/>
            </a:pPr>
            <a:endParaRPr lang="en-US" altLang="ko-KR" sz="1600" dirty="0">
              <a:solidFill>
                <a:schemeClr val="tx2"/>
              </a:solidFill>
              <a:latin typeface="Times New Roman" pitchFamily="18" charset="0"/>
            </a:endParaRPr>
          </a:p>
          <a:p>
            <a:pPr>
              <a:defRPr/>
            </a:pPr>
            <a:r>
              <a:rPr lang="en-US" altLang="ko-KR" sz="1600" b="1" dirty="0">
                <a:solidFill>
                  <a:schemeClr val="tx2"/>
                </a:solidFill>
                <a:latin typeface="Times New Roman" pitchFamily="18" charset="0"/>
              </a:rPr>
              <a:t>Submission </a:t>
            </a:r>
            <a:r>
              <a:rPr lang="en-US" altLang="ko-KR" sz="1600" b="1" dirty="0">
                <a:latin typeface="Times New Roman" pitchFamily="18" charset="0"/>
              </a:rPr>
              <a:t>Title: </a:t>
            </a:r>
            <a:r>
              <a:rPr lang="en-US" altLang="ko-KR" sz="1600" dirty="0">
                <a:latin typeface="Times New Roman" pitchFamily="18" charset="0"/>
              </a:rPr>
              <a:t> </a:t>
            </a:r>
            <a:r>
              <a:rPr lang="en-US" altLang="ko-KR" sz="1600" dirty="0" smtClean="0">
                <a:latin typeface="Times New Roman" pitchFamily="18" charset="0"/>
              </a:rPr>
              <a:t>[</a:t>
            </a:r>
            <a:r>
              <a:rPr lang="en-GB" sz="1600" dirty="0" smtClean="0"/>
              <a:t>Open data rate comments resolution </a:t>
            </a:r>
            <a:r>
              <a:rPr lang="en-GB" sz="1600" dirty="0" smtClean="0"/>
              <a:t>proposal</a:t>
            </a:r>
            <a:r>
              <a:rPr lang="en-US" altLang="ko-KR" sz="1600" dirty="0" smtClean="0">
                <a:solidFill>
                  <a:schemeClr val="tx2"/>
                </a:solidFill>
                <a:latin typeface="Times New Roman" pitchFamily="18" charset="0"/>
              </a:rPr>
              <a:t>]</a:t>
            </a:r>
            <a:r>
              <a:rPr lang="en-US" altLang="ko-KR" sz="1600" dirty="0">
                <a:latin typeface="Times New Roman" pitchFamily="18" charset="0"/>
              </a:rPr>
              <a:t>	</a:t>
            </a:r>
          </a:p>
          <a:p>
            <a:pPr>
              <a:defRPr/>
            </a:pPr>
            <a:r>
              <a:rPr lang="en-US" altLang="ko-KR" sz="1600" b="1" dirty="0">
                <a:latin typeface="Times New Roman" pitchFamily="18" charset="0"/>
              </a:rPr>
              <a:t>Date Submitted: [</a:t>
            </a:r>
            <a:r>
              <a:rPr lang="en-US" altLang="ko-KR" sz="1600" dirty="0">
                <a:latin typeface="Times New Roman" pitchFamily="18" charset="0"/>
              </a:rPr>
              <a:t>September 10, 2010]</a:t>
            </a:r>
          </a:p>
          <a:p>
            <a:pPr>
              <a:defRPr/>
            </a:pPr>
            <a:r>
              <a:rPr lang="en-US" altLang="ko-KR" sz="1600" b="1" dirty="0">
                <a:latin typeface="Times New Roman" pitchFamily="18" charset="0"/>
              </a:rPr>
              <a:t>Source:</a:t>
            </a:r>
            <a:r>
              <a:rPr lang="en-US" altLang="ko-KR" sz="1600" dirty="0">
                <a:latin typeface="Times New Roman" pitchFamily="18" charset="0"/>
              </a:rPr>
              <a:t> </a:t>
            </a:r>
            <a:r>
              <a:rPr lang="en-US" altLang="ko-KR" sz="1600" dirty="0">
                <a:solidFill>
                  <a:schemeClr val="tx2"/>
                </a:solidFill>
                <a:latin typeface="Times New Roman" pitchFamily="18" charset="0"/>
              </a:rPr>
              <a:t>[</a:t>
            </a:r>
            <a:r>
              <a:rPr lang="en-US" altLang="ko-KR" sz="1600" dirty="0" err="1">
                <a:latin typeface="Times New Roman" pitchFamily="18" charset="0"/>
              </a:rPr>
              <a:t>Kuor</a:t>
            </a:r>
            <a:r>
              <a:rPr lang="en-US" altLang="ko-KR" sz="1600" dirty="0">
                <a:latin typeface="Times New Roman" pitchFamily="18" charset="0"/>
              </a:rPr>
              <a:t> </a:t>
            </a:r>
            <a:r>
              <a:rPr lang="en-US" altLang="ko-KR" sz="1600" dirty="0" err="1">
                <a:latin typeface="Times New Roman" pitchFamily="18" charset="0"/>
              </a:rPr>
              <a:t>Hsin</a:t>
            </a:r>
            <a:r>
              <a:rPr lang="en-US" altLang="ko-KR" sz="1600" dirty="0">
                <a:latin typeface="Times New Roman" pitchFamily="18" charset="0"/>
              </a:rPr>
              <a:t> Chang</a:t>
            </a:r>
            <a:r>
              <a:rPr lang="en-US" altLang="ko-KR" sz="1600" baseline="30000" dirty="0">
                <a:latin typeface="Times New Roman" pitchFamily="18" charset="0"/>
              </a:rPr>
              <a:t>1</a:t>
            </a:r>
            <a:r>
              <a:rPr lang="en-US" altLang="ko-KR" sz="1600" dirty="0">
                <a:latin typeface="Times New Roman" pitchFamily="18" charset="0"/>
              </a:rPr>
              <a:t>, Bob Mason</a:t>
            </a:r>
            <a:r>
              <a:rPr lang="en-US" altLang="ko-KR" sz="1600" baseline="30000" dirty="0">
                <a:latin typeface="Times New Roman" pitchFamily="18" charset="0"/>
              </a:rPr>
              <a:t>1</a:t>
            </a:r>
            <a:r>
              <a:rPr lang="en-US" sz="1600" dirty="0">
                <a:latin typeface="Times New Roman" pitchFamily="18" charset="0"/>
              </a:rPr>
              <a:t>, Cristina Seibert</a:t>
            </a:r>
            <a:r>
              <a:rPr lang="en-US" sz="1600" baseline="30000" dirty="0">
                <a:latin typeface="Times New Roman" pitchFamily="18" charset="0"/>
              </a:rPr>
              <a:t>2</a:t>
            </a:r>
            <a:r>
              <a:rPr lang="en-US" sz="1600" dirty="0">
                <a:latin typeface="Times New Roman" pitchFamily="18" charset="0"/>
              </a:rPr>
              <a:t> </a:t>
            </a:r>
            <a:r>
              <a:rPr lang="en-US" altLang="ko-KR" sz="1600" dirty="0">
                <a:latin typeface="Times New Roman" pitchFamily="18" charset="0"/>
              </a:rPr>
              <a:t>Jay Ramasastry</a:t>
            </a:r>
            <a:r>
              <a:rPr lang="en-US" altLang="ko-KR" sz="1600" baseline="30000" dirty="0">
                <a:latin typeface="Times New Roman" pitchFamily="18" charset="0"/>
              </a:rPr>
              <a:t>2</a:t>
            </a:r>
            <a:r>
              <a:rPr lang="en-US" altLang="ko-KR" sz="1600" dirty="0">
                <a:latin typeface="Times New Roman" pitchFamily="18" charset="0"/>
              </a:rPr>
              <a:t>, Hartman Van Wyk</a:t>
            </a:r>
            <a:r>
              <a:rPr lang="en-US" altLang="ko-KR" sz="1600" baseline="30000" dirty="0">
                <a:latin typeface="Times New Roman" pitchFamily="18" charset="0"/>
              </a:rPr>
              <a:t>3</a:t>
            </a:r>
            <a:r>
              <a:rPr lang="en-US" altLang="ko-KR" sz="1600" dirty="0">
                <a:latin typeface="Times New Roman" pitchFamily="18" charset="0"/>
              </a:rPr>
              <a:t>, </a:t>
            </a:r>
            <a:r>
              <a:rPr lang="en-US" sz="1600" dirty="0">
                <a:solidFill>
                  <a:schemeClr val="tx2"/>
                </a:solidFill>
                <a:latin typeface="Times New Roman" pitchFamily="18" charset="0"/>
              </a:rPr>
              <a:t>Roberto Aiello</a:t>
            </a:r>
            <a:r>
              <a:rPr lang="en-US" sz="1600" baseline="30000" dirty="0">
                <a:solidFill>
                  <a:schemeClr val="tx2"/>
                </a:solidFill>
                <a:latin typeface="Times New Roman" pitchFamily="18" charset="0"/>
              </a:rPr>
              <a:t>3</a:t>
            </a:r>
            <a:r>
              <a:rPr lang="en-US" sz="1600" dirty="0">
                <a:solidFill>
                  <a:schemeClr val="tx2"/>
                </a:solidFill>
                <a:latin typeface="Times New Roman" pitchFamily="18" charset="0"/>
              </a:rPr>
              <a:t>, John Buffington</a:t>
            </a:r>
            <a:r>
              <a:rPr lang="en-US" sz="1600" baseline="30000" dirty="0">
                <a:solidFill>
                  <a:schemeClr val="tx2"/>
                </a:solidFill>
                <a:latin typeface="Times New Roman" pitchFamily="18" charset="0"/>
              </a:rPr>
              <a:t>3</a:t>
            </a:r>
            <a:r>
              <a:rPr lang="en-US" sz="1600" dirty="0">
                <a:solidFill>
                  <a:schemeClr val="tx2"/>
                </a:solidFill>
                <a:latin typeface="Times New Roman" pitchFamily="18" charset="0"/>
              </a:rPr>
              <a:t>, Daniel Popa</a:t>
            </a:r>
            <a:r>
              <a:rPr lang="en-US" sz="1600" baseline="30000" dirty="0">
                <a:solidFill>
                  <a:schemeClr val="tx2"/>
                </a:solidFill>
                <a:latin typeface="Times New Roman" pitchFamily="18" charset="0"/>
              </a:rPr>
              <a:t>3</a:t>
            </a:r>
            <a:r>
              <a:rPr lang="en-US" altLang="ko-KR" sz="1600" dirty="0">
                <a:latin typeface="Times New Roman" pitchFamily="18" charset="0"/>
              </a:rPr>
              <a:t>]</a:t>
            </a:r>
          </a:p>
          <a:p>
            <a:pPr>
              <a:defRPr/>
            </a:pPr>
            <a:r>
              <a:rPr lang="en-US" altLang="ko-KR" sz="1600" dirty="0">
                <a:latin typeface="Times New Roman" pitchFamily="18" charset="0"/>
              </a:rPr>
              <a:t>Company: </a:t>
            </a:r>
            <a:r>
              <a:rPr lang="en-US" altLang="ko-KR" sz="1600" dirty="0">
                <a:solidFill>
                  <a:schemeClr val="tx2"/>
                </a:solidFill>
                <a:latin typeface="Times New Roman" pitchFamily="18" charset="0"/>
              </a:rPr>
              <a:t>[</a:t>
            </a:r>
            <a:r>
              <a:rPr lang="en-US" altLang="ko-KR" sz="1600" dirty="0">
                <a:latin typeface="Times New Roman" pitchFamily="18" charset="0"/>
              </a:rPr>
              <a:t>Elster Solutions</a:t>
            </a:r>
            <a:r>
              <a:rPr lang="en-US" altLang="ko-KR" baseline="30000" dirty="0"/>
              <a:t>1</a:t>
            </a:r>
            <a:r>
              <a:rPr lang="en-US" altLang="ko-KR" sz="1600" dirty="0">
                <a:latin typeface="Times New Roman" pitchFamily="18" charset="0"/>
              </a:rPr>
              <a:t>, </a:t>
            </a:r>
            <a:r>
              <a:rPr lang="en-US" sz="1600" dirty="0">
                <a:latin typeface="Times New Roman" pitchFamily="18" charset="0"/>
              </a:rPr>
              <a:t>Silver Spring Networks</a:t>
            </a:r>
            <a:r>
              <a:rPr lang="en-US" sz="1600" baseline="30000" dirty="0">
                <a:latin typeface="Times New Roman" pitchFamily="18" charset="0"/>
              </a:rPr>
              <a:t>2</a:t>
            </a:r>
            <a:r>
              <a:rPr lang="en-US" sz="1600" dirty="0">
                <a:latin typeface="Times New Roman" pitchFamily="18" charset="0"/>
              </a:rPr>
              <a:t>, Itron</a:t>
            </a:r>
            <a:r>
              <a:rPr lang="en-US" sz="1600" baseline="30000" dirty="0">
                <a:latin typeface="Times New Roman" pitchFamily="18" charset="0"/>
              </a:rPr>
              <a:t>3</a:t>
            </a:r>
            <a:r>
              <a:rPr lang="en-US" altLang="ko-KR" sz="1600" dirty="0">
                <a:latin typeface="Times New Roman" pitchFamily="18" charset="0"/>
              </a:rPr>
              <a:t>]</a:t>
            </a:r>
          </a:p>
          <a:p>
            <a:pPr>
              <a:defRPr/>
            </a:pPr>
            <a:r>
              <a:rPr lang="en-US" altLang="ko-KR" sz="1600" dirty="0">
                <a:latin typeface="Times New Roman" pitchFamily="18" charset="0"/>
              </a:rPr>
              <a:t>Address: []</a:t>
            </a:r>
          </a:p>
          <a:p>
            <a:pPr>
              <a:defRPr/>
            </a:pPr>
            <a:r>
              <a:rPr lang="en-US" altLang="ko-KR" sz="1600" dirty="0">
                <a:latin typeface="Times New Roman" pitchFamily="18" charset="0"/>
              </a:rPr>
              <a:t>Voice: </a:t>
            </a:r>
            <a:r>
              <a:rPr lang="en-US" altLang="ko-KR" sz="1600" dirty="0">
                <a:solidFill>
                  <a:schemeClr val="tx2"/>
                </a:solidFill>
                <a:latin typeface="Times New Roman" pitchFamily="18" charset="0"/>
              </a:rPr>
              <a:t>[]</a:t>
            </a:r>
          </a:p>
          <a:p>
            <a:pPr>
              <a:defRPr/>
            </a:pPr>
            <a:r>
              <a:rPr lang="en-US" altLang="ko-KR" sz="1600" dirty="0">
                <a:solidFill>
                  <a:schemeClr val="tx2"/>
                </a:solidFill>
                <a:latin typeface="Times New Roman" pitchFamily="18" charset="0"/>
              </a:rPr>
              <a:t>E-Mail:[kuor-hsin.chang@us.elster.com, robert.t.mason@us.elster.com,</a:t>
            </a:r>
            <a:r>
              <a:rPr lang="en-US" sz="1600" dirty="0">
                <a:latin typeface="Times New Roman" pitchFamily="18" charset="0"/>
              </a:rPr>
              <a:t> cseibert@silverspringnet.com, </a:t>
            </a:r>
            <a:r>
              <a:rPr lang="en-US" altLang="ko-KR" sz="1600" dirty="0">
                <a:latin typeface="Times New Roman" pitchFamily="18" charset="0"/>
              </a:rPr>
              <a:t>jramasas@silverspringnet.com, Hartman.VanWyk@itron.com, Roberto.Aiello@itron.com, John.Buffington@itron.com, Daniel.Popa@itron.com]</a:t>
            </a:r>
          </a:p>
          <a:p>
            <a:pPr>
              <a:spcBef>
                <a:spcPts val="600"/>
              </a:spcBef>
              <a:spcAft>
                <a:spcPts val="600"/>
              </a:spcAft>
              <a:defRPr/>
            </a:pPr>
            <a:r>
              <a:rPr lang="en-US" altLang="ko-KR" sz="1600" b="1" dirty="0">
                <a:latin typeface="Times New Roman" pitchFamily="18" charset="0"/>
              </a:rPr>
              <a:t>Re:</a:t>
            </a:r>
            <a:r>
              <a:rPr lang="en-US" altLang="ko-KR" sz="1600" dirty="0">
                <a:latin typeface="Times New Roman" pitchFamily="18" charset="0"/>
              </a:rPr>
              <a:t> [</a:t>
            </a:r>
            <a:r>
              <a:rPr lang="en-US" altLang="ja-JP" sz="1600" dirty="0">
                <a:latin typeface="Times New Roman" pitchFamily="18" charset="0"/>
              </a:rPr>
              <a:t>Comment Resolution for TG4g draft</a:t>
            </a:r>
            <a:r>
              <a:rPr lang="en-US" altLang="ko-KR" sz="1600" dirty="0">
                <a:latin typeface="Times New Roman" pitchFamily="18" charset="0"/>
              </a:rPr>
              <a:t>]	</a:t>
            </a:r>
          </a:p>
          <a:p>
            <a:pPr>
              <a:defRPr/>
            </a:pPr>
            <a:r>
              <a:rPr lang="en-US" altLang="ko-KR" sz="1600" b="1" dirty="0">
                <a:latin typeface="Times New Roman" pitchFamily="18" charset="0"/>
              </a:rPr>
              <a:t>Abstract:</a:t>
            </a:r>
            <a:r>
              <a:rPr lang="en-US" altLang="ko-KR" sz="1600" dirty="0">
                <a:latin typeface="Times New Roman" pitchFamily="18" charset="0"/>
              </a:rPr>
              <a:t>	</a:t>
            </a:r>
            <a:r>
              <a:rPr kumimoji="1" lang="en-US" altLang="ko-KR" sz="1600" dirty="0">
                <a:latin typeface="Times New Roman" pitchFamily="18" charset="0"/>
              </a:rPr>
              <a:t> </a:t>
            </a:r>
            <a:r>
              <a:rPr lang="en-US" altLang="ja-JP" sz="1600" dirty="0">
                <a:latin typeface="Times New Roman" pitchFamily="18" charset="0"/>
              </a:rPr>
              <a:t>The presentation provides resolution for outstanding unresolved  data rate comments</a:t>
            </a:r>
            <a:endParaRPr lang="en-US" altLang="ko-KR" sz="1600" dirty="0">
              <a:latin typeface="Times New Roman" pitchFamily="18" charset="0"/>
            </a:endParaRPr>
          </a:p>
          <a:p>
            <a:pPr>
              <a:spcBef>
                <a:spcPts val="600"/>
              </a:spcBef>
              <a:spcAft>
                <a:spcPts val="600"/>
              </a:spcAft>
              <a:defRPr/>
            </a:pPr>
            <a:r>
              <a:rPr lang="en-US" altLang="ko-KR" sz="1600" b="1" dirty="0">
                <a:latin typeface="Times New Roman" pitchFamily="18" charset="0"/>
              </a:rPr>
              <a:t>Purpose:</a:t>
            </a:r>
            <a:r>
              <a:rPr lang="en-US" altLang="ko-KR" sz="1600" dirty="0">
                <a:latin typeface="Times New Roman" pitchFamily="18" charset="0"/>
              </a:rPr>
              <a:t>	 Presented  to the 802.15.4g SUN Task Group for consideration and discussion</a:t>
            </a:r>
          </a:p>
          <a:p>
            <a:pPr>
              <a:defRPr/>
            </a:pPr>
            <a:r>
              <a:rPr lang="en-US" altLang="ko-KR" sz="1600" b="1" dirty="0">
                <a:solidFill>
                  <a:schemeClr val="tx2"/>
                </a:solidFill>
                <a:latin typeface="Times New Roman" pitchFamily="18" charset="0"/>
              </a:rPr>
              <a:t>Notice:</a:t>
            </a:r>
            <a:r>
              <a:rPr lang="en-US" altLang="ko-KR"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endParaRPr lang="en-US" altLang="ko-KR" sz="900" dirty="0">
              <a:solidFill>
                <a:schemeClr val="tx2"/>
              </a:solidFill>
              <a:latin typeface="Times New Roman" pitchFamily="18" charset="0"/>
            </a:endParaRPr>
          </a:p>
          <a:p>
            <a:pPr>
              <a:defRPr/>
            </a:pPr>
            <a:r>
              <a:rPr lang="en-US" altLang="ko-KR" sz="1600" b="1" dirty="0">
                <a:solidFill>
                  <a:schemeClr val="tx2"/>
                </a:solidFill>
                <a:latin typeface="Times New Roman" pitchFamily="18" charset="0"/>
              </a:rPr>
              <a:t>Release</a:t>
            </a:r>
            <a:r>
              <a:rPr lang="en-US" altLang="ko-KR"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27075"/>
          </a:xfrm>
        </p:spPr>
        <p:txBody>
          <a:bodyPr/>
          <a:lstStyle/>
          <a:p>
            <a:r>
              <a:rPr lang="en-GB" altLang="ko-KR" smtClean="0">
                <a:ea typeface="굴림" pitchFamily="34" charset="-127"/>
              </a:rPr>
              <a:t>Introduction</a:t>
            </a:r>
            <a:endParaRPr lang="en-US" altLang="ko-KR" smtClean="0">
              <a:ea typeface="굴림" pitchFamily="34" charset="-127"/>
            </a:endParaRPr>
          </a:p>
        </p:txBody>
      </p:sp>
      <p:sp>
        <p:nvSpPr>
          <p:cNvPr id="8195" name="Content Placeholder 2"/>
          <p:cNvSpPr>
            <a:spLocks noGrp="1"/>
          </p:cNvSpPr>
          <p:nvPr>
            <p:ph idx="1"/>
          </p:nvPr>
        </p:nvSpPr>
        <p:spPr>
          <a:xfrm>
            <a:off x="539750" y="1557338"/>
            <a:ext cx="7918450" cy="4538662"/>
          </a:xfrm>
        </p:spPr>
        <p:txBody>
          <a:bodyPr>
            <a:normAutofit fontScale="92500" lnSpcReduction="10000"/>
          </a:bodyPr>
          <a:lstStyle/>
          <a:p>
            <a:pPr>
              <a:defRPr/>
            </a:pPr>
            <a:r>
              <a:rPr lang="en-GB" altLang="ko-KR" sz="2800" dirty="0" smtClean="0">
                <a:ea typeface="굴림" pitchFamily="34" charset="-127"/>
              </a:rPr>
              <a:t>Extensive discussions and negotiations took place surrounding data rate selections for TG4G FSK physical  mode</a:t>
            </a:r>
            <a:endParaRPr lang="en-US" altLang="ko-KR" sz="2800" dirty="0" smtClean="0">
              <a:ea typeface="굴림" pitchFamily="34" charset="-127"/>
            </a:endParaRPr>
          </a:p>
          <a:p>
            <a:pPr>
              <a:defRPr/>
            </a:pPr>
            <a:r>
              <a:rPr lang="en-US" altLang="ko-KR" sz="2800" dirty="0" smtClean="0">
                <a:ea typeface="굴림" pitchFamily="34" charset="-127"/>
              </a:rPr>
              <a:t>21 Comments remains to be resolved:</a:t>
            </a:r>
          </a:p>
          <a:p>
            <a:pPr lvl="1">
              <a:defRPr/>
            </a:pPr>
            <a:r>
              <a:rPr kumimoji="1" lang="en-US" altLang="ja-JP" sz="2400" dirty="0" smtClean="0">
                <a:ea typeface="MS PGothic" pitchFamily="34" charset="-128"/>
              </a:rPr>
              <a:t>CID#</a:t>
            </a:r>
            <a:r>
              <a:rPr lang="en-US" sz="2400" dirty="0" smtClean="0"/>
              <a:t> 269 296 297 307 331 357 376 378 380 381 382 383 408 410 412 414 428 441 703 704 705 </a:t>
            </a:r>
            <a:endParaRPr lang="en-US" altLang="ko-KR" sz="2400" dirty="0" smtClean="0">
              <a:ea typeface="굴림" pitchFamily="34" charset="-127"/>
            </a:endParaRPr>
          </a:p>
          <a:p>
            <a:pPr>
              <a:defRPr/>
            </a:pPr>
            <a:r>
              <a:rPr lang="en-GB" altLang="ko-KR" sz="2800" dirty="0" smtClean="0">
                <a:ea typeface="굴림" pitchFamily="34" charset="-127"/>
              </a:rPr>
              <a:t>Comments can be grouped into </a:t>
            </a:r>
          </a:p>
          <a:p>
            <a:pPr lvl="1">
              <a:defRPr/>
            </a:pPr>
            <a:r>
              <a:rPr lang="en-GB" altLang="ko-KR" sz="2400" dirty="0" smtClean="0">
                <a:ea typeface="굴림" pitchFamily="34" charset="-127"/>
              </a:rPr>
              <a:t>Removal of certain data rates appearing in the draft</a:t>
            </a:r>
          </a:p>
          <a:p>
            <a:pPr lvl="1">
              <a:defRPr/>
            </a:pPr>
            <a:r>
              <a:rPr lang="en-GB" altLang="ko-KR" sz="2400" dirty="0" smtClean="0">
                <a:ea typeface="굴림" pitchFamily="34" charset="-127"/>
              </a:rPr>
              <a:t>Addition of additional data rates to the specification</a:t>
            </a:r>
          </a:p>
          <a:p>
            <a:pPr lvl="1">
              <a:defRPr/>
            </a:pPr>
            <a:r>
              <a:rPr lang="en-GB" altLang="ko-KR" sz="2400" dirty="0" smtClean="0">
                <a:ea typeface="굴림" pitchFamily="34" charset="-127"/>
              </a:rPr>
              <a:t> Changing of values for data rates</a:t>
            </a:r>
          </a:p>
          <a:p>
            <a:pPr lvl="1">
              <a:defRPr/>
            </a:pPr>
            <a:r>
              <a:rPr lang="en-GB" altLang="ko-KR" sz="2400" dirty="0" smtClean="0">
                <a:ea typeface="굴림" pitchFamily="34" charset="-127"/>
              </a:rPr>
              <a:t>Changing the data rates to be used as mandatory values</a:t>
            </a:r>
            <a:endParaRPr lang="en-US" altLang="ko-KR" sz="2400" dirty="0" smtClean="0">
              <a:ea typeface="굴림" pitchFamily="34" charset="-127"/>
            </a:endParaRPr>
          </a:p>
          <a:p>
            <a:pPr>
              <a:defRPr/>
            </a:pPr>
            <a:endParaRPr lang="en-US" altLang="ko-KR" sz="2000" dirty="0" smtClean="0">
              <a:ea typeface="굴림" pitchFamily="34"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685800"/>
            <a:ext cx="7772400" cy="727075"/>
          </a:xfrm>
        </p:spPr>
        <p:txBody>
          <a:bodyPr/>
          <a:lstStyle/>
          <a:p>
            <a:r>
              <a:rPr lang="en-GB" altLang="ko-KR" smtClean="0">
                <a:ea typeface="굴림" pitchFamily="34" charset="-127"/>
              </a:rPr>
              <a:t>Motivation for current Data Rates</a:t>
            </a:r>
            <a:endParaRPr lang="en-US" altLang="ko-KR" smtClean="0">
              <a:ea typeface="굴림" pitchFamily="34" charset="-127"/>
            </a:endParaRPr>
          </a:p>
        </p:txBody>
      </p:sp>
      <p:sp>
        <p:nvSpPr>
          <p:cNvPr id="4099" name="Content Placeholder 2"/>
          <p:cNvSpPr>
            <a:spLocks noGrp="1"/>
          </p:cNvSpPr>
          <p:nvPr>
            <p:ph idx="1"/>
          </p:nvPr>
        </p:nvSpPr>
        <p:spPr>
          <a:xfrm>
            <a:off x="539750" y="1557338"/>
            <a:ext cx="7918450" cy="4538662"/>
          </a:xfrm>
        </p:spPr>
        <p:txBody>
          <a:bodyPr/>
          <a:lstStyle/>
          <a:p>
            <a:r>
              <a:rPr lang="en-GB" altLang="ko-KR" sz="2800" smtClean="0">
                <a:ea typeface="굴림" pitchFamily="34" charset="-127"/>
              </a:rPr>
              <a:t>Current specified data rates has been selected too:</a:t>
            </a:r>
          </a:p>
          <a:p>
            <a:pPr lvl="1"/>
            <a:r>
              <a:rPr lang="en-GB" altLang="ko-KR" sz="2000" smtClean="0">
                <a:ea typeface="굴림" pitchFamily="34" charset="-127"/>
              </a:rPr>
              <a:t>Provide for mandatory values to ensure interoperability and support Common Signalling</a:t>
            </a:r>
          </a:p>
          <a:p>
            <a:pPr lvl="1"/>
            <a:r>
              <a:rPr lang="en-GB" altLang="ko-KR" sz="2000" smtClean="0">
                <a:ea typeface="굴림" pitchFamily="34" charset="-127"/>
              </a:rPr>
              <a:t>Provide for optional modes with higher data rates promoting interoperability for future generation  hardware</a:t>
            </a:r>
          </a:p>
          <a:p>
            <a:pPr lvl="1"/>
            <a:r>
              <a:rPr lang="en-GB" altLang="ko-KR" sz="2000" smtClean="0">
                <a:ea typeface="굴림" pitchFamily="34" charset="-127"/>
              </a:rPr>
              <a:t>Provides for generic options enabling flexibility</a:t>
            </a:r>
          </a:p>
          <a:p>
            <a:pPr lvl="1"/>
            <a:r>
              <a:rPr lang="en-GB" altLang="ko-KR" sz="2000" smtClean="0">
                <a:ea typeface="굴림" pitchFamily="34" charset="-127"/>
              </a:rPr>
              <a:t>Is not favouring any specific vendor’s current systems  (painful for all to adopt to the new standard)</a:t>
            </a:r>
          </a:p>
          <a:p>
            <a:pPr lvl="1"/>
            <a:endParaRPr lang="en-US" altLang="ko-KR" sz="2000" smtClean="0">
              <a:ea typeface="굴림" pitchFamily="34" charset="-127"/>
            </a:endParaRPr>
          </a:p>
          <a:p>
            <a:endParaRPr lang="en-US" altLang="ko-KR" sz="2000" smtClean="0">
              <a:ea typeface="굴림" pitchFamily="34" charset="-127"/>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smtClean="0"/>
              <a:t>Proposed Resolution</a:t>
            </a:r>
            <a:endParaRPr lang="en-US" smtClean="0"/>
          </a:p>
        </p:txBody>
      </p:sp>
      <p:sp>
        <p:nvSpPr>
          <p:cNvPr id="5123" name="Content Placeholder 2"/>
          <p:cNvSpPr>
            <a:spLocks noGrp="1"/>
          </p:cNvSpPr>
          <p:nvPr>
            <p:ph idx="1"/>
          </p:nvPr>
        </p:nvSpPr>
        <p:spPr/>
        <p:txBody>
          <a:bodyPr/>
          <a:lstStyle/>
          <a:p>
            <a:r>
              <a:rPr lang="en-GB" smtClean="0"/>
              <a:t>It is proposed to reject all remaining listed comments and maintain the current specification on these items as is</a:t>
            </a:r>
          </a:p>
          <a:p>
            <a:pPr>
              <a:buFontTx/>
              <a:buNone/>
            </a:pPr>
            <a:r>
              <a:rPr lang="en-GB" smtClean="0"/>
              <a:t>	(The best negotiated and acceptable solution)</a:t>
            </a:r>
            <a:endParaRPr lang="en-US" smtClean="0"/>
          </a:p>
        </p:txBody>
      </p:sp>
      <p:sp>
        <p:nvSpPr>
          <p:cNvPr id="5124" name="Slide Number Placeholder 3"/>
          <p:cNvSpPr>
            <a:spLocks noGrp="1"/>
          </p:cNvSpPr>
          <p:nvPr>
            <p:ph type="sldNum" sz="quarter" idx="10"/>
          </p:nvPr>
        </p:nvSpPr>
        <p:spPr>
          <a:noFill/>
        </p:spPr>
        <p:txBody>
          <a:bodyPr/>
          <a:lstStyle/>
          <a:p>
            <a:r>
              <a:rPr lang="en-US" altLang="ko-KR"/>
              <a:t>Slide </a:t>
            </a:r>
            <a:fld id="{C330B803-69AE-41E7-ABC2-87812EAC562D}" type="slidenum">
              <a:rPr lang="en-US" altLang="ko-KR"/>
              <a:pPr/>
              <a:t>4</a:t>
            </a:fld>
            <a:endParaRPr lang="en-US" altLang="ko-K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5"/>
          <p:cNvSpPr txBox="1">
            <a:spLocks noChangeArrowheads="1"/>
          </p:cNvSpPr>
          <p:nvPr/>
        </p:nvSpPr>
        <p:spPr bwMode="auto">
          <a:xfrm>
            <a:off x="3132138" y="2781300"/>
            <a:ext cx="2592387" cy="641350"/>
          </a:xfrm>
          <a:prstGeom prst="rect">
            <a:avLst/>
          </a:prstGeom>
          <a:noFill/>
          <a:ln w="9525">
            <a:noFill/>
            <a:miter lim="800000"/>
            <a:headEnd/>
            <a:tailEnd/>
          </a:ln>
          <a:effectLst>
            <a:prstShdw prst="shdw17" dist="17961" dir="2700000">
              <a:schemeClr val="bg2"/>
            </a:prstShdw>
          </a:effectLst>
        </p:spPr>
        <p:txBody>
          <a:bodyPr>
            <a:spAutoFit/>
          </a:bodyPr>
          <a:lstStyle/>
          <a:p>
            <a:pPr algn="ctr">
              <a:spcBef>
                <a:spcPct val="50000"/>
              </a:spcBef>
            </a:pPr>
            <a:r>
              <a:rPr lang="en-US" sz="3600"/>
              <a:t>Questions?</a:t>
            </a:r>
          </a:p>
        </p:txBody>
      </p:sp>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27347</TotalTime>
  <Words>254</Words>
  <Application>Microsoft Office PowerPoint</Application>
  <PresentationFormat>On-screen Show (4:3)</PresentationFormat>
  <Paragraphs>47</Paragraphs>
  <Slides>5</Slides>
  <Notes>3</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IEEE-P802_15</vt:lpstr>
      <vt:lpstr>Slide 1</vt:lpstr>
      <vt:lpstr>Introduction</vt:lpstr>
      <vt:lpstr>Motivation for current Data Rates</vt:lpstr>
      <vt:lpstr>Proposed Resolution</vt:lpstr>
      <vt:lpstr>Slide 5</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enhancements and cross-layer information</dc:title>
  <dc:subject>IEEE 802.15 &lt;4e requirements&gt;</dc:subject>
  <dc:creator>Seong-Soon Joo</dc:creator>
  <dc:description>&lt;15-07-09xx-00-004e&gt;</dc:description>
  <cp:lastModifiedBy>Hartman van Wyk</cp:lastModifiedBy>
  <cp:revision>456</cp:revision>
  <cp:lastPrinted>1998-02-10T13:28:06Z</cp:lastPrinted>
  <dcterms:created xsi:type="dcterms:W3CDTF">2007-11-11T16:49:01Z</dcterms:created>
  <dcterms:modified xsi:type="dcterms:W3CDTF">2010-09-13T19:49:30Z</dcterms:modified>
</cp:coreProperties>
</file>