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370" r:id="rId2"/>
    <p:sldId id="371" r:id="rId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7/15/2010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7/15/2010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July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15-10-0621-00-wng0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July 2010</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July 2010</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00675"/>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a:t>WNG </a:t>
            </a:r>
            <a:r>
              <a:rPr lang="en-US" sz="1800" dirty="0"/>
              <a:t>Closing Report for </a:t>
            </a:r>
            <a:r>
              <a:rPr lang="en-US" sz="1800" dirty="0" smtClean="0"/>
              <a:t>San Diego July </a:t>
            </a:r>
            <a:r>
              <a:rPr lang="en-US" sz="1800" dirty="0"/>
              <a:t>2010</a:t>
            </a:r>
            <a:endParaRPr lang="en-US" sz="1800" dirty="0"/>
          </a:p>
          <a:p>
            <a:pPr marL="914400" indent="-914400" eaLnBrk="0" hangingPunct="0">
              <a:defRPr/>
            </a:pPr>
            <a:r>
              <a:rPr lang="en-US" sz="1800" b="1" dirty="0"/>
              <a:t>Date Submitted: </a:t>
            </a:r>
            <a:r>
              <a:rPr lang="en-US" sz="1800" dirty="0"/>
              <a:t>January 2010</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a:t>
            </a:r>
            <a:r>
              <a:rPr lang="en-US" sz="1800" dirty="0"/>
              <a:t>WNG </a:t>
            </a:r>
            <a:r>
              <a:rPr lang="en-US" sz="1800" dirty="0"/>
              <a:t>Closing Report for </a:t>
            </a:r>
            <a:r>
              <a:rPr lang="en-US" sz="1800" dirty="0" smtClean="0"/>
              <a:t>July </a:t>
            </a:r>
            <a:r>
              <a:rPr lang="en-US" sz="1800" dirty="0"/>
              <a:t>2010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San Diego </a:t>
            </a:r>
            <a:endParaRPr lang="en-US" sz="1800" dirty="0"/>
          </a:p>
          <a:p>
            <a:pPr marL="914400" indent="-914400" eaLnBrk="0" hangingPunct="0">
              <a:defRPr/>
            </a:pPr>
            <a:r>
              <a:rPr lang="en-US" sz="1800" b="1" dirty="0"/>
              <a:t>Purpose: </a:t>
            </a:r>
            <a:r>
              <a:rPr lang="en-US" sz="1800" dirty="0"/>
              <a:t>Information to 802.15 WG</a:t>
            </a:r>
            <a:endParaRPr lang="en-US" sz="1800" dirty="0"/>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smtClean="0"/>
              <a:t>Key Negotiation using DIET HIP</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681038" indent="-681038">
              <a:buFont typeface="Times New Roman" pitchFamily="18" charset="0"/>
              <a:buChar char="•"/>
              <a:tabLst>
                <a:tab pos="681038"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GB" sz="2800" smtClean="0"/>
              <a:t>Presented </a:t>
            </a:r>
            <a:r>
              <a:rPr lang="en-GB" sz="2800" dirty="0" smtClean="0"/>
              <a:t>work on a new HIP Exchange specifically architected for resource limited devices by</a:t>
            </a:r>
          </a:p>
          <a:p>
            <a:pPr marL="1481138" lvl="1" indent="-566738">
              <a:buFont typeface="Times New Roman" pitchFamily="18" charset="0"/>
              <a:buChar char="–"/>
              <a:tabLst>
                <a:tab pos="681038"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GB" sz="2600" dirty="0" smtClean="0"/>
              <a:t>Explaining what HIP is and does and why 802.15 should consider using it</a:t>
            </a:r>
          </a:p>
          <a:p>
            <a:pPr marL="1481138" lvl="1" indent="-566738">
              <a:buFont typeface="Times New Roman" pitchFamily="18" charset="0"/>
              <a:buChar char="–"/>
              <a:tabLst>
                <a:tab pos="681038"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GB" sz="2600" dirty="0" smtClean="0"/>
              <a:t>Review cryptographic components used in HIP (and many other Key Management Systems (KMS)</a:t>
            </a:r>
          </a:p>
          <a:p>
            <a:r>
              <a:rPr lang="en-US" dirty="0" smtClean="0">
                <a:ea typeface="ＭＳ Ｐゴシック" pitchFamily="-65" charset="-128"/>
              </a:rPr>
              <a:t>Request </a:t>
            </a:r>
            <a:r>
              <a:rPr lang="en-US" dirty="0" smtClean="0">
                <a:ea typeface="ＭＳ Ｐゴシック" pitchFamily="-65" charset="-128"/>
              </a:rPr>
              <a:t>to form an Interest Group with request for </a:t>
            </a:r>
            <a:r>
              <a:rPr lang="en-US" dirty="0" smtClean="0">
                <a:ea typeface="ＭＳ Ｐゴシック" pitchFamily="-65" charset="-128"/>
              </a:rPr>
              <a:t>one </a:t>
            </a:r>
            <a:r>
              <a:rPr lang="en-US" dirty="0" smtClean="0">
                <a:ea typeface="ＭＳ Ｐゴシック" pitchFamily="-65" charset="-128"/>
              </a:rPr>
              <a:t>meeting </a:t>
            </a:r>
            <a:r>
              <a:rPr lang="en-US" dirty="0" smtClean="0">
                <a:ea typeface="ＭＳ Ｐゴシック" pitchFamily="-65" charset="-128"/>
              </a:rPr>
              <a:t>slot </a:t>
            </a:r>
            <a:r>
              <a:rPr lang="en-US" dirty="0" smtClean="0">
                <a:ea typeface="ＭＳ Ｐゴシック" pitchFamily="-65" charset="-128"/>
              </a:rPr>
              <a:t>at the next </a:t>
            </a:r>
            <a:r>
              <a:rPr lang="en-US" dirty="0" smtClean="0">
                <a:ea typeface="ＭＳ Ｐゴシック" pitchFamily="-65" charset="-128"/>
              </a:rPr>
              <a:t>session</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smtClean="0"/>
              <a:t>Slide </a:t>
            </a:r>
            <a:fld id="{939634AA-40B0-4C0C-AE21-30BAB5FCE943}"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smtClean="0"/>
              <a:t>July 2010</a:t>
            </a:r>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15259</TotalTime>
  <Words>121</Words>
  <Application>Microsoft Office PowerPoint</Application>
  <PresentationFormat>On-screen Show (4:3)</PresentationFormat>
  <Paragraphs>26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Times New Roman</vt:lpstr>
      <vt:lpstr>ＭＳ Ｐゴシック</vt:lpstr>
      <vt:lpstr>Arial</vt:lpstr>
      <vt:lpstr>Default Design</vt:lpstr>
      <vt:lpstr>Slide 1</vt:lpstr>
      <vt:lpstr>Key Negotiation using DIET HIP</vt:lpstr>
    </vt:vector>
  </TitlesOfParts>
  <Manager/>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787</cp:revision>
  <cp:lastPrinted>2000-03-07T00:55:37Z</cp:lastPrinted>
  <dcterms:created xsi:type="dcterms:W3CDTF">2008-07-14T18:46:05Z</dcterms:created>
  <dcterms:modified xsi:type="dcterms:W3CDTF">2010-07-16T03:51:43Z</dcterms:modified>
  <cp:category>15-10-0621-00-wng0</cp:category>
</cp:coreProperties>
</file>