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59" r:id="rId2"/>
    <p:sldId id="262" r:id="rId3"/>
    <p:sldId id="263" r:id="rId4"/>
    <p:sldId id="264" r:id="rId5"/>
    <p:sldId id="265" r:id="rId6"/>
    <p:sldId id="284" r:id="rId7"/>
    <p:sldId id="279"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67C2CC5F-6FF0-4410-A041-884C9C5DA79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smtClean="0"/>
              <a:t>doc.: IEEE 802.15-&lt;15-09-0758-00-004e&gt;</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33717AEF-97E4-4901-BEA9-858BF70765A6}"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dirty="0" smtClean="0"/>
              <a:t>doc.: IEEE 802.15-&lt;15-09-0758-00-004e&gt;</a:t>
            </a:r>
          </a:p>
        </p:txBody>
      </p:sp>
      <p:sp>
        <p:nvSpPr>
          <p:cNvPr id="19459" name="Rectangle 3"/>
          <p:cNvSpPr>
            <a:spLocks noGrp="1" noChangeArrowheads="1"/>
          </p:cNvSpPr>
          <p:nvPr>
            <p:ph type="dt" sz="quarter" idx="1"/>
          </p:nvPr>
        </p:nvSpPr>
        <p:spPr>
          <a:noFill/>
        </p:spPr>
        <p:txBody>
          <a:bodyPr/>
          <a:lstStyle/>
          <a:p>
            <a:r>
              <a:rPr lang="en-US" dirty="0" smtClean="0"/>
              <a:t>&lt;month year&gt;</a:t>
            </a:r>
          </a:p>
        </p:txBody>
      </p:sp>
      <p:sp>
        <p:nvSpPr>
          <p:cNvPr id="19460" name="Rectangle 7"/>
          <p:cNvSpPr>
            <a:spLocks noGrp="1" noChangeArrowheads="1"/>
          </p:cNvSpPr>
          <p:nvPr>
            <p:ph type="sldNum" sz="quarter" idx="5"/>
          </p:nvPr>
        </p:nvSpPr>
        <p:spPr>
          <a:noFill/>
        </p:spPr>
        <p:txBody>
          <a:bodyPr/>
          <a:lstStyle/>
          <a:p>
            <a:r>
              <a:rPr lang="en-US" dirty="0" smtClean="0"/>
              <a:t>Page </a:t>
            </a:r>
            <a:fld id="{843D9276-C24B-410C-8B95-D732657E43EB}" type="slidenum">
              <a:rPr lang="en-US" smtClean="0"/>
              <a:pPr/>
              <a:t>1</a:t>
            </a:fld>
            <a:endParaRPr lang="en-US" dirty="0" smtClean="0"/>
          </a:p>
        </p:txBody>
      </p:sp>
      <p:sp>
        <p:nvSpPr>
          <p:cNvPr id="19461" name="Rectangle 2"/>
          <p:cNvSpPr>
            <a:spLocks noGrp="1" noRot="1" noChangeAspect="1" noChangeArrowheads="1" noTextEdit="1"/>
          </p:cNvSpPr>
          <p:nvPr>
            <p:ph type="sldImg"/>
          </p:nvPr>
        </p:nvSpPr>
        <p:spPr>
          <a:xfrm>
            <a:off x="1154113" y="701675"/>
            <a:ext cx="4625975" cy="3468688"/>
          </a:xfrm>
          <a:ln/>
        </p:spPr>
      </p:sp>
      <p:sp>
        <p:nvSpPr>
          <p:cNvPr id="19462" name="Rectangle 3"/>
          <p:cNvSpPr>
            <a:spLocks noGrp="1" noChangeArrowheads="1"/>
          </p:cNvSpPr>
          <p:nvPr>
            <p:ph type="body" idx="1"/>
          </p:nvPr>
        </p:nvSpPr>
        <p:spPr>
          <a:noFill/>
          <a:ln/>
        </p:spPr>
        <p:txBody>
          <a:bodyPr/>
          <a:lstStyle/>
          <a:p>
            <a:endParaRPr lang="en-U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dirty="0" smtClean="0"/>
              <a:t>doc.: IEEE 802.15-&lt;15-09-0758-00-004e&gt;</a:t>
            </a:r>
          </a:p>
        </p:txBody>
      </p:sp>
      <p:sp>
        <p:nvSpPr>
          <p:cNvPr id="20483" name="Rectangle 3"/>
          <p:cNvSpPr>
            <a:spLocks noGrp="1" noChangeArrowheads="1"/>
          </p:cNvSpPr>
          <p:nvPr>
            <p:ph type="dt" sz="quarter" idx="1"/>
          </p:nvPr>
        </p:nvSpPr>
        <p:spPr>
          <a:noFill/>
        </p:spPr>
        <p:txBody>
          <a:bodyPr/>
          <a:lstStyle/>
          <a:p>
            <a:r>
              <a:rPr lang="en-US" dirty="0" smtClean="0"/>
              <a:t>&lt;month year&gt;</a:t>
            </a:r>
          </a:p>
        </p:txBody>
      </p:sp>
      <p:sp>
        <p:nvSpPr>
          <p:cNvPr id="20484" name="Rectangle 7"/>
          <p:cNvSpPr>
            <a:spLocks noGrp="1" noChangeArrowheads="1"/>
          </p:cNvSpPr>
          <p:nvPr>
            <p:ph type="sldNum" sz="quarter" idx="5"/>
          </p:nvPr>
        </p:nvSpPr>
        <p:spPr>
          <a:noFill/>
        </p:spPr>
        <p:txBody>
          <a:bodyPr/>
          <a:lstStyle/>
          <a:p>
            <a:r>
              <a:rPr lang="en-US" dirty="0" smtClean="0"/>
              <a:t>Page </a:t>
            </a:r>
            <a:fld id="{69BFF822-28EF-45B4-A06F-20A1D7AE6122}" type="slidenum">
              <a:rPr lang="en-US" smtClean="0"/>
              <a:pPr/>
              <a:t>2</a:t>
            </a:fld>
            <a:endParaRPr lang="en-US" dirty="0" smtClean="0"/>
          </a:p>
        </p:txBody>
      </p:sp>
      <p:sp>
        <p:nvSpPr>
          <p:cNvPr id="20485"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24831225-1B44-4544-9350-430718A5BC41}" type="datetime6">
              <a:rPr lang="en-US" sz="1400" b="1"/>
              <a:pPr defTabSz="920750"/>
              <a:t>July 10</a:t>
            </a:fld>
            <a:endParaRPr lang="en-US" sz="1400" b="1" dirty="0"/>
          </a:p>
        </p:txBody>
      </p:sp>
      <p:sp>
        <p:nvSpPr>
          <p:cNvPr id="20486"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59BF5548-E374-4740-B428-50ADDFE72A0A}" type="slidenum">
              <a:rPr lang="en-US"/>
              <a:pPr algn="r" defTabSz="920750"/>
              <a:t>2</a:t>
            </a:fld>
            <a:endParaRPr lang="en-US" dirty="0"/>
          </a:p>
        </p:txBody>
      </p:sp>
      <p:sp>
        <p:nvSpPr>
          <p:cNvPr id="20487" name="Rectangle 2"/>
          <p:cNvSpPr>
            <a:spLocks noGrp="1" noRot="1" noChangeAspect="1" noChangeArrowheads="1" noTextEdit="1"/>
          </p:cNvSpPr>
          <p:nvPr>
            <p:ph type="sldImg"/>
          </p:nvPr>
        </p:nvSpPr>
        <p:spPr>
          <a:xfrm>
            <a:off x="1157288" y="701675"/>
            <a:ext cx="4624387" cy="3468688"/>
          </a:xfrm>
          <a:ln/>
        </p:spPr>
      </p:sp>
      <p:sp>
        <p:nvSpPr>
          <p:cNvPr id="20488"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p>
            <a:r>
              <a:rPr lang="en-US" dirty="0" smtClean="0"/>
              <a:t>doc.: IEEE 802.15-&lt;15-09-0758-00-004e&gt;</a:t>
            </a:r>
          </a:p>
        </p:txBody>
      </p:sp>
      <p:sp>
        <p:nvSpPr>
          <p:cNvPr id="21507" name="Rectangle 3"/>
          <p:cNvSpPr>
            <a:spLocks noGrp="1" noChangeArrowheads="1"/>
          </p:cNvSpPr>
          <p:nvPr>
            <p:ph type="dt" sz="quarter" idx="1"/>
          </p:nvPr>
        </p:nvSpPr>
        <p:spPr>
          <a:noFill/>
        </p:spPr>
        <p:txBody>
          <a:bodyPr/>
          <a:lstStyle/>
          <a:p>
            <a:r>
              <a:rPr lang="en-US" dirty="0" smtClean="0"/>
              <a:t>&lt;month year&gt;</a:t>
            </a:r>
          </a:p>
        </p:txBody>
      </p:sp>
      <p:sp>
        <p:nvSpPr>
          <p:cNvPr id="21508" name="Rectangle 7"/>
          <p:cNvSpPr>
            <a:spLocks noGrp="1" noChangeArrowheads="1"/>
          </p:cNvSpPr>
          <p:nvPr>
            <p:ph type="sldNum" sz="quarter" idx="5"/>
          </p:nvPr>
        </p:nvSpPr>
        <p:spPr>
          <a:noFill/>
        </p:spPr>
        <p:txBody>
          <a:bodyPr/>
          <a:lstStyle/>
          <a:p>
            <a:r>
              <a:rPr lang="en-US" dirty="0" smtClean="0"/>
              <a:t>Page </a:t>
            </a:r>
            <a:fld id="{4580B3E8-04BC-425D-978C-481CE86723B7}" type="slidenum">
              <a:rPr lang="en-US" smtClean="0"/>
              <a:pPr/>
              <a:t>3</a:t>
            </a:fld>
            <a:endParaRPr lang="en-US" dirty="0" smtClean="0"/>
          </a:p>
        </p:txBody>
      </p:sp>
      <p:sp>
        <p:nvSpPr>
          <p:cNvPr id="21509"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150BB3D-43BE-4EF8-8C56-F1073D4634D8}" type="datetime6">
              <a:rPr lang="en-US" sz="1400" b="1"/>
              <a:pPr defTabSz="920750"/>
              <a:t>July 10</a:t>
            </a:fld>
            <a:endParaRPr lang="en-US" sz="1400" b="1" dirty="0"/>
          </a:p>
        </p:txBody>
      </p:sp>
      <p:sp>
        <p:nvSpPr>
          <p:cNvPr id="21510"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C8AD4FCE-3063-4066-9D4B-DEFAEDD44FD1}" type="slidenum">
              <a:rPr lang="en-US"/>
              <a:pPr algn="r" defTabSz="920750"/>
              <a:t>3</a:t>
            </a:fld>
            <a:endParaRPr lang="en-US" dirty="0"/>
          </a:p>
        </p:txBody>
      </p:sp>
      <p:sp>
        <p:nvSpPr>
          <p:cNvPr id="21511" name="Rectangle 2"/>
          <p:cNvSpPr>
            <a:spLocks noGrp="1" noRot="1" noChangeAspect="1" noChangeArrowheads="1" noTextEdit="1"/>
          </p:cNvSpPr>
          <p:nvPr>
            <p:ph type="sldImg"/>
          </p:nvPr>
        </p:nvSpPr>
        <p:spPr>
          <a:xfrm>
            <a:off x="1157288" y="701675"/>
            <a:ext cx="4624387" cy="3468688"/>
          </a:xfrm>
          <a:ln/>
        </p:spPr>
      </p:sp>
      <p:sp>
        <p:nvSpPr>
          <p:cNvPr id="21512"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noFill/>
        </p:spPr>
        <p:txBody>
          <a:bodyPr/>
          <a:lstStyle/>
          <a:p>
            <a:r>
              <a:rPr lang="en-US" dirty="0" smtClean="0"/>
              <a:t>doc.: IEEE 802.15-&lt;15-09-0758-00-004e&gt;</a:t>
            </a:r>
          </a:p>
        </p:txBody>
      </p:sp>
      <p:sp>
        <p:nvSpPr>
          <p:cNvPr id="22531" name="Rectangle 3"/>
          <p:cNvSpPr>
            <a:spLocks noGrp="1" noChangeArrowheads="1"/>
          </p:cNvSpPr>
          <p:nvPr>
            <p:ph type="dt" sz="quarter" idx="1"/>
          </p:nvPr>
        </p:nvSpPr>
        <p:spPr>
          <a:noFill/>
        </p:spPr>
        <p:txBody>
          <a:bodyPr/>
          <a:lstStyle/>
          <a:p>
            <a:r>
              <a:rPr lang="en-US" dirty="0" smtClean="0"/>
              <a:t>&lt;month year&gt;</a:t>
            </a:r>
          </a:p>
        </p:txBody>
      </p:sp>
      <p:sp>
        <p:nvSpPr>
          <p:cNvPr id="22532" name="Rectangle 7"/>
          <p:cNvSpPr>
            <a:spLocks noGrp="1" noChangeArrowheads="1"/>
          </p:cNvSpPr>
          <p:nvPr>
            <p:ph type="sldNum" sz="quarter" idx="5"/>
          </p:nvPr>
        </p:nvSpPr>
        <p:spPr>
          <a:noFill/>
        </p:spPr>
        <p:txBody>
          <a:bodyPr/>
          <a:lstStyle/>
          <a:p>
            <a:r>
              <a:rPr lang="en-US" dirty="0" smtClean="0"/>
              <a:t>Page </a:t>
            </a:r>
            <a:fld id="{49158715-11AB-499D-AD9C-4BAFDBE77DB5}" type="slidenum">
              <a:rPr lang="en-US" smtClean="0"/>
              <a:pPr/>
              <a:t>4</a:t>
            </a:fld>
            <a:endParaRPr lang="en-US" dirty="0" smtClean="0"/>
          </a:p>
        </p:txBody>
      </p:sp>
      <p:sp>
        <p:nvSpPr>
          <p:cNvPr id="2253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20750"/>
            <a:fld id="{EA0BBC92-FBDE-49BD-996F-8AB0D713BCDD}" type="datetime6">
              <a:rPr lang="en-US" sz="1400" b="1"/>
              <a:pPr defTabSz="920750"/>
              <a:t>July 10</a:t>
            </a:fld>
            <a:endParaRPr lang="en-US" sz="1400" b="1" dirty="0"/>
          </a:p>
        </p:txBody>
      </p:sp>
      <p:sp>
        <p:nvSpPr>
          <p:cNvPr id="22534" name="Rectangle 7"/>
          <p:cNvSpPr txBox="1">
            <a:spLocks noGrp="1" noChangeArrowheads="1"/>
          </p:cNvSpPr>
          <p:nvPr/>
        </p:nvSpPr>
        <p:spPr bwMode="auto">
          <a:xfrm>
            <a:off x="2933700" y="8985250"/>
            <a:ext cx="801688" cy="184150"/>
          </a:xfrm>
          <a:prstGeom prst="rect">
            <a:avLst/>
          </a:prstGeom>
          <a:noFill/>
          <a:ln w="9525">
            <a:noFill/>
            <a:miter lim="800000"/>
            <a:headEnd/>
            <a:tailEnd/>
          </a:ln>
        </p:spPr>
        <p:txBody>
          <a:bodyPr lIns="0" tIns="0" rIns="0" bIns="0">
            <a:spAutoFit/>
          </a:bodyPr>
          <a:lstStyle/>
          <a:p>
            <a:pPr algn="r" defTabSz="920750"/>
            <a:r>
              <a:rPr lang="en-US" dirty="0"/>
              <a:t>Page </a:t>
            </a:r>
            <a:fld id="{86C4BDA4-BD78-481E-A508-FC76C184C2F5}" type="slidenum">
              <a:rPr lang="en-US"/>
              <a:pPr algn="r" defTabSz="920750"/>
              <a:t>4</a:t>
            </a:fld>
            <a:endParaRPr lang="en-US" dirty="0"/>
          </a:p>
        </p:txBody>
      </p:sp>
      <p:sp>
        <p:nvSpPr>
          <p:cNvPr id="22535" name="Rectangle 2"/>
          <p:cNvSpPr>
            <a:spLocks noGrp="1" noRot="1" noChangeAspect="1" noChangeArrowheads="1" noTextEdit="1"/>
          </p:cNvSpPr>
          <p:nvPr>
            <p:ph type="sldImg"/>
          </p:nvPr>
        </p:nvSpPr>
        <p:spPr>
          <a:xfrm>
            <a:off x="1157288" y="701675"/>
            <a:ext cx="4624387" cy="3468688"/>
          </a:xfrm>
          <a:ln/>
        </p:spPr>
      </p:sp>
      <p:sp>
        <p:nvSpPr>
          <p:cNvPr id="22536" name="Rectangle 3"/>
          <p:cNvSpPr>
            <a:spLocks noGrp="1" noChangeArrowheads="1"/>
          </p:cNvSpPr>
          <p:nvPr>
            <p:ph type="body" idx="1"/>
          </p:nvPr>
        </p:nvSpPr>
        <p:spPr>
          <a:noFill/>
          <a:ln/>
        </p:spPr>
        <p:txBody>
          <a:bodyPr lIns="92756" tIns="46379" rIns="92756" bIns="46379"/>
          <a:lstStyle/>
          <a:p>
            <a:pPr defTabSz="914400"/>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p>
            <a:r>
              <a:rPr lang="en-US" smtClean="0"/>
              <a:t>doc.: IEEE 802.15-&lt;15-09-0758-00-004e&gt;</a:t>
            </a:r>
          </a:p>
        </p:txBody>
      </p:sp>
      <p:sp>
        <p:nvSpPr>
          <p:cNvPr id="23555" name="Rectangle 3"/>
          <p:cNvSpPr>
            <a:spLocks noGrp="1" noChangeArrowheads="1"/>
          </p:cNvSpPr>
          <p:nvPr>
            <p:ph type="dt" sz="quarter" idx="1"/>
          </p:nvPr>
        </p:nvSpPr>
        <p:spPr>
          <a:noFill/>
        </p:spPr>
        <p:txBody>
          <a:bodyPr/>
          <a:lstStyle/>
          <a:p>
            <a:r>
              <a:rPr lang="en-US" smtClean="0"/>
              <a:t>&lt;month year&gt;</a:t>
            </a:r>
          </a:p>
        </p:txBody>
      </p:sp>
      <p:sp>
        <p:nvSpPr>
          <p:cNvPr id="23556" name="Rectangle 7"/>
          <p:cNvSpPr>
            <a:spLocks noGrp="1" noChangeArrowheads="1"/>
          </p:cNvSpPr>
          <p:nvPr>
            <p:ph type="sldNum" sz="quarter" idx="5"/>
          </p:nvPr>
        </p:nvSpPr>
        <p:spPr>
          <a:noFill/>
        </p:spPr>
        <p:txBody>
          <a:bodyPr/>
          <a:lstStyle/>
          <a:p>
            <a:r>
              <a:rPr lang="en-US" smtClean="0"/>
              <a:t>Page </a:t>
            </a:r>
            <a:fld id="{942E30C1-DB3D-4281-A73B-E9BCE4F529A9}" type="slidenum">
              <a:rPr lang="en-US" smtClean="0"/>
              <a:pPr/>
              <a:t>5</a:t>
            </a:fld>
            <a:endParaRPr lang="en-US" smtClean="0"/>
          </a:p>
        </p:txBody>
      </p:sp>
      <p:sp>
        <p:nvSpPr>
          <p:cNvPr id="23557"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20750"/>
            <a:r>
              <a:rPr lang="en-US" sz="1400" b="1"/>
              <a:t>doc.: IEEE 802.15-&lt;doc#&gt;</a:t>
            </a:r>
          </a:p>
        </p:txBody>
      </p:sp>
      <p:sp>
        <p:nvSpPr>
          <p:cNvPr id="23558"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20750"/>
            <a:r>
              <a:rPr lang="en-US" sz="1400" b="1"/>
              <a:t>&lt;month year&gt;</a:t>
            </a:r>
          </a:p>
        </p:txBody>
      </p:sp>
      <p:sp>
        <p:nvSpPr>
          <p:cNvPr id="23559" name="Rectangle 6"/>
          <p:cNvSpPr txBox="1">
            <a:spLocks noGrp="1" noChangeArrowheads="1"/>
          </p:cNvSpPr>
          <p:nvPr/>
        </p:nvSpPr>
        <p:spPr bwMode="auto">
          <a:xfrm>
            <a:off x="3771900" y="8985250"/>
            <a:ext cx="2509838" cy="153988"/>
          </a:xfrm>
          <a:prstGeom prst="rect">
            <a:avLst/>
          </a:prstGeom>
          <a:noFill/>
          <a:ln w="9525">
            <a:noFill/>
            <a:miter lim="800000"/>
            <a:headEnd/>
            <a:tailEnd/>
          </a:ln>
        </p:spPr>
        <p:txBody>
          <a:bodyPr lIns="0" tIns="0" rIns="0" bIns="0">
            <a:spAutoFit/>
          </a:bodyPr>
          <a:lstStyle/>
          <a:p>
            <a:pPr marL="460375" lvl="4" algn="r" defTabSz="920750"/>
            <a:r>
              <a:rPr lang="en-US" sz="1000"/>
              <a:t>&lt;author&gt;, &lt;company&gt;</a:t>
            </a:r>
          </a:p>
        </p:txBody>
      </p:sp>
      <p:sp>
        <p:nvSpPr>
          <p:cNvPr id="23560"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20750"/>
            <a:r>
              <a:rPr lang="en-US"/>
              <a:t>Page </a:t>
            </a:r>
            <a:fld id="{D2DB9284-BFB2-4E9D-BDC7-F2C753DA799C}" type="slidenum">
              <a:rPr lang="en-US"/>
              <a:pPr algn="r" defTabSz="920750"/>
              <a:t>5</a:t>
            </a:fld>
            <a:endParaRPr lang="en-US"/>
          </a:p>
        </p:txBody>
      </p:sp>
      <p:sp>
        <p:nvSpPr>
          <p:cNvPr id="23561" name="Rectangle 2"/>
          <p:cNvSpPr>
            <a:spLocks noGrp="1" noRot="1" noChangeAspect="1" noChangeArrowheads="1" noTextEdit="1"/>
          </p:cNvSpPr>
          <p:nvPr>
            <p:ph type="sldImg"/>
          </p:nvPr>
        </p:nvSpPr>
        <p:spPr>
          <a:xfrm>
            <a:off x="1154113" y="701675"/>
            <a:ext cx="4625975" cy="3468688"/>
          </a:xfrm>
          <a:ln/>
        </p:spPr>
      </p:sp>
      <p:sp>
        <p:nvSpPr>
          <p:cNvPr id="23562" name="Rectangle 3"/>
          <p:cNvSpPr>
            <a:spLocks noGrp="1" noChangeArrowheads="1"/>
          </p:cNvSpPr>
          <p:nvPr>
            <p:ph type="body" idx="1"/>
          </p:nvPr>
        </p:nvSpPr>
        <p:spPr>
          <a:noFill/>
          <a:ln/>
        </p:spPr>
        <p:txBody>
          <a:bodyPr lIns="92756" tIns="46379" rIns="92756" bIns="46379"/>
          <a:lstStyle/>
          <a:p>
            <a:pPr defTabSz="914400"/>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C2E7B61-B1E7-44C8-B85A-4E66AEF0CF4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6F13419-8409-4E2D-AFA6-2AB3383ECA7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AB11B56-1B1A-4A23-B5B9-91720BBBB43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58BE6A7-D46A-44E5-B2EC-33E3CC8AA6A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06E315-FE44-4171-AE7C-BB90AD39409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9F35B1D-14A1-4A31-B3BD-7EAEF9243B0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28B01C-B1C4-4D0E-B59A-BB44C03D49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B911596-AB62-406A-9689-EA32A8573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A69D2894-258C-4914-971D-D7088B48E01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14498DB-6098-4B55-AF7D-9AB2BEEEF9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5FE01E1-FB18-4ABD-9140-61436060843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&lt;July 2010&gt;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EFF7C7EC-FD04-455A-9B41-BA8386E9C2F6}"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w="9525">
            <a:noFill/>
            <a:miter lim="800000"/>
            <a:headEnd/>
            <a:tailEnd/>
          </a:ln>
          <a:effectLst/>
        </p:spPr>
        <p:txBody>
          <a:bodyPr lIns="0" tIns="0" rIns="0" bIns="0" anchor="b">
            <a:spAutoFit/>
          </a:bodyPr>
          <a:lstStyle/>
          <a:p>
            <a:pPr lvl="4" algn="r">
              <a:defRPr/>
            </a:pPr>
            <a:r>
              <a:rPr lang="en-US" sz="1400" b="1" dirty="0"/>
              <a:t>doc.: </a:t>
            </a:r>
            <a:r>
              <a:rPr lang="en-US" sz="1400" b="1" dirty="0" smtClean="0"/>
              <a:t>&lt;</a:t>
            </a:r>
            <a:r>
              <a:rPr lang="en-US" b="1" dirty="0" smtClean="0"/>
              <a:t>15-10-0620-00-004h</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09"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2"/>
          <p:cNvSpPr>
            <a:spLocks noGrp="1"/>
          </p:cNvSpPr>
          <p:nvPr>
            <p:ph type="ftr" sz="quarter" idx="11"/>
          </p:nvPr>
        </p:nvSpPr>
        <p:spPr>
          <a:noFill/>
        </p:spPr>
        <p:txBody>
          <a:bodyPr/>
          <a:lstStyle/>
          <a:p>
            <a:r>
              <a:rPr lang="en-US" dirty="0" smtClean="0"/>
              <a:t>&lt;Pat Kinney&gt;, &lt;Kinney Consulting LLC&gt;</a:t>
            </a:r>
          </a:p>
        </p:txBody>
      </p:sp>
      <p:sp>
        <p:nvSpPr>
          <p:cNvPr id="3075" name="Slide Number Placeholder 3"/>
          <p:cNvSpPr>
            <a:spLocks noGrp="1"/>
          </p:cNvSpPr>
          <p:nvPr>
            <p:ph type="sldNum" sz="quarter" idx="12"/>
          </p:nvPr>
        </p:nvSpPr>
        <p:spPr>
          <a:noFill/>
        </p:spPr>
        <p:txBody>
          <a:bodyPr/>
          <a:lstStyle/>
          <a:p>
            <a:r>
              <a:rPr lang="en-US" dirty="0" smtClean="0"/>
              <a:t>Slide </a:t>
            </a:r>
            <a:fld id="{F2FD15CD-1FDC-49A7-9D76-8DF8903865BE}" type="slidenum">
              <a:rPr lang="en-US" smtClean="0"/>
              <a:pPr/>
              <a:t>1</a:t>
            </a:fld>
            <a:endParaRPr lang="en-US" dirty="0" smtClean="0"/>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rgbClr val="FF0000"/>
                </a:solidFill>
              </a:rPr>
              <a:t>TG4h Closing </a:t>
            </a:r>
            <a:r>
              <a:rPr lang="en-US" sz="1600" dirty="0">
                <a:solidFill>
                  <a:srgbClr val="FF0000"/>
                </a:solidFill>
              </a:rPr>
              <a:t>Report for </a:t>
            </a:r>
            <a:r>
              <a:rPr lang="en-US" sz="1600" dirty="0" smtClean="0">
                <a:solidFill>
                  <a:srgbClr val="FF0000"/>
                </a:solidFill>
              </a:rPr>
              <a:t>Jul</a:t>
            </a:r>
            <a:r>
              <a:rPr lang="en-US" sz="1600" dirty="0" smtClean="0">
                <a:solidFill>
                  <a:srgbClr val="FF0000"/>
                </a:solidFill>
              </a:rPr>
              <a:t>y </a:t>
            </a:r>
            <a:r>
              <a:rPr lang="en-US" sz="1600" dirty="0" smtClean="0">
                <a:solidFill>
                  <a:srgbClr val="FF0000"/>
                </a:solidFill>
              </a:rPr>
              <a:t>2010 </a:t>
            </a:r>
            <a:r>
              <a:rPr lang="en-US" sz="1600" dirty="0">
                <a:solidFill>
                  <a:srgbClr val="FF0000"/>
                </a:solidFill>
              </a:rPr>
              <a:t>Session</a:t>
            </a:r>
            <a:r>
              <a:rPr lang="en-US" sz="1600" dirty="0">
                <a:solidFill>
                  <a:schemeClr val="tx2"/>
                </a:solidFill>
              </a:rPr>
              <a:t>]	</a:t>
            </a: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15 </a:t>
            </a:r>
            <a:r>
              <a:rPr lang="en-US" sz="1600" dirty="0" smtClean="0">
                <a:solidFill>
                  <a:srgbClr val="FF0000"/>
                </a:solidFill>
              </a:rPr>
              <a:t>Jul</a:t>
            </a:r>
            <a:r>
              <a:rPr lang="en-US" sz="1600" dirty="0" smtClean="0">
                <a:solidFill>
                  <a:srgbClr val="FF0000"/>
                </a:solidFill>
              </a:rPr>
              <a:t>y </a:t>
            </a:r>
            <a:r>
              <a:rPr lang="en-US" sz="1600" dirty="0" smtClean="0">
                <a:solidFill>
                  <a:srgbClr val="FF0000"/>
                </a:solidFill>
              </a:rPr>
              <a:t>2010</a:t>
            </a:r>
            <a:r>
              <a:rPr lang="en-US" sz="1600" dirty="0" smtClean="0">
                <a:solidFill>
                  <a:schemeClr val="tx2"/>
                </a:solidFill>
              </a:rPr>
              <a:t>]</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Patrick Kinney</a:t>
            </a:r>
            <a:r>
              <a:rPr lang="en-US" sz="1600" dirty="0">
                <a:solidFill>
                  <a:schemeClr val="tx2"/>
                </a:solidFill>
              </a:rPr>
              <a:t>] Company [</a:t>
            </a:r>
            <a:r>
              <a:rPr lang="en-US" sz="1600" dirty="0">
                <a:solidFill>
                  <a:srgbClr val="FF0000"/>
                </a:solidFill>
              </a:rPr>
              <a:t>Kinney Consulting LLC</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Chicago area, IL,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+1.847.960.3715</a:t>
            </a:r>
            <a:r>
              <a:rPr lang="en-US" sz="1600" dirty="0">
                <a:solidFill>
                  <a:schemeClr val="tx2"/>
                </a:solidFill>
              </a:rPr>
              <a:t>], E-Mail:[</a:t>
            </a:r>
            <a:r>
              <a:rPr lang="en-US" sz="1600" dirty="0">
                <a:solidFill>
                  <a:srgbClr val="FF0000"/>
                </a:solidFill>
              </a:rPr>
              <a:t>pat.kinney@ieee.org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t>TG4h Closing </a:t>
            </a:r>
            <a:r>
              <a:rPr lang="en-US" sz="1600" dirty="0"/>
              <a:t>Report for </a:t>
            </a:r>
            <a:r>
              <a:rPr lang="en-US" sz="1600" dirty="0" smtClean="0"/>
              <a:t>Jul</a:t>
            </a:r>
            <a:r>
              <a:rPr lang="en-US" sz="1600" dirty="0" smtClean="0"/>
              <a:t>y </a:t>
            </a:r>
            <a:r>
              <a:rPr lang="en-US" sz="1600" dirty="0" smtClean="0"/>
              <a:t>2010 Session</a:t>
            </a:r>
            <a:r>
              <a:rPr lang="en-US" sz="1600" dirty="0">
                <a:solidFill>
                  <a:srgbClr val="FF0000"/>
                </a:solidFill>
              </a:rPr>
              <a:t>.</a:t>
            </a:r>
            <a:r>
              <a:rPr lang="en-US" sz="1600" dirty="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t>Closing </a:t>
            </a:r>
            <a:r>
              <a:rPr lang="en-US" sz="1600" dirty="0"/>
              <a:t>Report for the </a:t>
            </a:r>
            <a:r>
              <a:rPr lang="en-US" sz="1600" dirty="0" smtClean="0"/>
              <a:t>TG4h </a:t>
            </a:r>
            <a:r>
              <a:rPr lang="en-US" sz="1600" dirty="0"/>
              <a:t>Session in </a:t>
            </a:r>
            <a:r>
              <a:rPr lang="en-US" sz="1600" dirty="0" smtClean="0"/>
              <a:t>Jul</a:t>
            </a:r>
            <a:r>
              <a:rPr lang="en-US" sz="1600" dirty="0" smtClean="0"/>
              <a:t>y</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Corrigenda to </a:t>
            </a:r>
            <a:r>
              <a:rPr lang="en-US" sz="1600" dirty="0"/>
              <a:t>IEEE </a:t>
            </a:r>
            <a:r>
              <a:rPr lang="en-US" sz="1600" dirty="0" smtClean="0"/>
              <a:t>802.15.4</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3077" name="Date Placeholder 5"/>
          <p:cNvSpPr>
            <a:spLocks noGrp="1"/>
          </p:cNvSpPr>
          <p:nvPr>
            <p:ph type="dt" sz="quarter" idx="10"/>
          </p:nvPr>
        </p:nvSpPr>
        <p:spPr>
          <a:noFill/>
        </p:spPr>
        <p:txBody>
          <a:bodyPr/>
          <a:lstStyle/>
          <a:p>
            <a:r>
              <a:rPr lang="en-US" smtClean="0"/>
              <a:t>&lt;July 2010&gt;</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&lt;July 2010&gt;</a:t>
            </a:r>
            <a:endParaRPr lang="en-US" dirty="0" smtClean="0"/>
          </a:p>
        </p:txBody>
      </p:sp>
      <p:sp>
        <p:nvSpPr>
          <p:cNvPr id="4099" name="Footer Placeholder 2"/>
          <p:cNvSpPr>
            <a:spLocks noGrp="1"/>
          </p:cNvSpPr>
          <p:nvPr>
            <p:ph type="ftr" sz="quarter" idx="11"/>
          </p:nvPr>
        </p:nvSpPr>
        <p:spPr>
          <a:noFill/>
        </p:spPr>
        <p:txBody>
          <a:bodyPr/>
          <a:lstStyle/>
          <a:p>
            <a:r>
              <a:rPr lang="en-US" dirty="0" smtClean="0"/>
              <a:t>&lt;Pat Kinney&gt;, &lt;Kinney Consulting LLC&gt;</a:t>
            </a:r>
          </a:p>
        </p:txBody>
      </p:sp>
      <p:sp>
        <p:nvSpPr>
          <p:cNvPr id="4100" name="Slide Number Placeholder 3"/>
          <p:cNvSpPr>
            <a:spLocks noGrp="1"/>
          </p:cNvSpPr>
          <p:nvPr>
            <p:ph type="sldNum" sz="quarter" idx="12"/>
          </p:nvPr>
        </p:nvSpPr>
        <p:spPr>
          <a:noFill/>
        </p:spPr>
        <p:txBody>
          <a:bodyPr/>
          <a:lstStyle/>
          <a:p>
            <a:r>
              <a:rPr lang="en-US" dirty="0" smtClean="0"/>
              <a:t>Slide </a:t>
            </a:r>
            <a:fld id="{9230D252-BE47-4D81-9CB9-7505A3BA9232}" type="slidenum">
              <a:rPr lang="en-US" smtClean="0"/>
              <a:pPr/>
              <a:t>2</a:t>
            </a:fld>
            <a:endParaRPr lang="en-US" dirty="0"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828AEEB-CB98-4959-9073-6522584E671D}" type="slidenum">
              <a:rPr lang="en-US"/>
              <a:pPr algn="ctr"/>
              <a:t>2</a:t>
            </a:fld>
            <a:endParaRPr lang="en-US" dirty="0"/>
          </a:p>
        </p:txBody>
      </p:sp>
      <p:sp>
        <p:nvSpPr>
          <p:cNvPr id="4102" name="Rectangle 2"/>
          <p:cNvSpPr>
            <a:spLocks noGrp="1" noChangeArrowheads="1"/>
          </p:cNvSpPr>
          <p:nvPr>
            <p:ph type="title" idx="4294967295"/>
          </p:nvPr>
        </p:nvSpPr>
        <p:spPr>
          <a:xfrm>
            <a:off x="762000" y="533400"/>
            <a:ext cx="7772400" cy="762000"/>
          </a:xfrm>
        </p:spPr>
        <p:txBody>
          <a:bodyPr/>
          <a:lstStyle/>
          <a:p>
            <a:r>
              <a:rPr lang="en-US" sz="3200" dirty="0" smtClean="0"/>
              <a:t>TG4h PAR Scope of Proposed Standard </a:t>
            </a:r>
          </a:p>
        </p:txBody>
      </p:sp>
      <p:sp>
        <p:nvSpPr>
          <p:cNvPr id="4103" name="Rectangle 3"/>
          <p:cNvSpPr>
            <a:spLocks noGrp="1" noChangeArrowheads="1"/>
          </p:cNvSpPr>
          <p:nvPr>
            <p:ph type="body" idx="4294967295"/>
          </p:nvPr>
        </p:nvSpPr>
        <p:spPr>
          <a:xfrm>
            <a:off x="381000" y="1981200"/>
            <a:ext cx="8458200" cy="1828800"/>
          </a:xfrm>
        </p:spPr>
        <p:txBody>
          <a:bodyPr/>
          <a:lstStyle/>
          <a:p>
            <a:pPr>
              <a:lnSpc>
                <a:spcPct val="80000"/>
              </a:lnSpc>
              <a:buFontTx/>
              <a:buNone/>
            </a:pPr>
            <a:r>
              <a:rPr lang="en-US" dirty="0" smtClean="0"/>
              <a:t>This corrigendum contains substantive corrections to IEEE Std 802.15.4. It corrects errors, inconsistencies, and ambiguities in that standard. </a:t>
            </a:r>
            <a:br>
              <a:rPr lang="en-US" dirty="0" smtClean="0"/>
            </a:br>
            <a:r>
              <a:rPr lang="en-US" dirty="0" smtClean="0"/>
              <a:t>It does not contain new material.</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&lt;July 2010&gt;</a:t>
            </a:r>
            <a:endParaRPr lang="en-US" dirty="0" smtClean="0"/>
          </a:p>
        </p:txBody>
      </p:sp>
      <p:sp>
        <p:nvSpPr>
          <p:cNvPr id="5123" name="Footer Placeholder 2"/>
          <p:cNvSpPr>
            <a:spLocks noGrp="1"/>
          </p:cNvSpPr>
          <p:nvPr>
            <p:ph type="ftr" sz="quarter" idx="11"/>
          </p:nvPr>
        </p:nvSpPr>
        <p:spPr>
          <a:noFill/>
        </p:spPr>
        <p:txBody>
          <a:bodyPr/>
          <a:lstStyle/>
          <a:p>
            <a:r>
              <a:rPr lang="en-US" dirty="0" smtClean="0"/>
              <a:t>&lt;Pat Kinney&gt;, &lt;Kinney Consulting LLC&gt;</a:t>
            </a:r>
          </a:p>
        </p:txBody>
      </p:sp>
      <p:sp>
        <p:nvSpPr>
          <p:cNvPr id="5124" name="Slide Number Placeholder 3"/>
          <p:cNvSpPr>
            <a:spLocks noGrp="1"/>
          </p:cNvSpPr>
          <p:nvPr>
            <p:ph type="sldNum" sz="quarter" idx="12"/>
          </p:nvPr>
        </p:nvSpPr>
        <p:spPr>
          <a:noFill/>
        </p:spPr>
        <p:txBody>
          <a:bodyPr/>
          <a:lstStyle/>
          <a:p>
            <a:r>
              <a:rPr lang="en-US" dirty="0" smtClean="0"/>
              <a:t>Slide </a:t>
            </a:r>
            <a:fld id="{AA2BD249-70A0-481B-A26C-E7AC791F99DE}" type="slidenum">
              <a:rPr lang="en-US" smtClean="0"/>
              <a:pPr/>
              <a:t>3</a:t>
            </a:fld>
            <a:endParaRPr lang="en-US" dirty="0" smtClean="0"/>
          </a:p>
        </p:txBody>
      </p:sp>
      <p:sp>
        <p:nvSpPr>
          <p:cNvPr id="51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E0BFA60-92B6-450F-BF66-88AA70700007}" type="slidenum">
              <a:rPr lang="en-US"/>
              <a:pPr algn="ctr"/>
              <a:t>3</a:t>
            </a:fld>
            <a:endParaRPr lang="en-US" dirty="0"/>
          </a:p>
        </p:txBody>
      </p:sp>
      <p:sp>
        <p:nvSpPr>
          <p:cNvPr id="5126" name="Rectangle 2"/>
          <p:cNvSpPr>
            <a:spLocks noGrp="1" noChangeArrowheads="1"/>
          </p:cNvSpPr>
          <p:nvPr>
            <p:ph type="title" idx="4294967295"/>
          </p:nvPr>
        </p:nvSpPr>
        <p:spPr>
          <a:xfrm>
            <a:off x="609600" y="609600"/>
            <a:ext cx="7772400" cy="762000"/>
          </a:xfrm>
        </p:spPr>
        <p:txBody>
          <a:bodyPr/>
          <a:lstStyle/>
          <a:p>
            <a:r>
              <a:rPr lang="en-US" b="1" dirty="0" smtClean="0">
                <a:sym typeface="Wingdings" pitchFamily="2" charset="2"/>
              </a:rPr>
              <a:t>Purpose of Proposed Standard</a:t>
            </a:r>
          </a:p>
        </p:txBody>
      </p:sp>
      <p:graphicFrame>
        <p:nvGraphicFramePr>
          <p:cNvPr id="299064" name="Group 56"/>
          <p:cNvGraphicFramePr>
            <a:graphicFrameLocks noGrp="1"/>
          </p:cNvGraphicFramePr>
          <p:nvPr>
            <p:ph sz="half" idx="4294967295"/>
          </p:nvPr>
        </p:nvGraphicFramePr>
        <p:xfrm>
          <a:off x="609600" y="1676400"/>
          <a:ext cx="8077200" cy="1554480"/>
        </p:xfrm>
        <a:graphic>
          <a:graphicData uri="http://schemas.openxmlformats.org/drawingml/2006/table">
            <a:tbl>
              <a:tblPr/>
              <a:tblGrid>
                <a:gridCol w="8077200"/>
              </a:tblGrid>
              <a:tr h="990600">
                <a:tc>
                  <a:txBody>
                    <a:bodyPr/>
                    <a:lstStyle/>
                    <a:p>
                      <a:pPr marL="533400" marR="0" lvl="0" indent="-533400" algn="l" defTabSz="914400" rtl="0" eaLnBrk="0" fontAlgn="b" latinLnBrk="0" hangingPunct="0">
                        <a:lnSpc>
                          <a:spcPct val="100000"/>
                        </a:lnSpc>
                        <a:spcBef>
                          <a:spcPct val="0"/>
                        </a:spcBef>
                        <a:spcAft>
                          <a:spcPct val="0"/>
                        </a:spcAft>
                        <a:buClrTx/>
                        <a:buSzTx/>
                        <a:buFontTx/>
                        <a:buNone/>
                        <a:tabLst/>
                      </a:pPr>
                      <a:r>
                        <a:rPr lang="en-US" sz="3200" baseline="0" dirty="0" smtClean="0"/>
                        <a:t>The purpose of this project is to correct errors, inconsistencies, and ambiguities in IEEE Std 802.15.4.</a:t>
                      </a:r>
                      <a:endParaRPr kumimoji="0" lang="en-GB" sz="3200" b="0" i="0" u="none" strike="noStrike" cap="none" normalizeH="0" baseline="0" dirty="0" smtClean="0">
                        <a:ln>
                          <a:noFill/>
                        </a:ln>
                        <a:solidFill>
                          <a:schemeClr val="tx1"/>
                        </a:solidFill>
                        <a:effectLst/>
                        <a:latin typeface="Arial" pitchFamily="34" charset="0"/>
                        <a:ea typeface="ＭＳ Ｐゴシック" pitchFamily="-65" charset="-128"/>
                        <a:sym typeface="Wingdings" pitchFamily="2" charset="2"/>
                      </a:endParaRPr>
                    </a:p>
                  </a:txBody>
                  <a:tcPr anchor="b" horzOverflow="overflow">
                    <a:lnL>
                      <a:noFill/>
                    </a:lnL>
                    <a:lnR>
                      <a:noFill/>
                    </a:lnR>
                    <a:lnT>
                      <a:noFill/>
                    </a:lnT>
                    <a:lnB>
                      <a:noFill/>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&lt;July 2010&gt;</a:t>
            </a:r>
            <a:endParaRPr lang="en-US" dirty="0" smtClean="0"/>
          </a:p>
        </p:txBody>
      </p:sp>
      <p:sp>
        <p:nvSpPr>
          <p:cNvPr id="6147" name="Footer Placeholder 2"/>
          <p:cNvSpPr>
            <a:spLocks noGrp="1"/>
          </p:cNvSpPr>
          <p:nvPr>
            <p:ph type="ftr" sz="quarter" idx="11"/>
          </p:nvPr>
        </p:nvSpPr>
        <p:spPr>
          <a:noFill/>
        </p:spPr>
        <p:txBody>
          <a:bodyPr/>
          <a:lstStyle/>
          <a:p>
            <a:r>
              <a:rPr lang="en-US" dirty="0" smtClean="0"/>
              <a:t>&lt;Pat Kinney&gt;, &lt;Kinney Consulting LLC&gt;</a:t>
            </a:r>
          </a:p>
        </p:txBody>
      </p:sp>
      <p:sp>
        <p:nvSpPr>
          <p:cNvPr id="6148" name="Slide Number Placeholder 3"/>
          <p:cNvSpPr>
            <a:spLocks noGrp="1"/>
          </p:cNvSpPr>
          <p:nvPr>
            <p:ph type="sldNum" sz="quarter" idx="12"/>
          </p:nvPr>
        </p:nvSpPr>
        <p:spPr>
          <a:noFill/>
        </p:spPr>
        <p:txBody>
          <a:bodyPr/>
          <a:lstStyle/>
          <a:p>
            <a:r>
              <a:rPr lang="en-US" dirty="0" smtClean="0"/>
              <a:t>Slide </a:t>
            </a:r>
            <a:fld id="{80799979-859A-40EF-880D-0A6BBFBC7477}" type="slidenum">
              <a:rPr lang="en-US" smtClean="0"/>
              <a:pPr/>
              <a:t>4</a:t>
            </a:fld>
            <a:endParaRPr lang="en-US" dirty="0" smtClean="0"/>
          </a:p>
        </p:txBody>
      </p:sp>
      <p:sp>
        <p:nvSpPr>
          <p:cNvPr id="61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2B868BAB-F8BF-4499-8439-1550BEB8A957}" type="slidenum">
              <a:rPr lang="en-US"/>
              <a:pPr algn="ctr"/>
              <a:t>4</a:t>
            </a:fld>
            <a:endParaRPr lang="en-US" dirty="0"/>
          </a:p>
        </p:txBody>
      </p:sp>
      <p:sp>
        <p:nvSpPr>
          <p:cNvPr id="6150" name="Rectangle 2"/>
          <p:cNvSpPr>
            <a:spLocks noGrp="1" noChangeArrowheads="1"/>
          </p:cNvSpPr>
          <p:nvPr>
            <p:ph type="title" idx="4294967295"/>
          </p:nvPr>
        </p:nvSpPr>
        <p:spPr>
          <a:xfrm>
            <a:off x="609600" y="533400"/>
            <a:ext cx="7772400" cy="762000"/>
          </a:xfrm>
        </p:spPr>
        <p:txBody>
          <a:bodyPr/>
          <a:lstStyle/>
          <a:p>
            <a:r>
              <a:rPr lang="en-US" dirty="0" smtClean="0"/>
              <a:t>Meeting Goals</a:t>
            </a:r>
          </a:p>
        </p:txBody>
      </p:sp>
      <p:sp>
        <p:nvSpPr>
          <p:cNvPr id="6151" name="Rectangle 5"/>
          <p:cNvSpPr>
            <a:spLocks noChangeArrowheads="1"/>
          </p:cNvSpPr>
          <p:nvPr/>
        </p:nvSpPr>
        <p:spPr bwMode="auto">
          <a:xfrm>
            <a:off x="228600" y="1371600"/>
            <a:ext cx="8686800" cy="2286000"/>
          </a:xfrm>
          <a:prstGeom prst="rect">
            <a:avLst/>
          </a:prstGeom>
          <a:noFill/>
          <a:ln w="9525">
            <a:noFill/>
            <a:miter lim="800000"/>
            <a:headEnd/>
            <a:tailEnd/>
          </a:ln>
        </p:spPr>
        <p:txBody>
          <a:bodyPr anchor="b"/>
          <a:lstStyle/>
          <a:p>
            <a:pPr marL="533400" indent="-533400" fontAlgn="b"/>
            <a:endParaRPr lang="en-US" sz="2800" b="1" dirty="0" smtClean="0">
              <a:latin typeface="Arial" pitchFamily="34" charset="0"/>
              <a:sym typeface="Wingdings" pitchFamily="2" charset="2"/>
            </a:endParaRPr>
          </a:p>
          <a:p>
            <a:pPr marL="533400" indent="-533400" fontAlgn="b">
              <a:buClr>
                <a:srgbClr val="FF0000"/>
              </a:buClr>
              <a:buFont typeface="Wingdings" pitchFamily="2" charset="2"/>
              <a:buChar char="ü"/>
            </a:pPr>
            <a:r>
              <a:rPr lang="en-US" sz="2600" dirty="0" smtClean="0">
                <a:latin typeface="Arial" pitchFamily="34" charset="0"/>
              </a:rPr>
              <a:t>Review results from Letter Ballot 52</a:t>
            </a:r>
          </a:p>
          <a:p>
            <a:pPr marL="533400" indent="-533400" fontAlgn="b">
              <a:buClr>
                <a:srgbClr val="FF0000"/>
              </a:buClr>
              <a:buFont typeface="Wingdings" pitchFamily="2" charset="2"/>
              <a:buChar char="ü"/>
            </a:pPr>
            <a:r>
              <a:rPr lang="en-US" sz="2600" dirty="0" smtClean="0">
                <a:latin typeface="Arial" pitchFamily="34" charset="0"/>
              </a:rPr>
              <a:t>Review </a:t>
            </a:r>
            <a:r>
              <a:rPr lang="en-US" sz="2600" dirty="0" smtClean="0">
                <a:latin typeface="Arial" pitchFamily="34" charset="0"/>
              </a:rPr>
              <a:t>comment resolutions</a:t>
            </a:r>
            <a:endParaRPr lang="en-US" sz="2600" dirty="0" smtClean="0">
              <a:latin typeface="Arial" pitchFamily="34" charset="0"/>
            </a:endParaRPr>
          </a:p>
          <a:p>
            <a:pPr marL="533400" indent="-533400" fontAlgn="b">
              <a:buClr>
                <a:srgbClr val="FF0000"/>
              </a:buClr>
              <a:buFont typeface="Wingdings" pitchFamily="2" charset="2"/>
              <a:buChar char="q"/>
            </a:pPr>
            <a:r>
              <a:rPr lang="en-US" sz="2600" dirty="0" smtClean="0">
                <a:latin typeface="Arial" pitchFamily="34" charset="0"/>
              </a:rPr>
              <a:t>Complete comment </a:t>
            </a:r>
            <a:r>
              <a:rPr lang="en-US" sz="2600" dirty="0" smtClean="0">
                <a:latin typeface="Arial" pitchFamily="34" charset="0"/>
              </a:rPr>
              <a:t>resolution effort</a:t>
            </a:r>
            <a:endParaRPr lang="en-US" sz="2600" dirty="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&lt;July 2010&gt;</a:t>
            </a:r>
            <a:endParaRPr lang="en-US" dirty="0" smtClean="0"/>
          </a:p>
        </p:txBody>
      </p:sp>
      <p:sp>
        <p:nvSpPr>
          <p:cNvPr id="7171" name="Footer Placeholder 2"/>
          <p:cNvSpPr>
            <a:spLocks noGrp="1"/>
          </p:cNvSpPr>
          <p:nvPr>
            <p:ph type="ftr" sz="quarter" idx="11"/>
          </p:nvPr>
        </p:nvSpPr>
        <p:spPr>
          <a:noFill/>
        </p:spPr>
        <p:txBody>
          <a:bodyPr/>
          <a:lstStyle/>
          <a:p>
            <a:r>
              <a:rPr lang="en-US" dirty="0" smtClean="0"/>
              <a:t>&lt;Pat Kinney&gt;, &lt;Kinney Consulting LLC&gt;</a:t>
            </a:r>
          </a:p>
        </p:txBody>
      </p:sp>
      <p:sp>
        <p:nvSpPr>
          <p:cNvPr id="7172" name="Slide Number Placeholder 3"/>
          <p:cNvSpPr>
            <a:spLocks noGrp="1"/>
          </p:cNvSpPr>
          <p:nvPr>
            <p:ph type="sldNum" sz="quarter" idx="12"/>
          </p:nvPr>
        </p:nvSpPr>
        <p:spPr>
          <a:noFill/>
        </p:spPr>
        <p:txBody>
          <a:bodyPr/>
          <a:lstStyle/>
          <a:p>
            <a:r>
              <a:rPr lang="en-US" dirty="0" smtClean="0"/>
              <a:t>Slide </a:t>
            </a:r>
            <a:fld id="{B0C2847D-E81D-4F95-A6A8-D72B9F1BEA4B}" type="slidenum">
              <a:rPr lang="en-US" smtClean="0"/>
              <a:pPr/>
              <a:t>5</a:t>
            </a:fld>
            <a:endParaRPr lang="en-US" dirty="0" smtClean="0"/>
          </a:p>
        </p:txBody>
      </p:sp>
      <p:sp>
        <p:nvSpPr>
          <p:cNvPr id="7173"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5</a:t>
            </a:fld>
            <a:endParaRPr lang="en-US" dirty="0"/>
          </a:p>
        </p:txBody>
      </p:sp>
      <p:sp>
        <p:nvSpPr>
          <p:cNvPr id="7174" name="Rectangle 4"/>
          <p:cNvSpPr>
            <a:spLocks noGrp="1" noChangeArrowheads="1"/>
          </p:cNvSpPr>
          <p:nvPr>
            <p:ph type="title" idx="4294967295"/>
          </p:nvPr>
        </p:nvSpPr>
        <p:spPr>
          <a:xfrm>
            <a:off x="762000" y="457200"/>
            <a:ext cx="7772400" cy="1066800"/>
          </a:xfrm>
        </p:spPr>
        <p:txBody>
          <a:bodyPr/>
          <a:lstStyle/>
          <a:p>
            <a:r>
              <a:rPr lang="en-US" b="1" dirty="0" smtClean="0"/>
              <a:t>TG4h Meetings This Week</a:t>
            </a:r>
          </a:p>
        </p:txBody>
      </p:sp>
      <p:graphicFrame>
        <p:nvGraphicFramePr>
          <p:cNvPr id="37978" name="Group 90"/>
          <p:cNvGraphicFramePr>
            <a:graphicFrameLocks noGrp="1"/>
          </p:cNvGraphicFramePr>
          <p:nvPr>
            <p:ph type="tbl" idx="4294967295"/>
          </p:nvPr>
        </p:nvGraphicFramePr>
        <p:xfrm>
          <a:off x="152400" y="1371600"/>
          <a:ext cx="8839200" cy="4603116"/>
        </p:xfrm>
        <a:graphic>
          <a:graphicData uri="http://schemas.openxmlformats.org/drawingml/2006/table">
            <a:tbl>
              <a:tblPr/>
              <a:tblGrid>
                <a:gridCol w="762000"/>
                <a:gridCol w="1905000"/>
                <a:gridCol w="2057400"/>
                <a:gridCol w="2057400"/>
                <a:gridCol w="2057400"/>
              </a:tblGrid>
              <a:tr h="4206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24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Monday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Tuesday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Wednesday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Thursday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87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Opening Logistics, Review Comment resolutions (280r7)</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canceled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AM2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4296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PM1</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96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smtClean="0">
                          <a:ln>
                            <a:noFill/>
                          </a:ln>
                          <a:solidFill>
                            <a:schemeClr val="tx1"/>
                          </a:solidFill>
                          <a:effectLst/>
                          <a:latin typeface="Arial" pitchFamily="34" charset="0"/>
                          <a:ea typeface="ＭＳ Ｐゴシック" pitchFamily="-65" charset="-128"/>
                        </a:rPr>
                        <a:t>PM2</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LB52 Results</a:t>
            </a:r>
            <a:endParaRPr lang="en-US" dirty="0"/>
          </a:p>
        </p:txBody>
      </p:sp>
      <p:sp>
        <p:nvSpPr>
          <p:cNvPr id="3" name="Content Placeholder 2"/>
          <p:cNvSpPr>
            <a:spLocks noGrp="1"/>
          </p:cNvSpPr>
          <p:nvPr>
            <p:ph idx="1"/>
          </p:nvPr>
        </p:nvSpPr>
        <p:spPr/>
        <p:txBody>
          <a:bodyPr/>
          <a:lstStyle/>
          <a:p>
            <a:r>
              <a:rPr lang="en-US" dirty="0" smtClean="0"/>
              <a:t>Responses:		185 (82.6% of 224)</a:t>
            </a:r>
          </a:p>
          <a:p>
            <a:r>
              <a:rPr lang="en-US" dirty="0" smtClean="0"/>
              <a:t>Approve:		160 (95.8%)</a:t>
            </a:r>
          </a:p>
          <a:p>
            <a:r>
              <a:rPr lang="en-US" dirty="0" smtClean="0"/>
              <a:t>Disapprove:		7</a:t>
            </a:r>
          </a:p>
          <a:p>
            <a:r>
              <a:rPr lang="en-US" dirty="0" smtClean="0"/>
              <a:t>Abstain:			18</a:t>
            </a:r>
          </a:p>
          <a:p>
            <a:r>
              <a:rPr lang="en-US" dirty="0" smtClean="0"/>
              <a:t>Comments:		111 (E-46, T-65)</a:t>
            </a:r>
            <a:endParaRPr lang="en-US" dirty="0"/>
          </a:p>
        </p:txBody>
      </p:sp>
      <p:sp>
        <p:nvSpPr>
          <p:cNvPr id="4" name="Date Placeholder 3"/>
          <p:cNvSpPr>
            <a:spLocks noGrp="1"/>
          </p:cNvSpPr>
          <p:nvPr>
            <p:ph type="dt" sz="half" idx="10"/>
          </p:nvPr>
        </p:nvSpPr>
        <p:spPr/>
        <p:txBody>
          <a:bodyPr/>
          <a:lstStyle/>
          <a:p>
            <a:pPr>
              <a:defRPr/>
            </a:pPr>
            <a:r>
              <a:rPr lang="en-US" smtClean="0"/>
              <a:t>&lt;July 2010&gt;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58BE6A7-D46A-44E5-B2EC-33E3CC8AA6A2}"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t>&lt;July 2010&gt;</a:t>
            </a:r>
            <a:endParaRPr lang="en-US" smtClean="0"/>
          </a:p>
        </p:txBody>
      </p:sp>
      <p:sp>
        <p:nvSpPr>
          <p:cNvPr id="16387" name="Footer Placeholder 4"/>
          <p:cNvSpPr>
            <a:spLocks noGrp="1"/>
          </p:cNvSpPr>
          <p:nvPr>
            <p:ph type="ftr" sz="quarter" idx="11"/>
          </p:nvPr>
        </p:nvSpPr>
        <p:spPr>
          <a:noFill/>
        </p:spPr>
        <p:txBody>
          <a:bodyPr/>
          <a:lstStyle/>
          <a:p>
            <a:r>
              <a:rPr lang="en-US" smtClean="0"/>
              <a:t>&lt;Pat Kinney&gt;, &lt;Kinney Consulting LLC&gt;</a:t>
            </a:r>
          </a:p>
        </p:txBody>
      </p:sp>
      <p:sp>
        <p:nvSpPr>
          <p:cNvPr id="16388" name="Slide Number Placeholder 5"/>
          <p:cNvSpPr>
            <a:spLocks noGrp="1"/>
          </p:cNvSpPr>
          <p:nvPr>
            <p:ph type="sldNum" sz="quarter" idx="12"/>
          </p:nvPr>
        </p:nvSpPr>
        <p:spPr>
          <a:noFill/>
        </p:spPr>
        <p:txBody>
          <a:bodyPr/>
          <a:lstStyle/>
          <a:p>
            <a:r>
              <a:rPr lang="en-US" smtClean="0"/>
              <a:t>Slide </a:t>
            </a:r>
            <a:fld id="{FAFB4BE5-7443-4543-842F-05993040A8CB}" type="slidenum">
              <a:rPr lang="en-US" smtClean="0"/>
              <a:pPr/>
              <a:t>7</a:t>
            </a:fld>
            <a:endParaRPr lang="en-US" smtClean="0"/>
          </a:p>
        </p:txBody>
      </p:sp>
      <p:sp>
        <p:nvSpPr>
          <p:cNvPr id="16389" name="Rectangle 2"/>
          <p:cNvSpPr>
            <a:spLocks noGrp="1" noChangeArrowheads="1"/>
          </p:cNvSpPr>
          <p:nvPr>
            <p:ph type="title"/>
          </p:nvPr>
        </p:nvSpPr>
        <p:spPr>
          <a:xfrm>
            <a:off x="762000" y="304800"/>
            <a:ext cx="7772400" cy="1066800"/>
          </a:xfrm>
        </p:spPr>
        <p:txBody>
          <a:bodyPr/>
          <a:lstStyle/>
          <a:p>
            <a:r>
              <a:rPr lang="en-US" smtClean="0"/>
              <a:t>Technical Editing Path Forward</a:t>
            </a:r>
          </a:p>
        </p:txBody>
      </p:sp>
      <p:sp>
        <p:nvSpPr>
          <p:cNvPr id="16390" name="Rectangle 3"/>
          <p:cNvSpPr>
            <a:spLocks noGrp="1" noChangeArrowheads="1"/>
          </p:cNvSpPr>
          <p:nvPr>
            <p:ph type="body" idx="1"/>
          </p:nvPr>
        </p:nvSpPr>
        <p:spPr>
          <a:xfrm>
            <a:off x="457200" y="1295400"/>
            <a:ext cx="8382000" cy="5334000"/>
          </a:xfrm>
        </p:spPr>
        <p:txBody>
          <a:bodyPr/>
          <a:lstStyle/>
          <a:p>
            <a:pPr marL="609600" indent="-609600">
              <a:lnSpc>
                <a:spcPct val="80000"/>
              </a:lnSpc>
              <a:buFontTx/>
              <a:buAutoNum type="arabicPeriod"/>
            </a:pPr>
            <a:r>
              <a:rPr lang="en-US" sz="2400" dirty="0" smtClean="0"/>
              <a:t>Assign comment resolution team leads</a:t>
            </a:r>
          </a:p>
          <a:p>
            <a:pPr marL="609600" indent="-609600">
              <a:lnSpc>
                <a:spcPct val="80000"/>
              </a:lnSpc>
              <a:buFontTx/>
              <a:buAutoNum type="arabicPeriod"/>
            </a:pPr>
            <a:r>
              <a:rPr lang="en-US" sz="2400" dirty="0" smtClean="0"/>
              <a:t>Categorize comments as per teams</a:t>
            </a:r>
          </a:p>
          <a:p>
            <a:pPr marL="609600" indent="-609600">
              <a:lnSpc>
                <a:spcPct val="80000"/>
              </a:lnSpc>
              <a:buFontTx/>
              <a:buAutoNum type="arabicPeriod"/>
            </a:pPr>
            <a:r>
              <a:rPr lang="en-US" sz="2400" dirty="0" smtClean="0"/>
              <a:t>Review comments and sort into categories</a:t>
            </a:r>
          </a:p>
          <a:p>
            <a:pPr marL="1009650" lvl="1" indent="-609600">
              <a:lnSpc>
                <a:spcPct val="80000"/>
              </a:lnSpc>
              <a:buFont typeface="+mj-lt"/>
              <a:buAutoNum type="alphaLcParenR"/>
            </a:pPr>
            <a:r>
              <a:rPr lang="en-US" sz="2000" dirty="0" smtClean="0"/>
              <a:t>More information from commenter needed</a:t>
            </a:r>
          </a:p>
          <a:p>
            <a:pPr marL="1009650" lvl="1" indent="-609600">
              <a:lnSpc>
                <a:spcPct val="80000"/>
              </a:lnSpc>
              <a:buFont typeface="+mj-lt"/>
              <a:buAutoNum type="alphaLcParenR"/>
            </a:pPr>
            <a:r>
              <a:rPr lang="en-US" sz="2000" dirty="0" smtClean="0"/>
              <a:t>Out of scope</a:t>
            </a:r>
          </a:p>
          <a:p>
            <a:pPr marL="1009650" lvl="1" indent="-609600">
              <a:lnSpc>
                <a:spcPct val="80000"/>
              </a:lnSpc>
              <a:buFont typeface="+mj-lt"/>
              <a:buAutoNum type="alphaLcParenR"/>
            </a:pPr>
            <a:r>
              <a:rPr lang="en-US" sz="2000" dirty="0" smtClean="0"/>
              <a:t>Resolution is straightforward without contention</a:t>
            </a:r>
          </a:p>
          <a:p>
            <a:pPr marL="1009650" lvl="1" indent="-609600">
              <a:lnSpc>
                <a:spcPct val="80000"/>
              </a:lnSpc>
              <a:buFont typeface="+mj-lt"/>
              <a:buAutoNum type="alphaLcParenR"/>
            </a:pPr>
            <a:r>
              <a:rPr lang="en-US" sz="2000" dirty="0" smtClean="0"/>
              <a:t>Comment is conflicting </a:t>
            </a:r>
            <a:r>
              <a:rPr lang="en-US" sz="2000" smtClean="0"/>
              <a:t>or resolution </a:t>
            </a:r>
            <a:r>
              <a:rPr lang="en-US" sz="2000" dirty="0" smtClean="0"/>
              <a:t>could be </a:t>
            </a:r>
            <a:r>
              <a:rPr lang="en-US" sz="2000" smtClean="0"/>
              <a:t>considered contentious </a:t>
            </a:r>
            <a:endParaRPr lang="en-US" sz="2000" dirty="0" smtClean="0"/>
          </a:p>
          <a:p>
            <a:pPr marL="609600" indent="-609600">
              <a:lnSpc>
                <a:spcPct val="80000"/>
              </a:lnSpc>
              <a:buFontTx/>
              <a:buAutoNum type="arabicPeriod"/>
            </a:pPr>
            <a:r>
              <a:rPr lang="en-US" sz="2400" dirty="0" smtClean="0"/>
              <a:t>Send out emails to </a:t>
            </a:r>
            <a:r>
              <a:rPr lang="en-US" sz="2400" dirty="0" err="1" smtClean="0"/>
              <a:t>commenters</a:t>
            </a:r>
            <a:r>
              <a:rPr lang="en-US" sz="2400" dirty="0" smtClean="0"/>
              <a:t> requesting additional information</a:t>
            </a:r>
          </a:p>
          <a:p>
            <a:pPr marL="1009650" lvl="1" indent="-609600">
              <a:lnSpc>
                <a:spcPct val="80000"/>
              </a:lnSpc>
            </a:pPr>
            <a:r>
              <a:rPr lang="en-US" sz="2000" dirty="0" smtClean="0"/>
              <a:t>If no response within ~1-2 week(s), comment will be rejected</a:t>
            </a:r>
          </a:p>
          <a:p>
            <a:pPr marL="609600" indent="-609600">
              <a:lnSpc>
                <a:spcPct val="80000"/>
              </a:lnSpc>
              <a:buFontTx/>
              <a:buAutoNum type="arabicPeriod"/>
            </a:pPr>
            <a:r>
              <a:rPr lang="en-US" sz="2400" dirty="0" smtClean="0"/>
              <a:t>Comment resolution team to work on non-contentious comments</a:t>
            </a:r>
          </a:p>
          <a:p>
            <a:pPr marL="609600" indent="-609600">
              <a:lnSpc>
                <a:spcPct val="80000"/>
              </a:lnSpc>
              <a:buFontTx/>
              <a:buAutoNum type="arabicPeriod"/>
            </a:pPr>
            <a:r>
              <a:rPr lang="en-US" sz="2400" dirty="0" smtClean="0"/>
              <a:t>Those comments with high potential for conflict should be scheduled for a face-face meeting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3366</TotalTime>
  <Words>409</Words>
  <Application>Microsoft Office PowerPoint</Application>
  <PresentationFormat>On-screen Show (4:3)</PresentationFormat>
  <Paragraphs>101</Paragraphs>
  <Slides>7</Slides>
  <Notes>5</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Slide 1</vt:lpstr>
      <vt:lpstr>TG4h PAR Scope of Proposed Standard </vt:lpstr>
      <vt:lpstr>Purpose of Proposed Standard</vt:lpstr>
      <vt:lpstr>Meeting Goals</vt:lpstr>
      <vt:lpstr>TG4h Meetings This Week</vt:lpstr>
      <vt:lpstr>LB52 Results</vt:lpstr>
      <vt:lpstr>Technical Editing Path Forward</vt:lpstr>
    </vt:vector>
  </TitlesOfParts>
  <Company>Kinney Consulting LLC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 for San Diego</dc:title>
  <dc:subject>IEEE 802.15 &lt;TG4e Closing Report&gt;</dc:subject>
  <dc:creator>Pat Kinney</dc:creator>
  <cp:keywords/>
  <dc:description>&lt;15-10-0620-00-004e&gt;</dc:description>
  <cp:lastModifiedBy>Pat Kinney</cp:lastModifiedBy>
  <cp:revision>161</cp:revision>
  <cp:lastPrinted>1998-02-10T13:28:06Z</cp:lastPrinted>
  <dcterms:created xsi:type="dcterms:W3CDTF">2009-07-12T16:25:16Z</dcterms:created>
  <dcterms:modified xsi:type="dcterms:W3CDTF">2010-07-16T03:42:40Z</dcterms:modified>
</cp:coreProperties>
</file>