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6" r:id="rId2"/>
    <p:sldId id="279" r:id="rId3"/>
    <p:sldId id="28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p:scale>
          <a:sx n="60" d="100"/>
          <a:sy n="60" d="100"/>
        </p:scale>
        <p:origin x="-157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7/14/2010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et al</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et al</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et al</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629400" y="6416675"/>
            <a:ext cx="21336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dirty="0" smtClean="0"/>
              <a:t>Wun-Cheol Jeong</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kern="1200" baseline="0" dirty="0" smtClean="0">
                <a:solidFill>
                  <a:schemeClr val="tx1"/>
                </a:solidFill>
                <a:latin typeface="Times New Roman" pitchFamily="18" charset="0"/>
                <a:ea typeface="+mn-ea"/>
                <a:cs typeface="Times New Roman" pitchFamily="18" charset="0"/>
              </a:rPr>
              <a:t>802.15-10-0562-00-004e</a:t>
            </a:r>
            <a:endParaRPr lang="en-US" sz="1400" b="1" kern="1200" baseline="0" dirty="0">
              <a:solidFill>
                <a:schemeClr val="tx1"/>
              </a:solidFill>
              <a:latin typeface="Times New Roman" pitchFamily="18" charset="0"/>
              <a:ea typeface="+mn-ea"/>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Submission</a:t>
            </a:r>
            <a:endParaRPr lang="en-US" dirty="0"/>
          </a:p>
        </p:txBody>
      </p:sp>
      <p:sp>
        <p:nvSpPr>
          <p:cNvPr id="5" name="Footer Placeholder 4"/>
          <p:cNvSpPr>
            <a:spLocks noGrp="1"/>
          </p:cNvSpPr>
          <p:nvPr>
            <p:ph type="ftr" sz="quarter" idx="11"/>
          </p:nvPr>
        </p:nvSpPr>
        <p:spPr/>
        <p:txBody>
          <a:bodyPr/>
          <a:lstStyle/>
          <a:p>
            <a:r>
              <a:rPr lang="en-US" dirty="0" smtClean="0"/>
              <a:t>Wun-Cheol Jeong</a:t>
            </a:r>
            <a:endParaRPr lang="en-US" dirty="0"/>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416868"/>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Proposed resolution of 4G-related comments from LB53 </a:t>
            </a: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13 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Wun-Cheol Jeong	Affiliation: ETRI</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305-700 </a:t>
            </a:r>
            <a:r>
              <a:rPr lang="en-US" sz="1600" dirty="0" err="1" smtClean="0">
                <a:latin typeface="Times New Roman" pitchFamily="18" charset="0"/>
                <a:cs typeface="Times New Roman" pitchFamily="18" charset="0"/>
              </a:rPr>
              <a:t>Yuseong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Gajeong</a:t>
            </a:r>
            <a:r>
              <a:rPr lang="en-US" sz="1600" dirty="0" smtClean="0">
                <a:latin typeface="Times New Roman" pitchFamily="18" charset="0"/>
                <a:cs typeface="Times New Roman" pitchFamily="18" charset="0"/>
              </a:rPr>
              <a:t> Dong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Daejeon</a:t>
            </a:r>
            <a:r>
              <a:rPr lang="en-US" sz="1600" dirty="0" smtClean="0">
                <a:latin typeface="Times New Roman" pitchFamily="18" charset="0"/>
                <a:cs typeface="Times New Roman" pitchFamily="18" charset="0"/>
              </a:rPr>
              <a:t>, Korea</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Voice:[+82-42-860-5104],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:[wjeong@etri.re.kr]</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LB53 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resolutions for 4G-related comments from LB53.  </a:t>
            </a:r>
          </a:p>
          <a:p>
            <a:pPr>
              <a:spcBef>
                <a:spcPts val="600"/>
              </a:spcBef>
              <a:spcAft>
                <a:spcPts val="600"/>
              </a:spcAft>
            </a:pP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p:txBody>
          <a:bodyPr>
            <a:normAutofit lnSpcReduction="10000"/>
          </a:bodyPr>
          <a:lstStyle/>
          <a:p>
            <a:r>
              <a:rPr lang="en-US" dirty="0" smtClean="0"/>
              <a:t>39 Comments were assigned to sub-group 4G after Beijing F2F meeting (DCN#382/rev2).</a:t>
            </a:r>
          </a:p>
          <a:p>
            <a:r>
              <a:rPr lang="en-US" dirty="0" smtClean="0"/>
              <a:t>11 comments (in grey) are reassigned to other sub-groups:</a:t>
            </a:r>
          </a:p>
          <a:p>
            <a:pPr lvl="1"/>
            <a:r>
              <a:rPr lang="en-US" dirty="0" smtClean="0"/>
              <a:t>General: CID 1199, 1307 </a:t>
            </a:r>
          </a:p>
          <a:p>
            <a:pPr lvl="1"/>
            <a:r>
              <a:rPr lang="en-US" dirty="0" smtClean="0"/>
              <a:t>TSCH: </a:t>
            </a:r>
            <a:r>
              <a:rPr lang="en-US" altLang="ko-KR" dirty="0" smtClean="0"/>
              <a:t>CID 211, 212, 312, 958, 1110, 1111, 1173, 1322</a:t>
            </a:r>
            <a:endParaRPr lang="en-US" dirty="0" smtClean="0"/>
          </a:p>
          <a:p>
            <a:pPr lvl="1"/>
            <a:r>
              <a:rPr lang="en-US" dirty="0" smtClean="0"/>
              <a:t>ESOR: CID 1136</a:t>
            </a:r>
          </a:p>
          <a:p>
            <a:endParaRPr lang="en-US" dirty="0"/>
          </a:p>
        </p:txBody>
      </p:sp>
      <p:sp>
        <p:nvSpPr>
          <p:cNvPr id="4" name="Footer Placeholder 4"/>
          <p:cNvSpPr>
            <a:spLocks noGrp="1"/>
          </p:cNvSpPr>
          <p:nvPr>
            <p:ph type="ftr" sz="quarter" idx="11"/>
          </p:nvPr>
        </p:nvSpPr>
        <p:spPr>
          <a:xfrm>
            <a:off x="6629400" y="6416675"/>
            <a:ext cx="2133600" cy="365125"/>
          </a:xfrm>
        </p:spPr>
        <p:txBody>
          <a:bodyPr/>
          <a:lstStyle/>
          <a:p>
            <a:r>
              <a:rPr lang="en-US" dirty="0" smtClean="0"/>
              <a:t>Wun-Cheol Jeong</a:t>
            </a:r>
            <a:endParaRPr lang="en-US" dirty="0"/>
          </a:p>
        </p:txBody>
      </p:sp>
      <p:sp>
        <p:nvSpPr>
          <p:cNvPr id="5" name="Date Placeholder 3"/>
          <p:cNvSpPr>
            <a:spLocks noGrp="1"/>
          </p:cNvSpPr>
          <p:nvPr>
            <p:ph type="dt" sz="half" idx="10"/>
          </p:nvPr>
        </p:nvSpPr>
        <p:spPr>
          <a:xfrm>
            <a:off x="457200" y="6416675"/>
            <a:ext cx="2133600" cy="365125"/>
          </a:xfrm>
        </p:spPr>
        <p:txBody>
          <a:bodyPr/>
          <a:lstStyle/>
          <a:p>
            <a:r>
              <a:rPr lang="en-US" dirty="0" smtClean="0"/>
              <a:t>Submission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Categorization of Residual Comments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Channel hopping related (red):</a:t>
            </a:r>
          </a:p>
          <a:p>
            <a:pPr lvl="1"/>
            <a:r>
              <a:rPr lang="en-US" altLang="ko-KR" dirty="0" smtClean="0"/>
              <a:t>Support of 4G channel hopping mechanism:</a:t>
            </a:r>
          </a:p>
          <a:p>
            <a:pPr lvl="1" indent="-19050">
              <a:buNone/>
            </a:pPr>
            <a:r>
              <a:rPr lang="en-US" altLang="ko-KR" dirty="0" smtClean="0"/>
              <a:t>CID 12(and duplicates), 13(and duplicates), 1474, 1512, 1513</a:t>
            </a:r>
          </a:p>
          <a:p>
            <a:pPr lvl="1"/>
            <a:r>
              <a:rPr lang="en-US" dirty="0" smtClean="0"/>
              <a:t>Default Hopping Sequence: CID 1172</a:t>
            </a:r>
          </a:p>
          <a:p>
            <a:r>
              <a:rPr lang="en-US" dirty="0" smtClean="0"/>
              <a:t>Annex M.6 related (green):</a:t>
            </a:r>
          </a:p>
          <a:p>
            <a:pPr lvl="1"/>
            <a:r>
              <a:rPr lang="en-US" dirty="0" smtClean="0"/>
              <a:t>CID 169 and duplicates </a:t>
            </a:r>
          </a:p>
          <a:p>
            <a:r>
              <a:rPr lang="en-US" dirty="0" smtClean="0"/>
              <a:t>Everything else (blue):</a:t>
            </a:r>
          </a:p>
          <a:p>
            <a:pPr lvl="1"/>
            <a:r>
              <a:rPr lang="en-US" dirty="0" smtClean="0"/>
              <a:t>Out of scope: CID 1012, 1198, 1308</a:t>
            </a:r>
          </a:p>
          <a:p>
            <a:pPr lvl="1"/>
            <a:r>
              <a:rPr lang="en-US" dirty="0" smtClean="0"/>
              <a:t>Withdrawn by commenter: CID 1016 </a:t>
            </a:r>
          </a:p>
        </p:txBody>
      </p:sp>
      <p:sp>
        <p:nvSpPr>
          <p:cNvPr id="4" name="Footer Placeholder 4"/>
          <p:cNvSpPr>
            <a:spLocks noGrp="1"/>
          </p:cNvSpPr>
          <p:nvPr>
            <p:ph type="ftr" sz="quarter" idx="11"/>
          </p:nvPr>
        </p:nvSpPr>
        <p:spPr>
          <a:xfrm>
            <a:off x="6629400" y="6416675"/>
            <a:ext cx="2133600" cy="365125"/>
          </a:xfrm>
        </p:spPr>
        <p:txBody>
          <a:bodyPr/>
          <a:lstStyle/>
          <a:p>
            <a:r>
              <a:rPr lang="en-US" dirty="0" smtClean="0"/>
              <a:t>Wun-Cheol Jeong</a:t>
            </a:r>
            <a:endParaRPr lang="en-US" dirty="0"/>
          </a:p>
        </p:txBody>
      </p:sp>
      <p:sp>
        <p:nvSpPr>
          <p:cNvPr id="5" name="Date Placeholder 3"/>
          <p:cNvSpPr>
            <a:spLocks noGrp="1"/>
          </p:cNvSpPr>
          <p:nvPr>
            <p:ph type="dt" sz="half" idx="10"/>
          </p:nvPr>
        </p:nvSpPr>
        <p:spPr>
          <a:xfrm>
            <a:off x="457200" y="6416675"/>
            <a:ext cx="2133600" cy="365125"/>
          </a:xfrm>
        </p:spPr>
        <p:txBody>
          <a:bodyPr/>
          <a:lstStyle/>
          <a:p>
            <a:r>
              <a:rPr lang="en-US" dirty="0" smtClean="0"/>
              <a:t>Submission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3083</TotalTime>
  <Words>163</Words>
  <Application>Microsoft Office PowerPoint</Application>
  <PresentationFormat>화면 슬라이드 쇼(4:3)</PresentationFormat>
  <Paragraphs>38</Paragraphs>
  <Slides>3</Slides>
  <Notes>0</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Theme</vt:lpstr>
      <vt:lpstr>슬라이드 1</vt:lpstr>
      <vt:lpstr>Comment Resolution Status</vt:lpstr>
      <vt:lpstr>Categorization of Residual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User</cp:lastModifiedBy>
  <cp:revision>177</cp:revision>
  <dcterms:created xsi:type="dcterms:W3CDTF">2010-06-24T23:50:26Z</dcterms:created>
  <dcterms:modified xsi:type="dcterms:W3CDTF">2010-07-13T21:12:16Z</dcterms:modified>
</cp:coreProperties>
</file>