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76" r:id="rId2"/>
    <p:sldId id="278" r:id="rId3"/>
    <p:sldId id="279" r:id="rId4"/>
    <p:sldId id="280" r:id="rId5"/>
    <p:sldId id="281" r:id="rId6"/>
    <p:sldId id="282" r:id="rId7"/>
    <p:sldId id="27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F6F9"/>
    <a:srgbClr val="F2EEF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89" autoAdjust="0"/>
  </p:normalViewPr>
  <p:slideViewPr>
    <p:cSldViewPr>
      <p:cViewPr>
        <p:scale>
          <a:sx n="70" d="100"/>
          <a:sy n="70" d="100"/>
        </p:scale>
        <p:origin x="-137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841751-D3F7-4512-84C8-38FADEE1DF4B}" type="datetimeFigureOut">
              <a:rPr lang="en-US" smtClean="0"/>
              <a:pPr/>
              <a:t>7/13/2010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738088-8807-44F5-A1F6-CB3C3FC6B6E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Submission</a:t>
            </a:r>
            <a:endParaRPr lang="en-US" dirty="0"/>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Submission</a:t>
            </a:r>
            <a:endParaRPr lang="en-US"/>
          </a:p>
        </p:txBody>
      </p:sp>
      <p:sp>
        <p:nvSpPr>
          <p:cNvPr id="6" name="Footer Placeholder 5"/>
          <p:cNvSpPr>
            <a:spLocks noGrp="1"/>
          </p:cNvSpPr>
          <p:nvPr>
            <p:ph type="ftr" sz="quarter" idx="11"/>
          </p:nvPr>
        </p:nvSpPr>
        <p:spPr/>
        <p:txBody>
          <a:bodyPr/>
          <a:lstStyle/>
          <a:p>
            <a:r>
              <a:rPr lang="en-US" smtClean="0"/>
              <a:t>Rolfe (BCA), et al</a:t>
            </a:r>
            <a:endParaRPr lang="en-US"/>
          </a:p>
        </p:txBody>
      </p:sp>
      <p:sp>
        <p:nvSpPr>
          <p:cNvPr id="7" name="Slide Number Placeholder 6"/>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Submission</a:t>
            </a:r>
            <a:endParaRPr lang="en-US"/>
          </a:p>
        </p:txBody>
      </p:sp>
      <p:sp>
        <p:nvSpPr>
          <p:cNvPr id="8" name="Footer Placeholder 7"/>
          <p:cNvSpPr>
            <a:spLocks noGrp="1"/>
          </p:cNvSpPr>
          <p:nvPr>
            <p:ph type="ftr" sz="quarter" idx="11"/>
          </p:nvPr>
        </p:nvSpPr>
        <p:spPr/>
        <p:txBody>
          <a:bodyPr/>
          <a:lstStyle/>
          <a:p>
            <a:r>
              <a:rPr lang="en-US" smtClean="0"/>
              <a:t>Rolfe (BCA), et al</a:t>
            </a:r>
            <a:endParaRPr lang="en-US"/>
          </a:p>
        </p:txBody>
      </p:sp>
      <p:sp>
        <p:nvSpPr>
          <p:cNvPr id="9" name="Slide Number Placeholder 8"/>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Submission</a:t>
            </a:r>
            <a:endParaRPr lang="en-US"/>
          </a:p>
        </p:txBody>
      </p:sp>
      <p:sp>
        <p:nvSpPr>
          <p:cNvPr id="4" name="Footer Placeholder 3"/>
          <p:cNvSpPr>
            <a:spLocks noGrp="1"/>
          </p:cNvSpPr>
          <p:nvPr>
            <p:ph type="ftr" sz="quarter" idx="11"/>
          </p:nvPr>
        </p:nvSpPr>
        <p:spPr/>
        <p:txBody>
          <a:bodyPr/>
          <a:lstStyle/>
          <a:p>
            <a:r>
              <a:rPr lang="en-US" smtClean="0"/>
              <a:t>Rolfe (BCA), et al</a:t>
            </a:r>
            <a:endParaRPr lang="en-US"/>
          </a:p>
        </p:txBody>
      </p:sp>
      <p:sp>
        <p:nvSpPr>
          <p:cNvPr id="5" name="Slide Number Placeholder 4"/>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Submission</a:t>
            </a:r>
            <a:endParaRPr lang="en-US"/>
          </a:p>
        </p:txBody>
      </p:sp>
      <p:sp>
        <p:nvSpPr>
          <p:cNvPr id="3" name="Footer Placeholder 2"/>
          <p:cNvSpPr>
            <a:spLocks noGrp="1"/>
          </p:cNvSpPr>
          <p:nvPr>
            <p:ph type="ftr" sz="quarter" idx="11"/>
          </p:nvPr>
        </p:nvSpPr>
        <p:spPr/>
        <p:txBody>
          <a:bodyPr/>
          <a:lstStyle/>
          <a:p>
            <a:r>
              <a:rPr lang="en-US" smtClean="0"/>
              <a:t>Rolfe (BCA), et al</a:t>
            </a:r>
            <a:endParaRPr lang="en-US"/>
          </a:p>
        </p:txBody>
      </p:sp>
      <p:sp>
        <p:nvSpPr>
          <p:cNvPr id="4" name="Slide Number Placeholder 3"/>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Submission</a:t>
            </a:r>
            <a:endParaRPr lang="en-US"/>
          </a:p>
        </p:txBody>
      </p:sp>
      <p:sp>
        <p:nvSpPr>
          <p:cNvPr id="6" name="Footer Placeholder 5"/>
          <p:cNvSpPr>
            <a:spLocks noGrp="1"/>
          </p:cNvSpPr>
          <p:nvPr>
            <p:ph type="ftr" sz="quarter" idx="11"/>
          </p:nvPr>
        </p:nvSpPr>
        <p:spPr/>
        <p:txBody>
          <a:bodyPr/>
          <a:lstStyle/>
          <a:p>
            <a:r>
              <a:rPr lang="en-US" smtClean="0"/>
              <a:t>Rolfe (BCA), et al</a:t>
            </a:r>
            <a:endParaRPr lang="en-US"/>
          </a:p>
        </p:txBody>
      </p:sp>
      <p:sp>
        <p:nvSpPr>
          <p:cNvPr id="7" name="Slide Number Placeholder 6"/>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Submission</a:t>
            </a:r>
            <a:endParaRPr lang="en-US"/>
          </a:p>
        </p:txBody>
      </p:sp>
      <p:sp>
        <p:nvSpPr>
          <p:cNvPr id="6" name="Footer Placeholder 5"/>
          <p:cNvSpPr>
            <a:spLocks noGrp="1"/>
          </p:cNvSpPr>
          <p:nvPr>
            <p:ph type="ftr" sz="quarter" idx="11"/>
          </p:nvPr>
        </p:nvSpPr>
        <p:spPr/>
        <p:txBody>
          <a:bodyPr/>
          <a:lstStyle/>
          <a:p>
            <a:r>
              <a:rPr lang="en-US" smtClean="0"/>
              <a:t>Rolfe (BCA), et al</a:t>
            </a:r>
            <a:endParaRPr lang="en-US"/>
          </a:p>
        </p:txBody>
      </p:sp>
      <p:sp>
        <p:nvSpPr>
          <p:cNvPr id="7" name="Slide Number Placeholder 6"/>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526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16675"/>
            <a:ext cx="2133600" cy="365125"/>
          </a:xfrm>
          <a:prstGeom prst="rect">
            <a:avLst/>
          </a:prstGeom>
        </p:spPr>
        <p:txBody>
          <a:bodyPr vert="horz" lIns="91440" tIns="45720" rIns="91440" bIns="45720" rtlCol="0" anchor="ctr"/>
          <a:lstStyle>
            <a:lvl1pPr algn="l">
              <a:defRPr sz="1200" b="1">
                <a:solidFill>
                  <a:schemeClr val="tx1">
                    <a:tint val="75000"/>
                  </a:schemeClr>
                </a:solidFill>
                <a:latin typeface="Times New Roman" pitchFamily="18" charset="0"/>
                <a:cs typeface="Times New Roman" pitchFamily="18" charset="0"/>
              </a:defRPr>
            </a:lvl1pPr>
          </a:lstStyle>
          <a:p>
            <a:r>
              <a:rPr lang="en-US" smtClean="0"/>
              <a:t>Submission</a:t>
            </a:r>
            <a:endParaRPr lang="en-US" dirty="0" smtClean="0"/>
          </a:p>
        </p:txBody>
      </p:sp>
      <p:sp>
        <p:nvSpPr>
          <p:cNvPr id="5" name="Footer Placeholder 4"/>
          <p:cNvSpPr>
            <a:spLocks noGrp="1"/>
          </p:cNvSpPr>
          <p:nvPr>
            <p:ph type="ftr" sz="quarter" idx="3"/>
          </p:nvPr>
        </p:nvSpPr>
        <p:spPr>
          <a:xfrm>
            <a:off x="6629400" y="6416675"/>
            <a:ext cx="2133600" cy="365125"/>
          </a:xfrm>
          <a:prstGeom prst="rect">
            <a:avLst/>
          </a:prstGeom>
        </p:spPr>
        <p:txBody>
          <a:bodyPr vert="horz" lIns="91440" tIns="45720" rIns="91440" bIns="45720" rtlCol="0" anchor="ctr"/>
          <a:lstStyle>
            <a:lvl1pPr algn="ctr">
              <a:defRPr sz="1200" b="1">
                <a:solidFill>
                  <a:schemeClr val="tx1">
                    <a:tint val="75000"/>
                  </a:schemeClr>
                </a:solidFill>
                <a:latin typeface="Times New Roman" pitchFamily="18" charset="0"/>
                <a:cs typeface="Times New Roman" pitchFamily="18" charset="0"/>
              </a:defRPr>
            </a:lvl1pPr>
          </a:lstStyle>
          <a:p>
            <a:r>
              <a:rPr lang="en-US" smtClean="0"/>
              <a:t>Rolfe (BCA), et al</a:t>
            </a:r>
            <a:endParaRPr lang="en-US" dirty="0"/>
          </a:p>
        </p:txBody>
      </p:sp>
      <p:sp>
        <p:nvSpPr>
          <p:cNvPr id="6" name="Slide Number Placeholder 5"/>
          <p:cNvSpPr>
            <a:spLocks noGrp="1"/>
          </p:cNvSpPr>
          <p:nvPr>
            <p:ph type="sldNum" sz="quarter" idx="4"/>
          </p:nvPr>
        </p:nvSpPr>
        <p:spPr>
          <a:xfrm>
            <a:off x="2667000" y="6416675"/>
            <a:ext cx="3962400" cy="365125"/>
          </a:xfrm>
          <a:prstGeom prst="rect">
            <a:avLst/>
          </a:prstGeom>
        </p:spPr>
        <p:txBody>
          <a:bodyPr vert="horz" lIns="91440" tIns="45720" rIns="91440" bIns="45720" rtlCol="0" anchor="ctr"/>
          <a:lstStyle>
            <a:lvl1pPr algn="ctr">
              <a:defRPr sz="1200" b="1">
                <a:solidFill>
                  <a:schemeClr val="tx1">
                    <a:tint val="75000"/>
                  </a:schemeClr>
                </a:solidFill>
                <a:latin typeface="Times New Roman" pitchFamily="18" charset="0"/>
                <a:cs typeface="Times New Roman" pitchFamily="18" charset="0"/>
              </a:defRPr>
            </a:lvl1pPr>
          </a:lstStyle>
          <a:p>
            <a:r>
              <a:rPr lang="en-US" smtClean="0"/>
              <a:t> Slide </a:t>
            </a:r>
            <a:fld id="{F6F57D7B-5A1E-4A78-8140-3D40954B87F5}" type="slidenum">
              <a:rPr lang="en-US" smtClean="0"/>
              <a:pPr/>
              <a:t>‹#›</a:t>
            </a:fld>
            <a:endParaRPr lang="en-US" dirty="0"/>
          </a:p>
        </p:txBody>
      </p:sp>
      <p:sp>
        <p:nvSpPr>
          <p:cNvPr id="8" name="TextBox 7"/>
          <p:cNvSpPr txBox="1"/>
          <p:nvPr userDrawn="1"/>
        </p:nvSpPr>
        <p:spPr>
          <a:xfrm>
            <a:off x="457200" y="152401"/>
            <a:ext cx="4038600" cy="523220"/>
          </a:xfrm>
          <a:prstGeom prst="rect">
            <a:avLst/>
          </a:prstGeom>
          <a:noFill/>
          <a:ln w="9525">
            <a:noFill/>
          </a:ln>
        </p:spPr>
        <p:txBody>
          <a:bodyPr wrap="square" rtlCol="0">
            <a:spAutoFit/>
          </a:bodyPr>
          <a:lstStyle/>
          <a:p>
            <a:r>
              <a:rPr lang="en-US" sz="1400" b="1" dirty="0" smtClean="0">
                <a:latin typeface="Times New Roman" pitchFamily="18" charset="0"/>
                <a:cs typeface="Times New Roman" pitchFamily="18" charset="0"/>
              </a:rPr>
              <a:t>July 2010</a:t>
            </a:r>
          </a:p>
          <a:p>
            <a:endParaRPr lang="en-US" sz="1400" b="1" dirty="0">
              <a:latin typeface="Times New Roman" pitchFamily="18" charset="0"/>
              <a:cs typeface="Times New Roman" pitchFamily="18" charset="0"/>
            </a:endParaRPr>
          </a:p>
        </p:txBody>
      </p:sp>
      <p:sp>
        <p:nvSpPr>
          <p:cNvPr id="9" name="TextBox 8"/>
          <p:cNvSpPr txBox="1"/>
          <p:nvPr userDrawn="1"/>
        </p:nvSpPr>
        <p:spPr>
          <a:xfrm>
            <a:off x="4572000" y="152401"/>
            <a:ext cx="41148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a:t>
            </a:r>
            <a:r>
              <a:rPr lang="en-US" sz="1400" b="1" baseline="0" dirty="0" smtClean="0">
                <a:latin typeface="Times New Roman" pitchFamily="18" charset="0"/>
                <a:cs typeface="Times New Roman" pitchFamily="18" charset="0"/>
              </a:rPr>
              <a:t> IEEE </a:t>
            </a:r>
            <a:r>
              <a:rPr lang="en-US" sz="1400" b="1" kern="1200" baseline="0" dirty="0" smtClean="0">
                <a:solidFill>
                  <a:schemeClr val="tx1"/>
                </a:solidFill>
                <a:latin typeface="Times New Roman" pitchFamily="18" charset="0"/>
                <a:ea typeface="+mn-ea"/>
                <a:cs typeface="Times New Roman" pitchFamily="18" charset="0"/>
              </a:rPr>
              <a:t>802.15-10-0555-00-004e</a:t>
            </a:r>
            <a:endParaRPr lang="en-US" sz="1400" b="1" kern="1200" baseline="0" dirty="0">
              <a:solidFill>
                <a:schemeClr val="tx1"/>
              </a:solidFill>
              <a:latin typeface="Times New Roman" pitchFamily="18" charset="0"/>
              <a:ea typeface="+mn-ea"/>
              <a:cs typeface="Times New Roman" pitchFamily="18" charset="0"/>
            </a:endParaRPr>
          </a:p>
        </p:txBody>
      </p:sp>
      <p:cxnSp>
        <p:nvCxnSpPr>
          <p:cNvPr id="11" name="Straight Connector 10"/>
          <p:cNvCxnSpPr/>
          <p:nvPr userDrawn="1"/>
        </p:nvCxnSpPr>
        <p:spPr>
          <a:xfrm>
            <a:off x="381000" y="457200"/>
            <a:ext cx="838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381000" y="6477000"/>
            <a:ext cx="838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32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Submission</a:t>
            </a:r>
            <a:endParaRPr lang="en-US" dirty="0"/>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1</a:t>
            </a:fld>
            <a:endParaRPr lang="en-US"/>
          </a:p>
        </p:txBody>
      </p:sp>
      <p:sp>
        <p:nvSpPr>
          <p:cNvPr id="8" name="Rectangle 3"/>
          <p:cNvSpPr>
            <a:spLocks noChangeArrowheads="1"/>
          </p:cNvSpPr>
          <p:nvPr/>
        </p:nvSpPr>
        <p:spPr bwMode="auto">
          <a:xfrm>
            <a:off x="152400" y="609600"/>
            <a:ext cx="88392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Proposed resolution of ESOR comments from LB53 (the easy ones)</a:t>
            </a:r>
          </a:p>
          <a:p>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13 July 2010</a:t>
            </a:r>
            <a:r>
              <a:rPr lang="en-US" sz="1600" dirty="0">
                <a:latin typeface="Times New Roman" pitchFamily="18" charset="0"/>
                <a:cs typeface="Times New Roman" pitchFamily="18" charset="0"/>
              </a:rPr>
              <a:t>	</a:t>
            </a:r>
          </a:p>
          <a:p>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  Benjamin A. Rolfe	Company: BCA</a:t>
            </a:r>
          </a:p>
          <a:p>
            <a:r>
              <a:rPr lang="en-US" sz="1600" dirty="0" smtClean="0">
                <a:latin typeface="Times New Roman" pitchFamily="18" charset="0"/>
                <a:cs typeface="Times New Roman" pitchFamily="18" charset="0"/>
              </a:rPr>
              <a:t>  Will San Filippo 	Company: SSN</a:t>
            </a:r>
          </a:p>
          <a:p>
            <a:r>
              <a:rPr lang="en-US" sz="1600" dirty="0" smtClean="0">
                <a:latin typeface="Times New Roman" pitchFamily="18" charset="0"/>
                <a:cs typeface="Times New Roman" pitchFamily="18" charset="0"/>
              </a:rPr>
              <a:t>   Wei Hong	Company: Arch Rock</a:t>
            </a:r>
          </a:p>
          <a:p>
            <a:r>
              <a:rPr lang="en-US" sz="1600" dirty="0" smtClean="0">
                <a:latin typeface="Times New Roman" pitchFamily="18" charset="0"/>
                <a:cs typeface="Times New Roman" pitchFamily="18" charset="0"/>
              </a:rPr>
              <a:t>   </a:t>
            </a:r>
          </a:p>
          <a:p>
            <a:r>
              <a:rPr lang="en-US" sz="1600" dirty="0" smtClean="0">
                <a:latin typeface="Times New Roman" pitchFamily="18" charset="0"/>
                <a:cs typeface="Times New Roman" pitchFamily="18" charset="0"/>
              </a:rPr>
              <a:t>Address Box 7 9 8 Los Gatos CA 9 5 0 3 1</a:t>
            </a:r>
          </a:p>
          <a:p>
            <a:r>
              <a:rPr lang="en-US" sz="1600" dirty="0" smtClean="0">
                <a:latin typeface="Times New Roman" pitchFamily="18" charset="0"/>
                <a:cs typeface="Times New Roman" pitchFamily="18" charset="0"/>
              </a:rPr>
              <a:t>Voice:[], </a:t>
            </a:r>
            <a:r>
              <a:rPr lang="en-US" sz="1600" dirty="0">
                <a:latin typeface="Times New Roman" pitchFamily="18" charset="0"/>
                <a:cs typeface="Times New Roman" pitchFamily="18" charset="0"/>
              </a:rPr>
              <a:t>FAX: </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E-Mail</a:t>
            </a:r>
            <a:r>
              <a:rPr lang="en-US" sz="1600" dirty="0" smtClean="0">
                <a:latin typeface="Times New Roman" pitchFamily="18" charset="0"/>
                <a:cs typeface="Times New Roman" pitchFamily="18" charset="0"/>
              </a:rPr>
              <a:t>:[</a:t>
            </a:r>
            <a:r>
              <a:rPr lang="en-US" sz="1600" dirty="0" err="1" smtClean="0">
                <a:latin typeface="Times New Roman" pitchFamily="18" charset="0"/>
                <a:cs typeface="Times New Roman" pitchFamily="18" charset="0"/>
              </a:rPr>
              <a:t>ben</a:t>
            </a:r>
            <a:r>
              <a:rPr lang="en-US" sz="1600" dirty="0" smtClean="0">
                <a:latin typeface="Times New Roman" pitchFamily="18" charset="0"/>
                <a:cs typeface="Times New Roman" pitchFamily="18" charset="0"/>
              </a:rPr>
              <a:t> @ blindcreek.com]</a:t>
            </a:r>
            <a:r>
              <a:rPr lang="en-US" sz="1600" dirty="0">
                <a:latin typeface="Times New Roman" pitchFamily="18" charset="0"/>
                <a:cs typeface="Times New Roman" pitchFamily="18" charset="0"/>
              </a:rPr>
              <a:t>	</a:t>
            </a:r>
          </a:p>
          <a:p>
            <a:pPr>
              <a:spcBef>
                <a:spcPts val="600"/>
              </a:spcBef>
              <a:spcAft>
                <a:spcPts val="600"/>
              </a:spcAft>
            </a:pPr>
            <a:r>
              <a:rPr lang="en-US" sz="1600" b="1" dirty="0">
                <a:latin typeface="Times New Roman" pitchFamily="18" charset="0"/>
                <a:cs typeface="Times New Roman" pitchFamily="18" charset="0"/>
              </a:rPr>
              <a:t>Re</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LB53 Comment Resolution</a:t>
            </a:r>
            <a:endParaRPr lang="en-US" dirty="0">
              <a:latin typeface="Times New Roman" pitchFamily="18" charset="0"/>
              <a:cs typeface="Times New Roman" pitchFamily="18" charset="0"/>
            </a:endParaRPr>
          </a:p>
          <a:p>
            <a:pPr>
              <a:spcBef>
                <a:spcPts val="600"/>
              </a:spcBef>
              <a:spcAft>
                <a:spcPts val="600"/>
              </a:spcAft>
            </a:pPr>
            <a:r>
              <a:rPr lang="en-US" sz="1600" b="1" dirty="0">
                <a:latin typeface="Times New Roman" pitchFamily="18" charset="0"/>
                <a:cs typeface="Times New Roman" pitchFamily="18" charset="0"/>
              </a:rPr>
              <a:t>Abstract: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Proposed resolutions for ESOR comments from LB53.  Identifies the “low hanging fruit” with recommended resolutions, and suggests how other comments are being resolved w/proposed assignments.</a:t>
            </a:r>
            <a:endParaRPr lang="en-US" sz="1600" dirty="0">
              <a:latin typeface="Times New Roman" pitchFamily="18" charset="0"/>
              <a:cs typeface="Times New Roman" pitchFamily="18" charset="0"/>
            </a:endParaRPr>
          </a:p>
          <a:p>
            <a:pPr>
              <a:spcBef>
                <a:spcPts val="600"/>
              </a:spcBef>
              <a:spcAft>
                <a:spcPts val="600"/>
              </a:spcAft>
            </a:pPr>
            <a:r>
              <a:rPr lang="en-US" sz="1600" b="1" dirty="0">
                <a:latin typeface="Times New Roman" pitchFamily="18" charset="0"/>
                <a:cs typeface="Times New Roman" pitchFamily="18" charset="0"/>
              </a:rPr>
              <a:t>Purpose: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Assist in comment resolution</a:t>
            </a:r>
            <a:endParaRPr lang="en-US" sz="1600" dirty="0">
              <a:latin typeface="Times New Roman" pitchFamily="18" charset="0"/>
              <a:cs typeface="Times New Roman" pitchFamily="18" charset="0"/>
            </a:endParaRPr>
          </a:p>
          <a:p>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ESOR Comment Summary</a:t>
            </a:r>
            <a:endParaRPr lang="en-US" dirty="0"/>
          </a:p>
        </p:txBody>
      </p:sp>
      <p:sp>
        <p:nvSpPr>
          <p:cNvPr id="3" name="Subtitle 2"/>
          <p:cNvSpPr>
            <a:spLocks noGrp="1"/>
          </p:cNvSpPr>
          <p:nvPr>
            <p:ph type="subTitle" idx="1"/>
          </p:nvPr>
        </p:nvSpPr>
        <p:spPr/>
        <p:txBody>
          <a:bodyPr/>
          <a:lstStyle/>
          <a:p>
            <a:r>
              <a:rPr lang="en-US" dirty="0" smtClean="0"/>
              <a:t>Ben Rolfe, Will San Filippo, Wei Hong</a:t>
            </a:r>
          </a:p>
          <a:p>
            <a:r>
              <a:rPr lang="en-US" dirty="0" smtClean="0"/>
              <a:t>Et al.</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Sub-groups</a:t>
            </a:r>
            <a:endParaRPr lang="en-US" dirty="0"/>
          </a:p>
        </p:txBody>
      </p:sp>
      <p:sp>
        <p:nvSpPr>
          <p:cNvPr id="3" name="Content Placeholder 2"/>
          <p:cNvSpPr>
            <a:spLocks noGrp="1"/>
          </p:cNvSpPr>
          <p:nvPr>
            <p:ph idx="1"/>
          </p:nvPr>
        </p:nvSpPr>
        <p:spPr/>
        <p:txBody>
          <a:bodyPr>
            <a:normAutofit/>
          </a:bodyPr>
          <a:lstStyle/>
          <a:p>
            <a:r>
              <a:rPr lang="en-US" dirty="0" smtClean="0"/>
              <a:t>Grouped into three general sub-grouping:</a:t>
            </a:r>
          </a:p>
          <a:p>
            <a:pPr lvl="1"/>
            <a:r>
              <a:rPr lang="en-US" dirty="0" smtClean="0"/>
              <a:t>Enhanced security: Punted to Rob C.</a:t>
            </a:r>
          </a:p>
          <a:p>
            <a:pPr lvl="1"/>
            <a:r>
              <a:rPr lang="en-US" dirty="0" smtClean="0"/>
              <a:t>Frame format related: Addressed by proposal from Michael</a:t>
            </a:r>
          </a:p>
          <a:p>
            <a:pPr lvl="1"/>
            <a:r>
              <a:rPr lang="en-US" dirty="0" smtClean="0"/>
              <a:t>Editorial: the error makes text technically incorrect but fix is obvious</a:t>
            </a:r>
          </a:p>
          <a:p>
            <a:pPr lvl="1"/>
            <a:r>
              <a:rPr lang="en-US" dirty="0" smtClean="0"/>
              <a:t>Everything else</a:t>
            </a:r>
          </a:p>
          <a:p>
            <a:pPr>
              <a:buNone/>
            </a:pP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Not handled here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Security: Proposal expected (Rob C.)</a:t>
            </a:r>
          </a:p>
          <a:p>
            <a:pPr lvl="1"/>
            <a:r>
              <a:rPr lang="en-US" dirty="0" smtClean="0"/>
              <a:t>Need technical input: 457 480 481 482 483 484 485 490 491 492 493 494 496 497 499 500 501 513 515 515 516 517 518 519 </a:t>
            </a:r>
          </a:p>
          <a:p>
            <a:r>
              <a:rPr lang="en-US" dirty="0" smtClean="0"/>
              <a:t>Proposal by MB for frames:</a:t>
            </a:r>
          </a:p>
          <a:p>
            <a:pPr lvl="1"/>
            <a:r>
              <a:rPr lang="en-US" dirty="0"/>
              <a:t>9</a:t>
            </a:r>
            <a:r>
              <a:rPr lang="en-US" dirty="0" smtClean="0"/>
              <a:t> </a:t>
            </a:r>
            <a:r>
              <a:rPr lang="en-US" dirty="0"/>
              <a:t>130</a:t>
            </a:r>
            <a:r>
              <a:rPr lang="en-US" dirty="0" smtClean="0"/>
              <a:t> </a:t>
            </a:r>
            <a:r>
              <a:rPr lang="en-US" dirty="0"/>
              <a:t>131</a:t>
            </a:r>
            <a:r>
              <a:rPr lang="en-US" dirty="0" smtClean="0"/>
              <a:t> </a:t>
            </a:r>
            <a:r>
              <a:rPr lang="en-US" dirty="0"/>
              <a:t>133</a:t>
            </a:r>
            <a:r>
              <a:rPr lang="en-US" dirty="0" smtClean="0"/>
              <a:t> </a:t>
            </a:r>
            <a:r>
              <a:rPr lang="en-US" dirty="0"/>
              <a:t>134</a:t>
            </a:r>
            <a:r>
              <a:rPr lang="en-US" dirty="0" smtClean="0"/>
              <a:t> </a:t>
            </a:r>
            <a:r>
              <a:rPr lang="en-US" dirty="0"/>
              <a:t>137</a:t>
            </a:r>
            <a:r>
              <a:rPr lang="en-US" dirty="0" smtClean="0"/>
              <a:t> </a:t>
            </a:r>
            <a:r>
              <a:rPr lang="en-US" dirty="0"/>
              <a:t>138</a:t>
            </a:r>
            <a:r>
              <a:rPr lang="en-US" dirty="0" smtClean="0"/>
              <a:t> </a:t>
            </a:r>
            <a:r>
              <a:rPr lang="en-US" dirty="0"/>
              <a:t>139</a:t>
            </a:r>
            <a:r>
              <a:rPr lang="en-US" dirty="0" smtClean="0"/>
              <a:t> </a:t>
            </a:r>
            <a:r>
              <a:rPr lang="en-US" dirty="0"/>
              <a:t>141</a:t>
            </a:r>
            <a:r>
              <a:rPr lang="en-US" dirty="0" smtClean="0"/>
              <a:t> </a:t>
            </a:r>
            <a:r>
              <a:rPr lang="en-US" dirty="0"/>
              <a:t>142</a:t>
            </a:r>
            <a:r>
              <a:rPr lang="en-US" dirty="0" smtClean="0"/>
              <a:t> </a:t>
            </a:r>
            <a:r>
              <a:rPr lang="en-US" dirty="0"/>
              <a:t>144</a:t>
            </a:r>
            <a:r>
              <a:rPr lang="en-US" dirty="0" smtClean="0"/>
              <a:t> </a:t>
            </a:r>
            <a:r>
              <a:rPr lang="en-US" dirty="0"/>
              <a:t>145</a:t>
            </a:r>
            <a:r>
              <a:rPr lang="en-US" dirty="0" smtClean="0"/>
              <a:t> </a:t>
            </a:r>
            <a:r>
              <a:rPr lang="en-US" dirty="0"/>
              <a:t>146</a:t>
            </a:r>
            <a:r>
              <a:rPr lang="en-US" dirty="0" smtClean="0"/>
              <a:t> </a:t>
            </a:r>
            <a:r>
              <a:rPr lang="en-US" dirty="0"/>
              <a:t>148</a:t>
            </a:r>
            <a:r>
              <a:rPr lang="en-US" dirty="0" smtClean="0"/>
              <a:t> </a:t>
            </a:r>
            <a:r>
              <a:rPr lang="en-US" dirty="0"/>
              <a:t>149</a:t>
            </a:r>
            <a:r>
              <a:rPr lang="en-US" dirty="0" smtClean="0"/>
              <a:t> </a:t>
            </a:r>
            <a:r>
              <a:rPr lang="en-US" dirty="0"/>
              <a:t>150</a:t>
            </a:r>
            <a:r>
              <a:rPr lang="en-US" dirty="0" smtClean="0"/>
              <a:t> </a:t>
            </a:r>
            <a:r>
              <a:rPr lang="en-US" dirty="0"/>
              <a:t>151</a:t>
            </a:r>
            <a:r>
              <a:rPr lang="en-US" dirty="0" smtClean="0"/>
              <a:t> </a:t>
            </a:r>
            <a:r>
              <a:rPr lang="en-US" dirty="0"/>
              <a:t>152</a:t>
            </a:r>
            <a:r>
              <a:rPr lang="en-US" dirty="0" smtClean="0"/>
              <a:t> </a:t>
            </a:r>
            <a:r>
              <a:rPr lang="en-US" dirty="0"/>
              <a:t>153</a:t>
            </a:r>
            <a:r>
              <a:rPr lang="en-US" dirty="0" smtClean="0"/>
              <a:t> </a:t>
            </a:r>
            <a:r>
              <a:rPr lang="en-US" dirty="0"/>
              <a:t>154</a:t>
            </a:r>
            <a:r>
              <a:rPr lang="en-US" dirty="0" smtClean="0"/>
              <a:t> </a:t>
            </a:r>
            <a:r>
              <a:rPr lang="en-US" dirty="0"/>
              <a:t>155</a:t>
            </a:r>
            <a:r>
              <a:rPr lang="en-US" dirty="0" smtClean="0"/>
              <a:t> </a:t>
            </a:r>
            <a:r>
              <a:rPr lang="en-US" dirty="0"/>
              <a:t>156</a:t>
            </a:r>
            <a:r>
              <a:rPr lang="en-US" dirty="0" smtClean="0"/>
              <a:t> </a:t>
            </a:r>
            <a:r>
              <a:rPr lang="en-US" dirty="0"/>
              <a:t>157</a:t>
            </a:r>
            <a:r>
              <a:rPr lang="en-US" dirty="0" smtClean="0"/>
              <a:t> </a:t>
            </a:r>
            <a:r>
              <a:rPr lang="en-US" dirty="0"/>
              <a:t>158</a:t>
            </a:r>
            <a:r>
              <a:rPr lang="en-US" dirty="0" smtClean="0"/>
              <a:t> </a:t>
            </a:r>
            <a:r>
              <a:rPr lang="en-US" dirty="0"/>
              <a:t>173</a:t>
            </a:r>
            <a:r>
              <a:rPr lang="en-US" dirty="0" smtClean="0"/>
              <a:t> </a:t>
            </a:r>
            <a:r>
              <a:rPr lang="en-US" dirty="0"/>
              <a:t>174</a:t>
            </a:r>
            <a:r>
              <a:rPr lang="en-US" dirty="0" smtClean="0"/>
              <a:t> </a:t>
            </a:r>
            <a:r>
              <a:rPr lang="en-US" dirty="0"/>
              <a:t>175</a:t>
            </a:r>
            <a:r>
              <a:rPr lang="en-US" dirty="0" smtClean="0"/>
              <a:t> </a:t>
            </a:r>
            <a:r>
              <a:rPr lang="en-US" dirty="0"/>
              <a:t>176</a:t>
            </a:r>
            <a:r>
              <a:rPr lang="en-US" dirty="0" smtClean="0"/>
              <a:t> </a:t>
            </a:r>
            <a:r>
              <a:rPr lang="en-US" dirty="0"/>
              <a:t>177</a:t>
            </a:r>
            <a:r>
              <a:rPr lang="en-US" dirty="0" smtClean="0"/>
              <a:t> </a:t>
            </a:r>
            <a:r>
              <a:rPr lang="en-US" dirty="0"/>
              <a:t>178</a:t>
            </a:r>
            <a:r>
              <a:rPr lang="en-US" dirty="0" smtClean="0"/>
              <a:t> </a:t>
            </a:r>
            <a:r>
              <a:rPr lang="en-US" dirty="0"/>
              <a:t>179</a:t>
            </a:r>
            <a:r>
              <a:rPr lang="en-US" dirty="0" smtClean="0"/>
              <a:t> </a:t>
            </a:r>
            <a:r>
              <a:rPr lang="en-US" dirty="0"/>
              <a:t>180</a:t>
            </a:r>
            <a:r>
              <a:rPr lang="en-US" dirty="0" smtClean="0"/>
              <a:t> </a:t>
            </a:r>
            <a:r>
              <a:rPr lang="en-US" dirty="0"/>
              <a:t>181</a:t>
            </a:r>
            <a:r>
              <a:rPr lang="en-US" dirty="0" smtClean="0"/>
              <a:t> </a:t>
            </a:r>
            <a:r>
              <a:rPr lang="en-US" dirty="0"/>
              <a:t>182</a:t>
            </a:r>
            <a:r>
              <a:rPr lang="en-US" dirty="0" smtClean="0"/>
              <a:t> </a:t>
            </a:r>
            <a:r>
              <a:rPr lang="en-US" dirty="0"/>
              <a:t>186</a:t>
            </a:r>
            <a:r>
              <a:rPr lang="en-US" dirty="0" smtClean="0"/>
              <a:t> </a:t>
            </a:r>
            <a:r>
              <a:rPr lang="en-US" dirty="0"/>
              <a:t>187</a:t>
            </a:r>
            <a:r>
              <a:rPr lang="en-US" dirty="0" smtClean="0"/>
              <a:t> </a:t>
            </a:r>
            <a:r>
              <a:rPr lang="en-US" dirty="0"/>
              <a:t>188</a:t>
            </a:r>
            <a:r>
              <a:rPr lang="en-US" dirty="0" smtClean="0"/>
              <a:t> </a:t>
            </a:r>
            <a:r>
              <a:rPr lang="en-US" dirty="0"/>
              <a:t>306</a:t>
            </a:r>
            <a:r>
              <a:rPr lang="en-US" dirty="0" smtClean="0"/>
              <a:t> </a:t>
            </a:r>
            <a:r>
              <a:rPr lang="en-US" dirty="0"/>
              <a:t>439</a:t>
            </a:r>
            <a:r>
              <a:rPr lang="en-US" dirty="0" smtClean="0"/>
              <a:t> </a:t>
            </a:r>
            <a:r>
              <a:rPr lang="en-US" dirty="0"/>
              <a:t>440</a:t>
            </a:r>
            <a:r>
              <a:rPr lang="en-US" dirty="0" smtClean="0"/>
              <a:t> </a:t>
            </a:r>
            <a:r>
              <a:rPr lang="en-US" dirty="0"/>
              <a:t>441</a:t>
            </a:r>
            <a:r>
              <a:rPr lang="en-US" dirty="0" smtClean="0"/>
              <a:t> </a:t>
            </a:r>
            <a:r>
              <a:rPr lang="en-US" dirty="0"/>
              <a:t>442</a:t>
            </a:r>
            <a:r>
              <a:rPr lang="en-US" dirty="0" smtClean="0"/>
              <a:t> </a:t>
            </a:r>
            <a:r>
              <a:rPr lang="en-US" dirty="0"/>
              <a:t>447</a:t>
            </a:r>
            <a:r>
              <a:rPr lang="en-US" dirty="0" smtClean="0"/>
              <a:t> </a:t>
            </a:r>
            <a:r>
              <a:rPr lang="en-US" dirty="0"/>
              <a:t>462</a:t>
            </a:r>
            <a:r>
              <a:rPr lang="en-US" dirty="0" smtClean="0"/>
              <a:t> </a:t>
            </a:r>
            <a:r>
              <a:rPr lang="en-US" dirty="0"/>
              <a:t>463</a:t>
            </a:r>
            <a:r>
              <a:rPr lang="en-US" dirty="0" smtClean="0"/>
              <a:t> </a:t>
            </a:r>
            <a:r>
              <a:rPr lang="en-US" dirty="0"/>
              <a:t>749</a:t>
            </a:r>
            <a:r>
              <a:rPr lang="en-US" dirty="0" smtClean="0"/>
              <a:t> </a:t>
            </a:r>
            <a:r>
              <a:rPr lang="en-US" dirty="0"/>
              <a:t>956</a:t>
            </a:r>
            <a:r>
              <a:rPr lang="en-US" dirty="0" smtClean="0"/>
              <a:t> </a:t>
            </a:r>
            <a:r>
              <a:rPr lang="en-US" dirty="0"/>
              <a:t>1038</a:t>
            </a:r>
            <a:r>
              <a:rPr lang="en-US" dirty="0" smtClean="0"/>
              <a:t> </a:t>
            </a:r>
            <a:r>
              <a:rPr lang="en-US" dirty="0"/>
              <a:t>1153</a:t>
            </a:r>
            <a:r>
              <a:rPr lang="en-US" dirty="0" smtClean="0"/>
              <a:t> </a:t>
            </a:r>
            <a:r>
              <a:rPr lang="en-US" dirty="0"/>
              <a:t>1155</a:t>
            </a:r>
            <a:r>
              <a:rPr lang="en-US" dirty="0" smtClean="0"/>
              <a:t> </a:t>
            </a:r>
            <a:r>
              <a:rPr lang="en-US" dirty="0"/>
              <a:t>1156</a:t>
            </a:r>
            <a:r>
              <a:rPr lang="en-US" dirty="0" smtClean="0"/>
              <a:t> </a:t>
            </a:r>
            <a:r>
              <a:rPr lang="en-US" dirty="0"/>
              <a:t>1175</a:t>
            </a:r>
            <a:r>
              <a:rPr lang="en-US" dirty="0" smtClean="0"/>
              <a:t> </a:t>
            </a:r>
            <a:r>
              <a:rPr lang="en-US" dirty="0"/>
              <a:t>1176</a:t>
            </a:r>
            <a:r>
              <a:rPr lang="en-US" dirty="0" smtClean="0"/>
              <a:t> </a:t>
            </a:r>
            <a:r>
              <a:rPr lang="en-US" dirty="0"/>
              <a:t>1178</a:t>
            </a:r>
            <a:r>
              <a:rPr lang="en-US" dirty="0" smtClean="0"/>
              <a:t> </a:t>
            </a:r>
            <a:r>
              <a:rPr lang="en-US" dirty="0"/>
              <a:t>1323</a:t>
            </a:r>
            <a:r>
              <a:rPr lang="en-US" dirty="0" smtClean="0"/>
              <a:t> </a:t>
            </a:r>
            <a:r>
              <a:rPr lang="en-US" dirty="0"/>
              <a:t>1324</a:t>
            </a:r>
            <a:r>
              <a:rPr lang="en-US" dirty="0" smtClean="0"/>
              <a:t> </a:t>
            </a:r>
            <a:r>
              <a:rPr lang="en-US" dirty="0"/>
              <a:t>1325</a:t>
            </a:r>
            <a:r>
              <a:rPr lang="en-US" dirty="0" smtClean="0"/>
              <a:t> </a:t>
            </a:r>
            <a:r>
              <a:rPr lang="en-US" dirty="0"/>
              <a:t>1326</a:t>
            </a:r>
            <a:r>
              <a:rPr lang="en-US" dirty="0" smtClean="0"/>
              <a:t> </a:t>
            </a:r>
            <a:r>
              <a:rPr lang="en-US" dirty="0"/>
              <a:t>1327</a:t>
            </a:r>
            <a:r>
              <a:rPr lang="en-US" dirty="0" smtClean="0"/>
              <a:t> </a:t>
            </a:r>
            <a:r>
              <a:rPr lang="en-US" dirty="0"/>
              <a:t>1344</a:t>
            </a:r>
            <a:r>
              <a:rPr lang="en-US" dirty="0" smtClean="0"/>
              <a:t> </a:t>
            </a:r>
            <a:r>
              <a:rPr lang="en-US" dirty="0"/>
              <a:t>1372</a:t>
            </a:r>
            <a:r>
              <a:rPr lang="en-US" dirty="0" smtClean="0"/>
              <a:t> </a:t>
            </a:r>
            <a:r>
              <a:rPr lang="en-US" dirty="0"/>
              <a:t>1375</a:t>
            </a:r>
            <a:r>
              <a:rPr lang="en-US" dirty="0" smtClean="0"/>
              <a:t> </a:t>
            </a:r>
            <a:r>
              <a:rPr lang="en-US" dirty="0"/>
              <a:t>1376</a:t>
            </a:r>
            <a:r>
              <a:rPr lang="en-US" dirty="0" smtClean="0"/>
              <a:t> </a:t>
            </a:r>
            <a:r>
              <a:rPr lang="en-US" dirty="0"/>
              <a:t>1392</a:t>
            </a:r>
            <a:r>
              <a:rPr lang="en-US" dirty="0" smtClean="0"/>
              <a:t> </a:t>
            </a:r>
            <a:r>
              <a:rPr lang="en-US" dirty="0"/>
              <a:t>1481</a:t>
            </a:r>
            <a:r>
              <a:rPr lang="en-US" dirty="0" smtClean="0"/>
              <a:t> </a:t>
            </a:r>
            <a:r>
              <a:rPr lang="en-US" dirty="0"/>
              <a:t>1552</a:t>
            </a:r>
            <a:r>
              <a:rPr lang="en-US" dirty="0" smtClean="0"/>
              <a:t> </a:t>
            </a:r>
            <a:r>
              <a:rPr lang="en-US" dirty="0"/>
              <a:t>1577</a:t>
            </a:r>
            <a:r>
              <a:rPr lang="en-US" dirty="0" smtClean="0"/>
              <a:t> </a:t>
            </a:r>
            <a:r>
              <a:rPr lang="en-US" dirty="0"/>
              <a:t>1582</a:t>
            </a:r>
            <a:r>
              <a:rPr lang="en-US" dirty="0" smtClean="0"/>
              <a:t> </a:t>
            </a:r>
          </a:p>
          <a:p>
            <a:r>
              <a:rPr lang="en-US" dirty="0" smtClean="0"/>
              <a:t>LL assigned to MB:</a:t>
            </a:r>
          </a:p>
          <a:p>
            <a:pPr lvl="1"/>
            <a:r>
              <a:rPr lang="en-US" dirty="0"/>
              <a:t>461</a:t>
            </a:r>
            <a:r>
              <a:rPr lang="en-US" dirty="0" smtClean="0"/>
              <a:t> </a:t>
            </a:r>
            <a:r>
              <a:rPr lang="en-US" dirty="0"/>
              <a:t>464</a:t>
            </a:r>
            <a:r>
              <a:rPr lang="en-US" dirty="0" smtClean="0"/>
              <a:t> </a:t>
            </a:r>
            <a:r>
              <a:rPr lang="en-US" dirty="0"/>
              <a:t>465</a:t>
            </a:r>
            <a:r>
              <a:rPr lang="en-US" dirty="0" smtClean="0"/>
              <a:t> </a:t>
            </a:r>
            <a:r>
              <a:rPr lang="en-US" dirty="0"/>
              <a:t>477</a:t>
            </a:r>
            <a:r>
              <a:rPr lang="en-US" dirty="0" smtClean="0"/>
              <a:t> </a:t>
            </a:r>
            <a:r>
              <a:rPr lang="en-US" dirty="0"/>
              <a:t>478</a:t>
            </a:r>
            <a:r>
              <a:rPr lang="en-US" dirty="0" smtClean="0"/>
              <a:t> </a:t>
            </a:r>
            <a:r>
              <a:rPr lang="en-US" dirty="0"/>
              <a:t>479</a:t>
            </a:r>
            <a:r>
              <a:rPr lang="en-US" dirty="0" smtClean="0"/>
              <a:t> </a:t>
            </a:r>
            <a:r>
              <a:rPr lang="en-US" dirty="0"/>
              <a:t>747</a:t>
            </a:r>
            <a:r>
              <a:rPr lang="en-US" dirty="0" smtClean="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Everything Else</a:t>
            </a:r>
            <a:endParaRPr lang="en-US" dirty="0"/>
          </a:p>
        </p:txBody>
      </p:sp>
      <p:sp>
        <p:nvSpPr>
          <p:cNvPr id="3" name="Content Placeholder 2"/>
          <p:cNvSpPr>
            <a:spLocks noGrp="1"/>
          </p:cNvSpPr>
          <p:nvPr>
            <p:ph idx="1"/>
          </p:nvPr>
        </p:nvSpPr>
        <p:spPr/>
        <p:txBody>
          <a:bodyPr/>
          <a:lstStyle/>
          <a:p>
            <a:r>
              <a:rPr lang="en-US" dirty="0" smtClean="0"/>
              <a:t>Comments to accept as is:</a:t>
            </a:r>
          </a:p>
          <a:p>
            <a:pPr lvl="1"/>
            <a:r>
              <a:rPr lang="en-US"/>
              <a:t>132</a:t>
            </a:r>
            <a:r>
              <a:rPr lang="en-US" smtClean="0"/>
              <a:t> </a:t>
            </a:r>
            <a:r>
              <a:rPr lang="en-US" smtClean="0"/>
              <a:t>135 140 </a:t>
            </a:r>
            <a:r>
              <a:rPr lang="en-US" dirty="0"/>
              <a:t>143</a:t>
            </a:r>
            <a:r>
              <a:rPr lang="en-US" dirty="0" smtClean="0"/>
              <a:t> </a:t>
            </a:r>
            <a:r>
              <a:rPr lang="en-US" dirty="0"/>
              <a:t>184</a:t>
            </a:r>
            <a:r>
              <a:rPr lang="en-US" dirty="0" smtClean="0"/>
              <a:t> </a:t>
            </a:r>
            <a:r>
              <a:rPr lang="en-US" dirty="0"/>
              <a:t>438</a:t>
            </a:r>
            <a:r>
              <a:rPr lang="en-US" dirty="0" smtClean="0"/>
              <a:t> </a:t>
            </a:r>
            <a:r>
              <a:rPr lang="en-US" dirty="0"/>
              <a:t>443</a:t>
            </a:r>
            <a:r>
              <a:rPr lang="en-US" dirty="0" smtClean="0"/>
              <a:t> </a:t>
            </a:r>
            <a:r>
              <a:rPr lang="en-US" dirty="0"/>
              <a:t>444</a:t>
            </a:r>
            <a:r>
              <a:rPr lang="en-US" dirty="0" smtClean="0"/>
              <a:t> </a:t>
            </a:r>
            <a:r>
              <a:rPr lang="en-US" dirty="0"/>
              <a:t>445</a:t>
            </a:r>
            <a:r>
              <a:rPr lang="en-US" dirty="0" smtClean="0"/>
              <a:t> </a:t>
            </a:r>
            <a:r>
              <a:rPr lang="en-US" dirty="0"/>
              <a:t>446</a:t>
            </a:r>
            <a:r>
              <a:rPr lang="en-US" dirty="0" smtClean="0"/>
              <a:t> </a:t>
            </a:r>
            <a:r>
              <a:rPr lang="en-US" dirty="0"/>
              <a:t>448</a:t>
            </a:r>
            <a:r>
              <a:rPr lang="en-US" dirty="0" smtClean="0"/>
              <a:t> </a:t>
            </a:r>
            <a:r>
              <a:rPr lang="en-US" dirty="0"/>
              <a:t>449</a:t>
            </a:r>
            <a:r>
              <a:rPr lang="en-US" dirty="0" smtClean="0"/>
              <a:t> </a:t>
            </a:r>
            <a:r>
              <a:rPr lang="en-US" dirty="0"/>
              <a:t>450</a:t>
            </a:r>
            <a:r>
              <a:rPr lang="en-US" dirty="0" smtClean="0"/>
              <a:t> </a:t>
            </a:r>
            <a:r>
              <a:rPr lang="en-US" dirty="0"/>
              <a:t>451</a:t>
            </a:r>
            <a:r>
              <a:rPr lang="en-US" dirty="0" smtClean="0"/>
              <a:t> </a:t>
            </a:r>
            <a:r>
              <a:rPr lang="en-US" dirty="0"/>
              <a:t>452</a:t>
            </a:r>
            <a:r>
              <a:rPr lang="en-US" dirty="0" smtClean="0"/>
              <a:t> </a:t>
            </a:r>
            <a:r>
              <a:rPr lang="en-US" dirty="0"/>
              <a:t>453</a:t>
            </a:r>
            <a:r>
              <a:rPr lang="en-US" dirty="0" smtClean="0"/>
              <a:t> </a:t>
            </a:r>
            <a:r>
              <a:rPr lang="en-US" dirty="0"/>
              <a:t>454</a:t>
            </a:r>
            <a:r>
              <a:rPr lang="en-US" dirty="0" smtClean="0"/>
              <a:t> </a:t>
            </a:r>
            <a:r>
              <a:rPr lang="en-US" dirty="0"/>
              <a:t>456</a:t>
            </a:r>
            <a:r>
              <a:rPr lang="en-US" dirty="0" smtClean="0"/>
              <a:t> </a:t>
            </a:r>
            <a:r>
              <a:rPr lang="en-US" dirty="0"/>
              <a:t>458</a:t>
            </a:r>
            <a:r>
              <a:rPr lang="en-US" dirty="0" smtClean="0"/>
              <a:t> </a:t>
            </a:r>
            <a:r>
              <a:rPr lang="en-US" dirty="0"/>
              <a:t>466</a:t>
            </a:r>
            <a:r>
              <a:rPr lang="en-US" dirty="0" smtClean="0"/>
              <a:t> </a:t>
            </a:r>
            <a:r>
              <a:rPr lang="en-US" dirty="0"/>
              <a:t>467</a:t>
            </a:r>
            <a:r>
              <a:rPr lang="en-US" dirty="0" smtClean="0"/>
              <a:t> </a:t>
            </a:r>
            <a:r>
              <a:rPr lang="en-US" dirty="0"/>
              <a:t>468</a:t>
            </a:r>
            <a:r>
              <a:rPr lang="en-US" dirty="0" smtClean="0"/>
              <a:t> </a:t>
            </a:r>
            <a:r>
              <a:rPr lang="en-US" dirty="0"/>
              <a:t>469</a:t>
            </a:r>
            <a:r>
              <a:rPr lang="en-US" dirty="0" smtClean="0"/>
              <a:t> </a:t>
            </a:r>
            <a:r>
              <a:rPr lang="en-US" dirty="0"/>
              <a:t>470</a:t>
            </a:r>
            <a:r>
              <a:rPr lang="en-US" dirty="0" smtClean="0"/>
              <a:t> </a:t>
            </a:r>
            <a:r>
              <a:rPr lang="en-US" dirty="0"/>
              <a:t>471</a:t>
            </a:r>
            <a:r>
              <a:rPr lang="en-US" dirty="0" smtClean="0"/>
              <a:t> </a:t>
            </a:r>
            <a:r>
              <a:rPr lang="en-US" dirty="0"/>
              <a:t>472</a:t>
            </a:r>
            <a:r>
              <a:rPr lang="en-US" dirty="0" smtClean="0"/>
              <a:t> </a:t>
            </a:r>
            <a:r>
              <a:rPr lang="en-US" dirty="0"/>
              <a:t>473</a:t>
            </a:r>
            <a:r>
              <a:rPr lang="en-US" dirty="0" smtClean="0"/>
              <a:t> </a:t>
            </a:r>
            <a:r>
              <a:rPr lang="en-US" dirty="0"/>
              <a:t>474</a:t>
            </a:r>
            <a:r>
              <a:rPr lang="en-US" dirty="0" smtClean="0"/>
              <a:t> </a:t>
            </a:r>
            <a:r>
              <a:rPr lang="en-US" dirty="0"/>
              <a:t>475</a:t>
            </a:r>
            <a:r>
              <a:rPr lang="en-US" dirty="0" smtClean="0"/>
              <a:t> </a:t>
            </a:r>
            <a:r>
              <a:rPr lang="en-US" dirty="0"/>
              <a:t>476</a:t>
            </a:r>
            <a:r>
              <a:rPr lang="en-US" dirty="0" smtClean="0"/>
              <a:t> </a:t>
            </a:r>
            <a:r>
              <a:rPr lang="en-US" dirty="0"/>
              <a:t>480</a:t>
            </a:r>
            <a:r>
              <a:rPr lang="en-US" dirty="0" smtClean="0"/>
              <a:t> </a:t>
            </a:r>
            <a:r>
              <a:rPr lang="en-US" dirty="0"/>
              <a:t>486</a:t>
            </a:r>
            <a:r>
              <a:rPr lang="en-US" dirty="0" smtClean="0"/>
              <a:t> </a:t>
            </a:r>
            <a:r>
              <a:rPr lang="en-US" dirty="0"/>
              <a:t>495</a:t>
            </a:r>
            <a:r>
              <a:rPr lang="en-US" dirty="0" smtClean="0"/>
              <a:t> </a:t>
            </a:r>
            <a:r>
              <a:rPr lang="en-US" dirty="0"/>
              <a:t>498</a:t>
            </a:r>
            <a:r>
              <a:rPr lang="en-US" dirty="0" smtClean="0"/>
              <a:t> </a:t>
            </a:r>
            <a:r>
              <a:rPr lang="en-US" dirty="0"/>
              <a:t>502</a:t>
            </a:r>
            <a:r>
              <a:rPr lang="en-US" dirty="0" smtClean="0"/>
              <a:t> </a:t>
            </a:r>
            <a:r>
              <a:rPr lang="en-US" dirty="0"/>
              <a:t>503</a:t>
            </a:r>
            <a:r>
              <a:rPr lang="en-US" dirty="0" smtClean="0"/>
              <a:t> </a:t>
            </a:r>
            <a:r>
              <a:rPr lang="en-US" dirty="0"/>
              <a:t>504</a:t>
            </a:r>
            <a:r>
              <a:rPr lang="en-US" dirty="0" smtClean="0"/>
              <a:t> </a:t>
            </a:r>
            <a:r>
              <a:rPr lang="en-US" dirty="0"/>
              <a:t>514</a:t>
            </a:r>
            <a:r>
              <a:rPr lang="en-US" dirty="0" smtClean="0"/>
              <a:t> </a:t>
            </a:r>
            <a:r>
              <a:rPr lang="en-US" dirty="0"/>
              <a:t>1377</a:t>
            </a:r>
            <a:r>
              <a:rPr lang="en-US" dirty="0" smtClean="0"/>
              <a:t> </a:t>
            </a:r>
          </a:p>
          <a:p>
            <a:r>
              <a:rPr lang="en-US" dirty="0" smtClean="0"/>
              <a:t>Accept in Principle, need input:</a:t>
            </a:r>
          </a:p>
          <a:p>
            <a:pPr lvl="1"/>
            <a:r>
              <a:rPr lang="en-US" dirty="0" smtClean="0"/>
              <a:t>457 480 481 482 483 484 485 490 491 492 493 494 496 497 499 500 501 513 515 515 516 517 518 519 </a:t>
            </a:r>
          </a:p>
          <a:p>
            <a:endParaRPr lang="en-US" dirty="0" smtClean="0"/>
          </a:p>
          <a:p>
            <a:pPr lvl="1"/>
            <a:endParaRPr lang="en-US" dirty="0"/>
          </a:p>
          <a:p>
            <a:pPr lvl="1">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Others being worked on</a:t>
            </a:r>
            <a:endParaRPr lang="en-US" dirty="0"/>
          </a:p>
        </p:txBody>
      </p:sp>
      <p:sp>
        <p:nvSpPr>
          <p:cNvPr id="3" name="Content Placeholder 2"/>
          <p:cNvSpPr>
            <a:spLocks noGrp="1"/>
          </p:cNvSpPr>
          <p:nvPr>
            <p:ph idx="1"/>
          </p:nvPr>
        </p:nvSpPr>
        <p:spPr/>
        <p:txBody>
          <a:bodyPr/>
          <a:lstStyle/>
          <a:p>
            <a:r>
              <a:rPr lang="en-US" dirty="0" smtClean="0"/>
              <a:t>Jonathan is working in TSCH: </a:t>
            </a:r>
          </a:p>
          <a:p>
            <a:pPr lvl="1"/>
            <a:r>
              <a:rPr lang="en-US" dirty="0" smtClean="0"/>
              <a:t>455</a:t>
            </a:r>
          </a:p>
          <a:p>
            <a:r>
              <a:rPr lang="en-US" dirty="0" smtClean="0"/>
              <a:t>MB proposal (partially – may need discussion): </a:t>
            </a:r>
          </a:p>
          <a:p>
            <a:pPr lvl="1"/>
            <a:r>
              <a:rPr lang="en-US" dirty="0" smtClean="0"/>
              <a:t>487 488 489 1377</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 for Listening</a:t>
            </a:r>
            <a:endParaRPr lang="en-US" dirty="0"/>
          </a:p>
        </p:txBody>
      </p:sp>
      <p:pic>
        <p:nvPicPr>
          <p:cNvPr id="1027" name="Picture 3" descr="C:\ben-root\Pictures\Dogs\MrBlue-med.jpg"/>
          <p:cNvPicPr>
            <a:picLocks noChangeAspect="1" noChangeArrowheads="1"/>
          </p:cNvPicPr>
          <p:nvPr/>
        </p:nvPicPr>
        <p:blipFill>
          <a:blip r:embed="rId2" cstate="print"/>
          <a:srcRect/>
          <a:stretch>
            <a:fillRect/>
          </a:stretch>
        </p:blipFill>
        <p:spPr bwMode="auto">
          <a:xfrm>
            <a:off x="2133600" y="1752600"/>
            <a:ext cx="5200650" cy="3898900"/>
          </a:xfrm>
          <a:prstGeom prst="rect">
            <a:avLst/>
          </a:prstGeom>
          <a:noFill/>
        </p:spPr>
      </p:pic>
      <p:sp>
        <p:nvSpPr>
          <p:cNvPr id="4" name="Slide Number Placeholder 3"/>
          <p:cNvSpPr>
            <a:spLocks noGrp="1"/>
          </p:cNvSpPr>
          <p:nvPr>
            <p:ph type="sldNum" sz="quarter" idx="12"/>
          </p:nvPr>
        </p:nvSpPr>
        <p:spPr/>
        <p:txBody>
          <a:bodyPr/>
          <a:lstStyle/>
          <a:p>
            <a:fld id="{F6F57D7B-5A1E-4A78-8140-3D40954B87F5}"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Date Placeholder 5"/>
          <p:cNvSpPr>
            <a:spLocks noGrp="1"/>
          </p:cNvSpPr>
          <p:nvPr>
            <p:ph type="dt" sz="half" idx="10"/>
          </p:nvPr>
        </p:nvSpPr>
        <p:spPr/>
        <p:txBody>
          <a:bodyPr/>
          <a:lstStyle/>
          <a:p>
            <a:r>
              <a:rPr lang="en-US" smtClean="0"/>
              <a:t>Submission</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2900</TotalTime>
  <Words>334</Words>
  <Application>Microsoft Office PowerPoint</Application>
  <PresentationFormat>On-screen Show (4:3)</PresentationFormat>
  <Paragraphs>50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ESOR Comment Summary</vt:lpstr>
      <vt:lpstr>Sub-groups</vt:lpstr>
      <vt:lpstr>Not handled here</vt:lpstr>
      <vt:lpstr>Everything Else</vt:lpstr>
      <vt:lpstr>Others being worked on</vt:lpstr>
      <vt:lpstr>Thanks for Listening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Channel Hopping for 4g PHYs</dc:title>
  <dc:creator>Ben Rolfe</dc:creator>
  <cp:lastModifiedBy>Ben</cp:lastModifiedBy>
  <cp:revision>166</cp:revision>
  <dcterms:created xsi:type="dcterms:W3CDTF">2010-06-24T23:50:26Z</dcterms:created>
  <dcterms:modified xsi:type="dcterms:W3CDTF">2010-07-13T17:27:24Z</dcterms:modified>
</cp:coreProperties>
</file>