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6" r:id="rId2"/>
    <p:sldId id="278" r:id="rId3"/>
    <p:sldId id="289" r:id="rId4"/>
    <p:sldId id="279" r:id="rId5"/>
    <p:sldId id="288" r:id="rId6"/>
    <p:sldId id="284" r:id="rId7"/>
    <p:sldId id="285" r:id="rId8"/>
    <p:sldId id="287" r:id="rId9"/>
    <p:sldId id="281" r:id="rId10"/>
    <p:sldId id="282"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9" autoAdjust="0"/>
  </p:normalViewPr>
  <p:slideViewPr>
    <p:cSldViewPr>
      <p:cViewPr>
        <p:scale>
          <a:sx n="100" d="100"/>
          <a:sy n="100" d="100"/>
        </p:scale>
        <p:origin x="-504" y="10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9/15/2010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et al</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et al</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et al</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629400" y="6416675"/>
            <a:ext cx="21336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Rolfe (BCA), et al</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kern="1200" baseline="0" dirty="0" smtClean="0">
                <a:solidFill>
                  <a:schemeClr val="tx1"/>
                </a:solidFill>
                <a:latin typeface="Times New Roman" pitchFamily="18" charset="0"/>
                <a:ea typeface="+mn-ea"/>
                <a:cs typeface="Times New Roman" pitchFamily="18" charset="0"/>
              </a:rPr>
              <a:t>802.15-10-0555-02-004e</a:t>
            </a:r>
            <a:endParaRPr lang="en-US" sz="1400" b="1" kern="1200" baseline="0" dirty="0">
              <a:solidFill>
                <a:schemeClr val="tx1"/>
              </a:solidFill>
              <a:latin typeface="Times New Roman" pitchFamily="18" charset="0"/>
              <a:ea typeface="+mn-ea"/>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Proposed resolution of ESOR comments from LB53 (the easy ones)</a:t>
            </a: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13 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Benjamin A. Rolfe	Company: BCA</a:t>
            </a:r>
          </a:p>
          <a:p>
            <a:r>
              <a:rPr lang="en-US" sz="1600" dirty="0" smtClean="0">
                <a:latin typeface="Times New Roman" pitchFamily="18" charset="0"/>
                <a:cs typeface="Times New Roman" pitchFamily="18" charset="0"/>
              </a:rPr>
              <a:t>  Will San Filippo 	Company: SSN</a:t>
            </a:r>
          </a:p>
          <a:p>
            <a:r>
              <a:rPr lang="en-US" sz="1600" dirty="0" smtClean="0">
                <a:latin typeface="Times New Roman" pitchFamily="18" charset="0"/>
                <a:cs typeface="Times New Roman" pitchFamily="18" charset="0"/>
              </a:rPr>
              <a:t>   Wei Hong	Company: Arch Rock</a:t>
            </a:r>
          </a:p>
          <a:p>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Address Box 7 9 8 Los Gatos CA 9 5 0 3 1</a:t>
            </a:r>
          </a:p>
          <a:p>
            <a:r>
              <a:rPr lang="en-US" sz="1600" dirty="0" smtClean="0">
                <a:latin typeface="Times New Roman" pitchFamily="18" charset="0"/>
                <a:cs typeface="Times New Roman" pitchFamily="18" charset="0"/>
              </a:rPr>
              <a:t>Voice:[],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ben</a:t>
            </a:r>
            <a:r>
              <a:rPr lang="en-US" sz="1600" dirty="0" smtClean="0">
                <a:latin typeface="Times New Roman" pitchFamily="18" charset="0"/>
                <a:cs typeface="Times New Roman" pitchFamily="18" charset="0"/>
              </a:rPr>
              <a:t> @ blindcreek.com]</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LB53 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resolutions for ESOR comments from LB53.  Identifies the “low hanging fruit” with recommended resolutions, and suggests how other comments are being resolved w/proposed assignments.</a:t>
            </a: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 being worked on</a:t>
            </a:r>
            <a:endParaRPr lang="en-US" dirty="0"/>
          </a:p>
        </p:txBody>
      </p:sp>
      <p:sp>
        <p:nvSpPr>
          <p:cNvPr id="3" name="Content Placeholder 2"/>
          <p:cNvSpPr>
            <a:spLocks noGrp="1"/>
          </p:cNvSpPr>
          <p:nvPr>
            <p:ph idx="1"/>
          </p:nvPr>
        </p:nvSpPr>
        <p:spPr/>
        <p:txBody>
          <a:bodyPr/>
          <a:lstStyle/>
          <a:p>
            <a:r>
              <a:rPr lang="en-US" dirty="0" smtClean="0"/>
              <a:t>Jonathan is working in TSCH: </a:t>
            </a:r>
          </a:p>
          <a:p>
            <a:pPr lvl="1"/>
            <a:r>
              <a:rPr lang="en-US" dirty="0" smtClean="0"/>
              <a:t>455 </a:t>
            </a:r>
            <a:r>
              <a:rPr lang="en-US" dirty="0" smtClean="0">
                <a:solidFill>
                  <a:srgbClr val="FF0000"/>
                </a:solidFill>
              </a:rPr>
              <a:t>Resolved by </a:t>
            </a:r>
            <a:r>
              <a:rPr lang="en-US" dirty="0" smtClean="0">
                <a:solidFill>
                  <a:srgbClr val="FF0000"/>
                </a:solidFill>
              </a:rPr>
              <a:t>JS with TSCH edits</a:t>
            </a:r>
            <a:endParaRPr lang="en-US" dirty="0" smtClean="0"/>
          </a:p>
          <a:p>
            <a:r>
              <a:rPr lang="en-US" dirty="0" smtClean="0"/>
              <a:t>Not lumped with 0532 but at least partially addressed there:  </a:t>
            </a:r>
          </a:p>
          <a:p>
            <a:pPr lvl="1"/>
            <a:r>
              <a:rPr lang="en-US" dirty="0" smtClean="0"/>
              <a:t>487 488 489 1377</a:t>
            </a:r>
          </a:p>
          <a:p>
            <a:pPr lvl="1"/>
            <a:r>
              <a:rPr lang="en-US" dirty="0" smtClean="0">
                <a:solidFill>
                  <a:srgbClr val="FF0000"/>
                </a:solidFill>
              </a:rPr>
              <a:t>Resolved with frame formats resolutions in </a:t>
            </a:r>
            <a:r>
              <a:rPr lang="en-US" dirty="0" smtClean="0">
                <a:solidFill>
                  <a:srgbClr val="FF0000"/>
                </a:solidFill>
              </a:rPr>
              <a:t>Kona</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sp>
        <p:nvSpPr>
          <p:cNvPr id="4" name="Slide Number Placeholder 3"/>
          <p:cNvSpPr>
            <a:spLocks noGrp="1"/>
          </p:cNvSpPr>
          <p:nvPr>
            <p:ph type="sldNum" sz="quarter" idx="12"/>
          </p:nvPr>
        </p:nvSpPr>
        <p:spPr/>
        <p:txBody>
          <a:bodyPr/>
          <a:lstStyle/>
          <a:p>
            <a:fld id="{F6F57D7B-5A1E-4A78-8140-3D40954B87F5}"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pic>
        <p:nvPicPr>
          <p:cNvPr id="1026" name="Picture 2" descr="C:\Users\Ben\Pictures\IMG00047.jpg"/>
          <p:cNvPicPr>
            <a:picLocks noChangeAspect="1" noChangeArrowheads="1"/>
          </p:cNvPicPr>
          <p:nvPr/>
        </p:nvPicPr>
        <p:blipFill>
          <a:blip r:embed="rId2" cstate="print"/>
          <a:srcRect/>
          <a:stretch>
            <a:fillRect/>
          </a:stretch>
        </p:blipFill>
        <p:spPr bwMode="auto">
          <a:xfrm>
            <a:off x="1143000" y="1657349"/>
            <a:ext cx="6934200" cy="481965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lstStyle/>
          <a:p>
            <a:r>
              <a:rPr lang="en-US" dirty="0" smtClean="0"/>
              <a:t>ESOR Comment Summary</a:t>
            </a:r>
            <a:endParaRPr lang="en-US" dirty="0"/>
          </a:p>
        </p:txBody>
      </p:sp>
      <p:sp>
        <p:nvSpPr>
          <p:cNvPr id="3" name="Subtitle 2"/>
          <p:cNvSpPr>
            <a:spLocks noGrp="1"/>
          </p:cNvSpPr>
          <p:nvPr>
            <p:ph type="subTitle" idx="1"/>
          </p:nvPr>
        </p:nvSpPr>
        <p:spPr>
          <a:xfrm>
            <a:off x="1371600" y="3429000"/>
            <a:ext cx="6400800" cy="2209800"/>
          </a:xfrm>
        </p:spPr>
        <p:txBody>
          <a:bodyPr>
            <a:normAutofit lnSpcReduction="10000"/>
          </a:bodyPr>
          <a:lstStyle/>
          <a:p>
            <a:r>
              <a:rPr lang="en-US" dirty="0" smtClean="0"/>
              <a:t>Ben Rolfe, </a:t>
            </a:r>
          </a:p>
          <a:p>
            <a:r>
              <a:rPr lang="en-US" dirty="0" smtClean="0"/>
              <a:t>Will San Filippo, </a:t>
            </a:r>
          </a:p>
          <a:p>
            <a:r>
              <a:rPr lang="en-US" dirty="0" smtClean="0"/>
              <a:t>Wei Hong</a:t>
            </a:r>
          </a:p>
          <a:p>
            <a:r>
              <a:rPr lang="en-US" dirty="0" smtClean="0"/>
              <a:t>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a:t>
            </a:r>
            <a:endParaRPr lang="en-US" dirty="0"/>
          </a:p>
        </p:txBody>
      </p:sp>
      <p:sp>
        <p:nvSpPr>
          <p:cNvPr id="3" name="Content Placeholder 2"/>
          <p:cNvSpPr>
            <a:spLocks noGrp="1"/>
          </p:cNvSpPr>
          <p:nvPr>
            <p:ph idx="1"/>
          </p:nvPr>
        </p:nvSpPr>
        <p:spPr/>
        <p:txBody>
          <a:bodyPr/>
          <a:lstStyle/>
          <a:p>
            <a:r>
              <a:rPr lang="en-US" dirty="0" smtClean="0"/>
              <a:t>The text in </a:t>
            </a:r>
            <a:r>
              <a:rPr lang="en-US" dirty="0" smtClean="0">
                <a:solidFill>
                  <a:srgbClr val="FF0000"/>
                </a:solidFill>
              </a:rPr>
              <a:t>red</a:t>
            </a:r>
            <a:r>
              <a:rPr lang="en-US" dirty="0" smtClean="0"/>
              <a:t> indicates comment resolutions to comments identified as still open or  needing more </a:t>
            </a:r>
            <a:r>
              <a:rPr lang="en-US" dirty="0" err="1" smtClean="0"/>
              <a:t>inptut</a:t>
            </a:r>
            <a:r>
              <a:rPr lang="en-US" dirty="0" smtClean="0"/>
              <a:t> in 0-555r1 presented and accepted in SD.</a:t>
            </a:r>
            <a:endParaRPr lang="en-US" dirty="0"/>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Sub-groups</a:t>
            </a:r>
            <a:endParaRPr lang="en-US" dirty="0"/>
          </a:p>
        </p:txBody>
      </p:sp>
      <p:sp>
        <p:nvSpPr>
          <p:cNvPr id="3" name="Content Placeholder 2"/>
          <p:cNvSpPr>
            <a:spLocks noGrp="1"/>
          </p:cNvSpPr>
          <p:nvPr>
            <p:ph idx="1"/>
          </p:nvPr>
        </p:nvSpPr>
        <p:spPr/>
        <p:txBody>
          <a:bodyPr>
            <a:normAutofit/>
          </a:bodyPr>
          <a:lstStyle/>
          <a:p>
            <a:r>
              <a:rPr lang="en-US" dirty="0" smtClean="0"/>
              <a:t>Grouped into three general sub-grouping:</a:t>
            </a:r>
          </a:p>
          <a:p>
            <a:pPr lvl="1"/>
            <a:r>
              <a:rPr lang="en-US" dirty="0" smtClean="0"/>
              <a:t>Enhanced security: </a:t>
            </a:r>
            <a:r>
              <a:rPr lang="en-US" dirty="0" smtClean="0">
                <a:solidFill>
                  <a:srgbClr val="FF0000"/>
                </a:solidFill>
              </a:rPr>
              <a:t>(see following slides)</a:t>
            </a:r>
          </a:p>
          <a:p>
            <a:pPr lvl="1"/>
            <a:r>
              <a:rPr lang="en-US" dirty="0" smtClean="0"/>
              <a:t>Frame format related: Addressed by proposal from Michael</a:t>
            </a:r>
          </a:p>
          <a:p>
            <a:pPr lvl="1"/>
            <a:r>
              <a:rPr lang="en-US" dirty="0" smtClean="0"/>
              <a:t>Editorial: the error makes text technically incorrect but fix is obvious</a:t>
            </a:r>
          </a:p>
          <a:p>
            <a:pPr lvl="1"/>
            <a:r>
              <a:rPr lang="en-US" dirty="0" smtClean="0"/>
              <a:t>Everything else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 handled here</a:t>
            </a:r>
            <a:br>
              <a:rPr lang="en-US" dirty="0" smtClean="0"/>
            </a:br>
            <a:r>
              <a:rPr lang="en-US" dirty="0" smtClean="0"/>
              <a:t>(0555r1)</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Security: Proposal expected (Rob C.)</a:t>
            </a:r>
          </a:p>
          <a:p>
            <a:pPr lvl="1"/>
            <a:r>
              <a:rPr lang="en-US" dirty="0" smtClean="0">
                <a:solidFill>
                  <a:srgbClr val="FF0000"/>
                </a:solidFill>
              </a:rPr>
              <a:t>Need technical input: 457 480 481 482 483 484 485 490 491 492 493 494 496 497 499 500</a:t>
            </a:r>
          </a:p>
          <a:p>
            <a:pPr lvl="1">
              <a:buNone/>
            </a:pPr>
            <a:r>
              <a:rPr lang="en-US" dirty="0" smtClean="0">
                <a:solidFill>
                  <a:srgbClr val="FF0000"/>
                </a:solidFill>
              </a:rPr>
              <a:t>		(Not really security related; misidentified last </a:t>
            </a:r>
            <a:r>
              <a:rPr lang="en-US" dirty="0" smtClean="0">
                <a:solidFill>
                  <a:srgbClr val="FF0000"/>
                </a:solidFill>
              </a:rPr>
              <a:t>time, all resolved now as shown in the following slide)</a:t>
            </a:r>
            <a:endParaRPr lang="en-US" dirty="0" smtClean="0">
              <a:solidFill>
                <a:srgbClr val="FF0000"/>
              </a:solidFill>
            </a:endParaRPr>
          </a:p>
          <a:p>
            <a:r>
              <a:rPr lang="en-US" dirty="0" smtClean="0"/>
              <a:t>Proposal by 10-0532r1 for frames:</a:t>
            </a:r>
          </a:p>
          <a:p>
            <a:pPr lvl="1"/>
            <a:r>
              <a:rPr lang="en-US" dirty="0"/>
              <a:t>9</a:t>
            </a:r>
            <a:r>
              <a:rPr lang="en-US" dirty="0" smtClean="0"/>
              <a:t> </a:t>
            </a:r>
            <a:r>
              <a:rPr lang="en-US" dirty="0"/>
              <a:t>130</a:t>
            </a:r>
            <a:r>
              <a:rPr lang="en-US" dirty="0" smtClean="0"/>
              <a:t> </a:t>
            </a:r>
            <a:r>
              <a:rPr lang="en-US" dirty="0"/>
              <a:t>131</a:t>
            </a:r>
            <a:r>
              <a:rPr lang="en-US" dirty="0" smtClean="0"/>
              <a:t> </a:t>
            </a:r>
            <a:r>
              <a:rPr lang="en-US" dirty="0"/>
              <a:t>133</a:t>
            </a:r>
            <a:r>
              <a:rPr lang="en-US" dirty="0" smtClean="0"/>
              <a:t> </a:t>
            </a:r>
            <a:r>
              <a:rPr lang="en-US" dirty="0"/>
              <a:t>134</a:t>
            </a:r>
            <a:r>
              <a:rPr lang="en-US" dirty="0" smtClean="0"/>
              <a:t> </a:t>
            </a:r>
            <a:r>
              <a:rPr lang="en-US" dirty="0"/>
              <a:t>137</a:t>
            </a:r>
            <a:r>
              <a:rPr lang="en-US" dirty="0" smtClean="0"/>
              <a:t> </a:t>
            </a:r>
            <a:r>
              <a:rPr lang="en-US" dirty="0"/>
              <a:t>138</a:t>
            </a:r>
            <a:r>
              <a:rPr lang="en-US" dirty="0" smtClean="0"/>
              <a:t> </a:t>
            </a:r>
            <a:r>
              <a:rPr lang="en-US" dirty="0"/>
              <a:t>139</a:t>
            </a:r>
            <a:r>
              <a:rPr lang="en-US" dirty="0" smtClean="0"/>
              <a:t> </a:t>
            </a:r>
            <a:r>
              <a:rPr lang="en-US" dirty="0"/>
              <a:t>141</a:t>
            </a:r>
            <a:r>
              <a:rPr lang="en-US" dirty="0" smtClean="0"/>
              <a:t> </a:t>
            </a:r>
            <a:r>
              <a:rPr lang="en-US" dirty="0"/>
              <a:t>142</a:t>
            </a:r>
            <a:r>
              <a:rPr lang="en-US" dirty="0" smtClean="0"/>
              <a:t> </a:t>
            </a:r>
            <a:r>
              <a:rPr lang="en-US" dirty="0"/>
              <a:t>144</a:t>
            </a:r>
            <a:r>
              <a:rPr lang="en-US" dirty="0" smtClean="0"/>
              <a:t> </a:t>
            </a:r>
            <a:r>
              <a:rPr lang="en-US" dirty="0"/>
              <a:t>145</a:t>
            </a:r>
            <a:r>
              <a:rPr lang="en-US" dirty="0" smtClean="0"/>
              <a:t> </a:t>
            </a:r>
            <a:r>
              <a:rPr lang="en-US" dirty="0"/>
              <a:t>146</a:t>
            </a:r>
            <a:r>
              <a:rPr lang="en-US" dirty="0" smtClean="0"/>
              <a:t> </a:t>
            </a:r>
            <a:r>
              <a:rPr lang="en-US" dirty="0"/>
              <a:t>148</a:t>
            </a:r>
            <a:r>
              <a:rPr lang="en-US" dirty="0" smtClean="0"/>
              <a:t> </a:t>
            </a:r>
            <a:r>
              <a:rPr lang="en-US" dirty="0"/>
              <a:t>149</a:t>
            </a:r>
            <a:r>
              <a:rPr lang="en-US" dirty="0" smtClean="0"/>
              <a:t> </a:t>
            </a:r>
            <a:r>
              <a:rPr lang="en-US" dirty="0"/>
              <a:t>150</a:t>
            </a:r>
            <a:r>
              <a:rPr lang="en-US" dirty="0" smtClean="0"/>
              <a:t> </a:t>
            </a:r>
            <a:r>
              <a:rPr lang="en-US" dirty="0"/>
              <a:t>151</a:t>
            </a:r>
            <a:r>
              <a:rPr lang="en-US" dirty="0" smtClean="0"/>
              <a:t> </a:t>
            </a:r>
            <a:r>
              <a:rPr lang="en-US" dirty="0"/>
              <a:t>152</a:t>
            </a:r>
            <a:r>
              <a:rPr lang="en-US" dirty="0" smtClean="0"/>
              <a:t> </a:t>
            </a:r>
            <a:r>
              <a:rPr lang="en-US" dirty="0"/>
              <a:t>153</a:t>
            </a:r>
            <a:r>
              <a:rPr lang="en-US" dirty="0" smtClean="0"/>
              <a:t> </a:t>
            </a:r>
            <a:r>
              <a:rPr lang="en-US" dirty="0"/>
              <a:t>154</a:t>
            </a:r>
            <a:r>
              <a:rPr lang="en-US" dirty="0" smtClean="0"/>
              <a:t> </a:t>
            </a:r>
            <a:r>
              <a:rPr lang="en-US" dirty="0"/>
              <a:t>155</a:t>
            </a:r>
            <a:r>
              <a:rPr lang="en-US" dirty="0" smtClean="0"/>
              <a:t> </a:t>
            </a:r>
            <a:r>
              <a:rPr lang="en-US" dirty="0"/>
              <a:t>156</a:t>
            </a:r>
            <a:r>
              <a:rPr lang="en-US" dirty="0" smtClean="0"/>
              <a:t> </a:t>
            </a:r>
            <a:r>
              <a:rPr lang="en-US" dirty="0"/>
              <a:t>157</a:t>
            </a:r>
            <a:r>
              <a:rPr lang="en-US" dirty="0" smtClean="0"/>
              <a:t> </a:t>
            </a:r>
            <a:r>
              <a:rPr lang="en-US" dirty="0"/>
              <a:t>158</a:t>
            </a:r>
            <a:r>
              <a:rPr lang="en-US" dirty="0" smtClean="0"/>
              <a:t> </a:t>
            </a:r>
            <a:r>
              <a:rPr lang="en-US" dirty="0"/>
              <a:t>173</a:t>
            </a:r>
            <a:r>
              <a:rPr lang="en-US" dirty="0" smtClean="0"/>
              <a:t> </a:t>
            </a:r>
            <a:r>
              <a:rPr lang="en-US" dirty="0"/>
              <a:t>174</a:t>
            </a:r>
            <a:r>
              <a:rPr lang="en-US" dirty="0" smtClean="0"/>
              <a:t> </a:t>
            </a:r>
            <a:r>
              <a:rPr lang="en-US" dirty="0"/>
              <a:t>175</a:t>
            </a:r>
            <a:r>
              <a:rPr lang="en-US" dirty="0" smtClean="0"/>
              <a:t> </a:t>
            </a:r>
            <a:r>
              <a:rPr lang="en-US" dirty="0"/>
              <a:t>176</a:t>
            </a:r>
            <a:r>
              <a:rPr lang="en-US" dirty="0" smtClean="0"/>
              <a:t> </a:t>
            </a:r>
            <a:r>
              <a:rPr lang="en-US" dirty="0"/>
              <a:t>177</a:t>
            </a:r>
            <a:r>
              <a:rPr lang="en-US" dirty="0" smtClean="0"/>
              <a:t> </a:t>
            </a:r>
            <a:r>
              <a:rPr lang="en-US" dirty="0"/>
              <a:t>178</a:t>
            </a:r>
            <a:r>
              <a:rPr lang="en-US" dirty="0" smtClean="0"/>
              <a:t> </a:t>
            </a:r>
            <a:r>
              <a:rPr lang="en-US" dirty="0"/>
              <a:t>179</a:t>
            </a:r>
            <a:r>
              <a:rPr lang="en-US" dirty="0" smtClean="0"/>
              <a:t> </a:t>
            </a:r>
            <a:r>
              <a:rPr lang="en-US" dirty="0"/>
              <a:t>180</a:t>
            </a:r>
            <a:r>
              <a:rPr lang="en-US" dirty="0" smtClean="0"/>
              <a:t> </a:t>
            </a:r>
            <a:r>
              <a:rPr lang="en-US" dirty="0"/>
              <a:t>181</a:t>
            </a:r>
            <a:r>
              <a:rPr lang="en-US" dirty="0" smtClean="0"/>
              <a:t> </a:t>
            </a:r>
            <a:r>
              <a:rPr lang="en-US" dirty="0"/>
              <a:t>182</a:t>
            </a:r>
            <a:r>
              <a:rPr lang="en-US" dirty="0" smtClean="0"/>
              <a:t> </a:t>
            </a:r>
            <a:r>
              <a:rPr lang="en-US" dirty="0"/>
              <a:t>186</a:t>
            </a:r>
            <a:r>
              <a:rPr lang="en-US" dirty="0" smtClean="0"/>
              <a:t> </a:t>
            </a:r>
            <a:r>
              <a:rPr lang="en-US" dirty="0"/>
              <a:t>187</a:t>
            </a:r>
            <a:r>
              <a:rPr lang="en-US" dirty="0" smtClean="0"/>
              <a:t> </a:t>
            </a:r>
            <a:r>
              <a:rPr lang="en-US" dirty="0"/>
              <a:t>188</a:t>
            </a:r>
            <a:r>
              <a:rPr lang="en-US" dirty="0" smtClean="0"/>
              <a:t> </a:t>
            </a:r>
            <a:r>
              <a:rPr lang="en-US" dirty="0"/>
              <a:t>306</a:t>
            </a:r>
            <a:r>
              <a:rPr lang="en-US" dirty="0" smtClean="0"/>
              <a:t> </a:t>
            </a:r>
            <a:r>
              <a:rPr lang="en-US" dirty="0"/>
              <a:t>439</a:t>
            </a:r>
            <a:r>
              <a:rPr lang="en-US" dirty="0" smtClean="0"/>
              <a:t> </a:t>
            </a:r>
            <a:r>
              <a:rPr lang="en-US" dirty="0"/>
              <a:t>440</a:t>
            </a:r>
            <a:r>
              <a:rPr lang="en-US" dirty="0" smtClean="0"/>
              <a:t> </a:t>
            </a:r>
            <a:r>
              <a:rPr lang="en-US" dirty="0"/>
              <a:t>441</a:t>
            </a:r>
            <a:r>
              <a:rPr lang="en-US" dirty="0" smtClean="0"/>
              <a:t> </a:t>
            </a:r>
            <a:r>
              <a:rPr lang="en-US" dirty="0"/>
              <a:t>442</a:t>
            </a:r>
            <a:r>
              <a:rPr lang="en-US" dirty="0" smtClean="0"/>
              <a:t> </a:t>
            </a:r>
            <a:r>
              <a:rPr lang="en-US" dirty="0"/>
              <a:t>447</a:t>
            </a:r>
            <a:r>
              <a:rPr lang="en-US" dirty="0" smtClean="0"/>
              <a:t> </a:t>
            </a:r>
            <a:r>
              <a:rPr lang="en-US" dirty="0"/>
              <a:t>462</a:t>
            </a:r>
            <a:r>
              <a:rPr lang="en-US" dirty="0" smtClean="0"/>
              <a:t> </a:t>
            </a:r>
            <a:r>
              <a:rPr lang="en-US" dirty="0"/>
              <a:t>463</a:t>
            </a:r>
            <a:r>
              <a:rPr lang="en-US" dirty="0" smtClean="0"/>
              <a:t> </a:t>
            </a:r>
            <a:r>
              <a:rPr lang="en-US" dirty="0"/>
              <a:t>749</a:t>
            </a:r>
            <a:r>
              <a:rPr lang="en-US" dirty="0" smtClean="0"/>
              <a:t> </a:t>
            </a:r>
            <a:r>
              <a:rPr lang="en-US" dirty="0"/>
              <a:t>956</a:t>
            </a:r>
            <a:r>
              <a:rPr lang="en-US" dirty="0" smtClean="0"/>
              <a:t> </a:t>
            </a:r>
            <a:r>
              <a:rPr lang="en-US" dirty="0"/>
              <a:t>1038</a:t>
            </a:r>
            <a:r>
              <a:rPr lang="en-US" dirty="0" smtClean="0"/>
              <a:t> </a:t>
            </a:r>
            <a:r>
              <a:rPr lang="en-US" dirty="0"/>
              <a:t>1153</a:t>
            </a:r>
            <a:r>
              <a:rPr lang="en-US" dirty="0" smtClean="0"/>
              <a:t> </a:t>
            </a:r>
            <a:r>
              <a:rPr lang="en-US" dirty="0"/>
              <a:t>1155</a:t>
            </a:r>
            <a:r>
              <a:rPr lang="en-US" dirty="0" smtClean="0"/>
              <a:t> </a:t>
            </a:r>
            <a:r>
              <a:rPr lang="en-US" dirty="0"/>
              <a:t>1156</a:t>
            </a:r>
            <a:r>
              <a:rPr lang="en-US" dirty="0" smtClean="0"/>
              <a:t> </a:t>
            </a:r>
            <a:r>
              <a:rPr lang="en-US" dirty="0"/>
              <a:t>1175</a:t>
            </a:r>
            <a:r>
              <a:rPr lang="en-US" dirty="0" smtClean="0"/>
              <a:t> </a:t>
            </a:r>
            <a:r>
              <a:rPr lang="en-US" dirty="0"/>
              <a:t>1176</a:t>
            </a:r>
            <a:r>
              <a:rPr lang="en-US" dirty="0" smtClean="0"/>
              <a:t> </a:t>
            </a:r>
            <a:r>
              <a:rPr lang="en-US" dirty="0"/>
              <a:t>1178</a:t>
            </a:r>
            <a:r>
              <a:rPr lang="en-US" dirty="0" smtClean="0"/>
              <a:t> </a:t>
            </a:r>
            <a:r>
              <a:rPr lang="en-US" dirty="0"/>
              <a:t>1323</a:t>
            </a:r>
            <a:r>
              <a:rPr lang="en-US" dirty="0" smtClean="0"/>
              <a:t> </a:t>
            </a:r>
            <a:r>
              <a:rPr lang="en-US" dirty="0"/>
              <a:t>1324</a:t>
            </a:r>
            <a:r>
              <a:rPr lang="en-US" dirty="0" smtClean="0"/>
              <a:t> </a:t>
            </a:r>
            <a:r>
              <a:rPr lang="en-US" dirty="0"/>
              <a:t>1325</a:t>
            </a:r>
            <a:r>
              <a:rPr lang="en-US" dirty="0" smtClean="0"/>
              <a:t> </a:t>
            </a:r>
            <a:r>
              <a:rPr lang="en-US" dirty="0"/>
              <a:t>1326</a:t>
            </a:r>
            <a:r>
              <a:rPr lang="en-US" dirty="0" smtClean="0"/>
              <a:t> </a:t>
            </a:r>
            <a:r>
              <a:rPr lang="en-US" dirty="0"/>
              <a:t>1327</a:t>
            </a:r>
            <a:r>
              <a:rPr lang="en-US" dirty="0" smtClean="0"/>
              <a:t> </a:t>
            </a:r>
            <a:r>
              <a:rPr lang="en-US" dirty="0"/>
              <a:t>1344</a:t>
            </a:r>
            <a:r>
              <a:rPr lang="en-US" dirty="0" smtClean="0"/>
              <a:t> </a:t>
            </a:r>
            <a:r>
              <a:rPr lang="en-US" dirty="0"/>
              <a:t>1372</a:t>
            </a:r>
            <a:r>
              <a:rPr lang="en-US" dirty="0" smtClean="0"/>
              <a:t> </a:t>
            </a:r>
            <a:r>
              <a:rPr lang="en-US" dirty="0"/>
              <a:t>1375</a:t>
            </a:r>
            <a:r>
              <a:rPr lang="en-US" dirty="0" smtClean="0"/>
              <a:t> </a:t>
            </a:r>
            <a:r>
              <a:rPr lang="en-US" dirty="0"/>
              <a:t>1376</a:t>
            </a:r>
            <a:r>
              <a:rPr lang="en-US" dirty="0" smtClean="0"/>
              <a:t> </a:t>
            </a:r>
            <a:r>
              <a:rPr lang="en-US" dirty="0"/>
              <a:t>1392</a:t>
            </a:r>
            <a:r>
              <a:rPr lang="en-US" dirty="0" smtClean="0"/>
              <a:t> </a:t>
            </a:r>
            <a:r>
              <a:rPr lang="en-US" dirty="0"/>
              <a:t>1481</a:t>
            </a:r>
            <a:r>
              <a:rPr lang="en-US" dirty="0" smtClean="0"/>
              <a:t> </a:t>
            </a:r>
            <a:r>
              <a:rPr lang="en-US" dirty="0"/>
              <a:t>1552</a:t>
            </a:r>
            <a:r>
              <a:rPr lang="en-US" dirty="0" smtClean="0"/>
              <a:t> </a:t>
            </a:r>
            <a:r>
              <a:rPr lang="en-US" dirty="0"/>
              <a:t>1577</a:t>
            </a:r>
            <a:r>
              <a:rPr lang="en-US" dirty="0" smtClean="0"/>
              <a:t> </a:t>
            </a:r>
            <a:r>
              <a:rPr lang="en-US" dirty="0"/>
              <a:t>1582</a:t>
            </a:r>
            <a:r>
              <a:rPr lang="en-US" dirty="0" smtClean="0"/>
              <a:t> </a:t>
            </a:r>
          </a:p>
          <a:p>
            <a:r>
              <a:rPr lang="en-US" dirty="0" smtClean="0"/>
              <a:t>LL assigned to MB:</a:t>
            </a:r>
          </a:p>
          <a:p>
            <a:pPr lvl="1"/>
            <a:r>
              <a:rPr lang="en-US" dirty="0"/>
              <a:t>461</a:t>
            </a:r>
            <a:r>
              <a:rPr lang="en-US" dirty="0" smtClean="0"/>
              <a:t> </a:t>
            </a:r>
            <a:r>
              <a:rPr lang="en-US" dirty="0"/>
              <a:t>464</a:t>
            </a:r>
            <a:r>
              <a:rPr lang="en-US" dirty="0" smtClean="0"/>
              <a:t> </a:t>
            </a:r>
            <a:r>
              <a:rPr lang="en-US" dirty="0"/>
              <a:t>465</a:t>
            </a:r>
            <a:r>
              <a:rPr lang="en-US" dirty="0" smtClean="0"/>
              <a:t> </a:t>
            </a:r>
            <a:r>
              <a:rPr lang="en-US" dirty="0"/>
              <a:t>477</a:t>
            </a:r>
            <a:r>
              <a:rPr lang="en-US" dirty="0" smtClean="0"/>
              <a:t> </a:t>
            </a:r>
            <a:r>
              <a:rPr lang="en-US" dirty="0"/>
              <a:t>478</a:t>
            </a:r>
            <a:r>
              <a:rPr lang="en-US" dirty="0" smtClean="0"/>
              <a:t> </a:t>
            </a:r>
            <a:r>
              <a:rPr lang="en-US" dirty="0"/>
              <a:t>479</a:t>
            </a:r>
            <a:r>
              <a:rPr lang="en-US" dirty="0" smtClean="0"/>
              <a:t> </a:t>
            </a:r>
            <a:r>
              <a:rPr lang="en-US" dirty="0"/>
              <a:t>747</a:t>
            </a:r>
            <a:r>
              <a:rPr lang="en-US"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Comments not really security</a:t>
            </a:r>
            <a:endParaRPr lang="en-US" dirty="0"/>
          </a:p>
        </p:txBody>
      </p:sp>
      <p:sp>
        <p:nvSpPr>
          <p:cNvPr id="3" name="Content Placeholder 2"/>
          <p:cNvSpPr>
            <a:spLocks noGrp="1"/>
          </p:cNvSpPr>
          <p:nvPr>
            <p:ph idx="1"/>
          </p:nvPr>
        </p:nvSpPr>
        <p:spPr/>
        <p:txBody>
          <a:bodyPr>
            <a:normAutofit/>
          </a:bodyPr>
          <a:lstStyle/>
          <a:p>
            <a:r>
              <a:rPr lang="en-US" dirty="0" smtClean="0"/>
              <a:t>Misidentified comments (as security):</a:t>
            </a:r>
          </a:p>
          <a:p>
            <a:pPr lvl="1"/>
            <a:r>
              <a:rPr lang="en-US" dirty="0" smtClean="0">
                <a:solidFill>
                  <a:srgbClr val="FF0000"/>
                </a:solidFill>
              </a:rPr>
              <a:t>457 480 481 482 483 484 485 490 491 492 493 494 496 497 499 500</a:t>
            </a:r>
          </a:p>
          <a:p>
            <a:pPr lvl="1"/>
            <a:r>
              <a:rPr lang="en-US" sz="3200" dirty="0" smtClean="0"/>
              <a:t>Not really security comments. All but </a:t>
            </a:r>
            <a:r>
              <a:rPr lang="en-US" sz="3200" b="1" dirty="0" smtClean="0">
                <a:solidFill>
                  <a:srgbClr val="FF0000"/>
                </a:solidFill>
              </a:rPr>
              <a:t>457</a:t>
            </a:r>
            <a:r>
              <a:rPr lang="en-US" sz="3200" dirty="0" smtClean="0"/>
              <a:t> were resolved in SD per 10-0321r7</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not really security (details)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457</a:t>
            </a:r>
            <a:r>
              <a:rPr lang="en-US" dirty="0" smtClean="0"/>
              <a:t>: (no resolution in 0321r7)</a:t>
            </a:r>
          </a:p>
          <a:p>
            <a:pPr lvl="1"/>
            <a:r>
              <a:rPr lang="en-US" dirty="0" smtClean="0">
                <a:solidFill>
                  <a:srgbClr val="FF0000"/>
                </a:solidFill>
              </a:rPr>
              <a:t>Comment: The </a:t>
            </a:r>
            <a:r>
              <a:rPr lang="en-US" dirty="0" smtClean="0">
                <a:solidFill>
                  <a:srgbClr val="FF0000"/>
                </a:solidFill>
              </a:rPr>
              <a:t>4e draft reuses clause number 7.2.3 inconsistent with the base standard.</a:t>
            </a:r>
          </a:p>
          <a:p>
            <a:pPr lvl="1"/>
            <a:r>
              <a:rPr lang="en-US" dirty="0" smtClean="0">
                <a:solidFill>
                  <a:srgbClr val="FF0000"/>
                </a:solidFill>
              </a:rPr>
              <a:t>Recommended resolution: AIP, editor will number sub clauses appropriately (with input from WG TE as needed)</a:t>
            </a:r>
          </a:p>
          <a:p>
            <a:pPr>
              <a:buNone/>
            </a:pPr>
            <a:r>
              <a:rPr lang="en-US" dirty="0" smtClean="0"/>
              <a:t> </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Remaining comments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Resolved in SD, assigned as DSME (resolution shown in 0321r7) </a:t>
            </a:r>
          </a:p>
          <a:p>
            <a:pPr lvl="1"/>
            <a:r>
              <a:rPr lang="en-US" dirty="0" smtClean="0"/>
              <a:t>480, 481, 482, 483, 484, 485, 490, 491, 492, 493, 494, 496, 497, 499, 500</a:t>
            </a:r>
          </a:p>
          <a:p>
            <a:r>
              <a:rPr lang="en-US" dirty="0" smtClean="0"/>
              <a:t>Others, with resolutions shown in 0321r7</a:t>
            </a:r>
          </a:p>
          <a:p>
            <a:pPr lvl="1"/>
            <a:r>
              <a:rPr lang="en-US" dirty="0" smtClean="0"/>
              <a:t>513 Error in Figure, Accepted (in r7)</a:t>
            </a:r>
          </a:p>
          <a:p>
            <a:pPr lvl="1"/>
            <a:r>
              <a:rPr lang="en-US" dirty="0" smtClean="0"/>
              <a:t>515 Resolved (AIP I r7)</a:t>
            </a:r>
          </a:p>
          <a:p>
            <a:pPr lvl="1"/>
            <a:r>
              <a:rPr lang="en-US" dirty="0" smtClean="0"/>
              <a:t>516 A in r7</a:t>
            </a:r>
          </a:p>
          <a:p>
            <a:pPr lvl="1"/>
            <a:r>
              <a:rPr lang="en-US" dirty="0" smtClean="0"/>
              <a:t>517 A in r7</a:t>
            </a:r>
          </a:p>
          <a:p>
            <a:pPr lvl="1"/>
            <a:r>
              <a:rPr lang="en-US" dirty="0" smtClean="0"/>
              <a:t>518 A in r7</a:t>
            </a:r>
          </a:p>
          <a:p>
            <a:pPr lvl="1"/>
            <a:r>
              <a:rPr lang="en-US" dirty="0" smtClean="0"/>
              <a:t>519 AIP in r7</a:t>
            </a:r>
          </a:p>
          <a:p>
            <a:r>
              <a:rPr lang="en-US" dirty="0" smtClean="0">
                <a:solidFill>
                  <a:srgbClr val="FF0000"/>
                </a:solidFill>
              </a:rPr>
              <a:t>Open form 0321r7 which have been resolved</a:t>
            </a:r>
          </a:p>
          <a:p>
            <a:pPr lvl="1"/>
            <a:r>
              <a:rPr lang="en-US" dirty="0" smtClean="0">
                <a:solidFill>
                  <a:srgbClr val="FF0000"/>
                </a:solidFill>
              </a:rPr>
              <a:t>501 Resolved with hopping changes</a:t>
            </a:r>
          </a:p>
          <a:p>
            <a:pPr lvl="1"/>
            <a:endParaRPr lang="en-US" dirty="0" smtClean="0"/>
          </a:p>
          <a:p>
            <a:endParaRPr lang="en-US" dirty="0" smtClean="0"/>
          </a:p>
          <a:p>
            <a:pPr lvl="1"/>
            <a:endParaRPr lang="en-US" dirty="0"/>
          </a:p>
          <a:p>
            <a:pPr lvl="1">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Accepted in SD</a:t>
            </a:r>
            <a:endParaRPr lang="en-US" dirty="0"/>
          </a:p>
        </p:txBody>
      </p:sp>
      <p:sp>
        <p:nvSpPr>
          <p:cNvPr id="3" name="Content Placeholder 2"/>
          <p:cNvSpPr>
            <a:spLocks noGrp="1"/>
          </p:cNvSpPr>
          <p:nvPr>
            <p:ph idx="1"/>
          </p:nvPr>
        </p:nvSpPr>
        <p:spPr/>
        <p:txBody>
          <a:bodyPr/>
          <a:lstStyle/>
          <a:p>
            <a:r>
              <a:rPr lang="en-US" dirty="0" smtClean="0"/>
              <a:t>Comments to accept as is:</a:t>
            </a:r>
          </a:p>
          <a:p>
            <a:pPr lvl="1"/>
            <a:r>
              <a:rPr lang="en-US" dirty="0"/>
              <a:t>132</a:t>
            </a:r>
            <a:r>
              <a:rPr lang="en-US" dirty="0" smtClean="0"/>
              <a:t> 135 140 </a:t>
            </a:r>
            <a:r>
              <a:rPr lang="en-US" dirty="0"/>
              <a:t>143</a:t>
            </a:r>
            <a:r>
              <a:rPr lang="en-US" dirty="0" smtClean="0"/>
              <a:t> </a:t>
            </a:r>
            <a:r>
              <a:rPr lang="en-US" dirty="0"/>
              <a:t>184</a:t>
            </a:r>
            <a:r>
              <a:rPr lang="en-US" dirty="0" smtClean="0"/>
              <a:t> </a:t>
            </a:r>
            <a:r>
              <a:rPr lang="en-US" dirty="0"/>
              <a:t>438</a:t>
            </a:r>
            <a:r>
              <a:rPr lang="en-US" dirty="0" smtClean="0"/>
              <a:t> </a:t>
            </a:r>
            <a:r>
              <a:rPr lang="en-US" dirty="0"/>
              <a:t>443</a:t>
            </a:r>
            <a:r>
              <a:rPr lang="en-US" dirty="0" smtClean="0"/>
              <a:t> </a:t>
            </a:r>
            <a:r>
              <a:rPr lang="en-US" dirty="0"/>
              <a:t>444</a:t>
            </a:r>
            <a:r>
              <a:rPr lang="en-US" dirty="0" smtClean="0"/>
              <a:t> </a:t>
            </a:r>
            <a:r>
              <a:rPr lang="en-US" dirty="0"/>
              <a:t>445</a:t>
            </a:r>
            <a:r>
              <a:rPr lang="en-US" dirty="0" smtClean="0"/>
              <a:t> </a:t>
            </a:r>
            <a:r>
              <a:rPr lang="en-US" dirty="0"/>
              <a:t>446</a:t>
            </a:r>
            <a:r>
              <a:rPr lang="en-US" dirty="0" smtClean="0"/>
              <a:t> </a:t>
            </a:r>
            <a:r>
              <a:rPr lang="en-US" dirty="0"/>
              <a:t>448</a:t>
            </a:r>
            <a:r>
              <a:rPr lang="en-US" dirty="0" smtClean="0"/>
              <a:t> </a:t>
            </a:r>
            <a:r>
              <a:rPr lang="en-US" dirty="0"/>
              <a:t>449</a:t>
            </a:r>
            <a:r>
              <a:rPr lang="en-US" dirty="0" smtClean="0"/>
              <a:t> </a:t>
            </a:r>
            <a:r>
              <a:rPr lang="en-US" dirty="0"/>
              <a:t>450</a:t>
            </a:r>
            <a:r>
              <a:rPr lang="en-US" dirty="0" smtClean="0"/>
              <a:t> </a:t>
            </a:r>
            <a:r>
              <a:rPr lang="en-US" dirty="0"/>
              <a:t>451</a:t>
            </a:r>
            <a:r>
              <a:rPr lang="en-US" dirty="0" smtClean="0"/>
              <a:t> </a:t>
            </a:r>
            <a:r>
              <a:rPr lang="en-US" dirty="0"/>
              <a:t>452</a:t>
            </a:r>
            <a:r>
              <a:rPr lang="en-US" dirty="0" smtClean="0"/>
              <a:t> </a:t>
            </a:r>
            <a:r>
              <a:rPr lang="en-US" dirty="0"/>
              <a:t>453</a:t>
            </a:r>
            <a:r>
              <a:rPr lang="en-US" dirty="0" smtClean="0"/>
              <a:t> </a:t>
            </a:r>
            <a:r>
              <a:rPr lang="en-US" dirty="0"/>
              <a:t>454</a:t>
            </a:r>
            <a:r>
              <a:rPr lang="en-US" dirty="0" smtClean="0"/>
              <a:t> </a:t>
            </a:r>
            <a:r>
              <a:rPr lang="en-US" dirty="0"/>
              <a:t>456</a:t>
            </a:r>
            <a:r>
              <a:rPr lang="en-US" dirty="0" smtClean="0"/>
              <a:t> </a:t>
            </a:r>
            <a:r>
              <a:rPr lang="en-US" dirty="0"/>
              <a:t>458</a:t>
            </a:r>
            <a:r>
              <a:rPr lang="en-US" dirty="0" smtClean="0"/>
              <a:t> </a:t>
            </a:r>
            <a:r>
              <a:rPr lang="en-US" dirty="0"/>
              <a:t>466</a:t>
            </a:r>
            <a:r>
              <a:rPr lang="en-US" dirty="0" smtClean="0"/>
              <a:t> </a:t>
            </a:r>
            <a:r>
              <a:rPr lang="en-US" dirty="0"/>
              <a:t>467</a:t>
            </a:r>
            <a:r>
              <a:rPr lang="en-US" dirty="0" smtClean="0"/>
              <a:t> </a:t>
            </a:r>
            <a:r>
              <a:rPr lang="en-US" dirty="0"/>
              <a:t>468</a:t>
            </a:r>
            <a:r>
              <a:rPr lang="en-US" dirty="0" smtClean="0"/>
              <a:t> </a:t>
            </a:r>
            <a:r>
              <a:rPr lang="en-US" dirty="0"/>
              <a:t>469</a:t>
            </a:r>
            <a:r>
              <a:rPr lang="en-US" dirty="0" smtClean="0"/>
              <a:t> </a:t>
            </a:r>
            <a:r>
              <a:rPr lang="en-US" dirty="0"/>
              <a:t>470</a:t>
            </a:r>
            <a:r>
              <a:rPr lang="en-US" dirty="0" smtClean="0"/>
              <a:t> </a:t>
            </a:r>
            <a:r>
              <a:rPr lang="en-US" dirty="0"/>
              <a:t>471</a:t>
            </a:r>
            <a:r>
              <a:rPr lang="en-US" dirty="0" smtClean="0"/>
              <a:t> </a:t>
            </a:r>
            <a:r>
              <a:rPr lang="en-US" dirty="0"/>
              <a:t>472</a:t>
            </a:r>
            <a:r>
              <a:rPr lang="en-US" dirty="0" smtClean="0"/>
              <a:t> </a:t>
            </a:r>
            <a:r>
              <a:rPr lang="en-US" dirty="0"/>
              <a:t>473</a:t>
            </a:r>
            <a:r>
              <a:rPr lang="en-US" dirty="0" smtClean="0"/>
              <a:t> </a:t>
            </a:r>
            <a:r>
              <a:rPr lang="en-US" dirty="0"/>
              <a:t>474</a:t>
            </a:r>
            <a:r>
              <a:rPr lang="en-US" dirty="0" smtClean="0"/>
              <a:t> </a:t>
            </a:r>
            <a:r>
              <a:rPr lang="en-US" dirty="0"/>
              <a:t>475</a:t>
            </a:r>
            <a:r>
              <a:rPr lang="en-US" dirty="0" smtClean="0"/>
              <a:t> </a:t>
            </a:r>
            <a:r>
              <a:rPr lang="en-US" dirty="0"/>
              <a:t>476</a:t>
            </a:r>
            <a:r>
              <a:rPr lang="en-US" dirty="0" smtClean="0"/>
              <a:t> </a:t>
            </a:r>
            <a:r>
              <a:rPr lang="en-US" dirty="0"/>
              <a:t>480</a:t>
            </a:r>
            <a:r>
              <a:rPr lang="en-US" dirty="0" smtClean="0"/>
              <a:t> </a:t>
            </a:r>
            <a:r>
              <a:rPr lang="en-US" dirty="0"/>
              <a:t>486</a:t>
            </a:r>
            <a:r>
              <a:rPr lang="en-US" dirty="0" smtClean="0"/>
              <a:t> </a:t>
            </a:r>
            <a:r>
              <a:rPr lang="en-US" dirty="0"/>
              <a:t>495</a:t>
            </a:r>
            <a:r>
              <a:rPr lang="en-US" dirty="0" smtClean="0"/>
              <a:t> </a:t>
            </a:r>
            <a:r>
              <a:rPr lang="en-US" dirty="0"/>
              <a:t>498</a:t>
            </a:r>
            <a:r>
              <a:rPr lang="en-US" dirty="0" smtClean="0"/>
              <a:t> </a:t>
            </a:r>
            <a:r>
              <a:rPr lang="en-US" dirty="0"/>
              <a:t>502</a:t>
            </a:r>
            <a:r>
              <a:rPr lang="en-US" dirty="0" smtClean="0"/>
              <a:t> </a:t>
            </a:r>
            <a:r>
              <a:rPr lang="en-US" dirty="0"/>
              <a:t>503</a:t>
            </a:r>
            <a:r>
              <a:rPr lang="en-US" dirty="0" smtClean="0"/>
              <a:t> </a:t>
            </a:r>
            <a:r>
              <a:rPr lang="en-US" dirty="0"/>
              <a:t>504</a:t>
            </a:r>
            <a:r>
              <a:rPr lang="en-US" dirty="0" smtClean="0"/>
              <a:t> </a:t>
            </a:r>
            <a:r>
              <a:rPr lang="en-US" dirty="0"/>
              <a:t>514</a:t>
            </a:r>
            <a:r>
              <a:rPr lang="en-US" dirty="0" smtClean="0"/>
              <a:t> </a:t>
            </a:r>
            <a:r>
              <a:rPr lang="en-US" dirty="0"/>
              <a:t>1377</a:t>
            </a:r>
            <a:r>
              <a:rPr lang="en-US" dirty="0" smtClean="0"/>
              <a:t> </a:t>
            </a:r>
          </a:p>
          <a:p>
            <a:endParaRPr lang="en-US" dirty="0" smtClean="0"/>
          </a:p>
          <a:p>
            <a:pPr lvl="1"/>
            <a:endParaRPr lang="en-US" dirty="0"/>
          </a:p>
          <a:p>
            <a:pPr lvl="1">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3390</TotalTime>
  <Words>452</Words>
  <Application>Microsoft Office PowerPoint</Application>
  <PresentationFormat>On-screen Show (4:3)</PresentationFormat>
  <Paragraphs>83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ESOR Comment Summary</vt:lpstr>
      <vt:lpstr>Update</vt:lpstr>
      <vt:lpstr>Sub-groups</vt:lpstr>
      <vt:lpstr>Not handled here (0555r1)</vt:lpstr>
      <vt:lpstr>Comments not really security</vt:lpstr>
      <vt:lpstr>Comments not really security (details)</vt:lpstr>
      <vt:lpstr> Remaining comments</vt:lpstr>
      <vt:lpstr>Accepted in SD</vt:lpstr>
      <vt:lpstr>Others being worked 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Ben</cp:lastModifiedBy>
  <cp:revision>198</cp:revision>
  <dcterms:created xsi:type="dcterms:W3CDTF">2010-06-24T23:50:26Z</dcterms:created>
  <dcterms:modified xsi:type="dcterms:W3CDTF">2010-09-15T19:25:05Z</dcterms:modified>
</cp:coreProperties>
</file>