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9" r:id="rId2"/>
    <p:sldId id="261"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802.15-10-0537-00-004g</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smtClean="0"/>
              <a:t>Ed Callaway, Sensus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55E8E83-BCE0-4167-BBB6-E65ACCE8568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802.15-10-0537-00-004g</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smtClean="0"/>
              <a:t>Ed Callaway, Sensus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CB40725C-7229-44E5-B378-E6F05757255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802.15-10-0537-00-004g</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Ed Callaway, Sensus</a:t>
            </a:r>
            <a:endParaRPr lang="en-US"/>
          </a:p>
        </p:txBody>
      </p:sp>
      <p:sp>
        <p:nvSpPr>
          <p:cNvPr id="7" name="Slide Number Placeholder 6"/>
          <p:cNvSpPr>
            <a:spLocks noGrp="1"/>
          </p:cNvSpPr>
          <p:nvPr>
            <p:ph type="sldNum" sz="quarter" idx="13"/>
          </p:nvPr>
        </p:nvSpPr>
        <p:spPr/>
        <p:txBody>
          <a:bodyPr/>
          <a:lstStyle/>
          <a:p>
            <a:r>
              <a:rPr lang="en-US" smtClean="0"/>
              <a:t>Page </a:t>
            </a:r>
            <a:fld id="{CB40725C-7229-44E5-B378-E6F05757255B}"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&lt;Ed Callaway&gt;, &lt;</a:t>
            </a:r>
            <a:r>
              <a:rPr lang="en-US" dirty="0" err="1" smtClean="0"/>
              <a:t>Sensus</a:t>
            </a:r>
            <a:r>
              <a:rPr lang="en-US" dirty="0" smtClean="0"/>
              <a:t>&gt;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4EC090E6-C5A3-4F70-BE54-A032E078BE5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p:txBody>
          <a:bodyPr/>
          <a:lstStyle>
            <a:lvl1pPr>
              <a:defRPr/>
            </a:lvl1pPr>
          </a:lstStyle>
          <a:p>
            <a:r>
              <a:rPr lang="en-US" smtClean="0"/>
              <a:t>&lt;Ed Callaway&gt;, &lt;Sensus&gt;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C97F175-71EA-4D01-A0F9-DFECE03C7A0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p:txBody>
          <a:bodyPr/>
          <a:lstStyle>
            <a:lvl1pPr>
              <a:defRPr/>
            </a:lvl1pPr>
          </a:lstStyle>
          <a:p>
            <a:r>
              <a:rPr lang="en-US" smtClean="0"/>
              <a:t>&lt;Ed Callaway&gt;, &lt;Sensus&gt;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976CAA9-0B58-4B07-9557-359DDD8FD50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p:txBody>
          <a:bodyPr/>
          <a:lstStyle>
            <a:lvl1pPr>
              <a:defRPr/>
            </a:lvl1pPr>
          </a:lstStyle>
          <a:p>
            <a:r>
              <a:rPr lang="en-US" smtClean="0"/>
              <a:t>&lt;Ed Callaway&gt;, &lt;Sensus&gt;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65D6485-CA5E-4D0E-B7B6-351366864D4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p:txBody>
          <a:bodyPr/>
          <a:lstStyle>
            <a:lvl1pPr>
              <a:defRPr/>
            </a:lvl1pPr>
          </a:lstStyle>
          <a:p>
            <a:r>
              <a:rPr lang="en-US" smtClean="0"/>
              <a:t>&lt;Ed Callaway&gt;, &lt;Sensus&gt;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7308BD4-4B43-40D4-9AA1-613327A0B6F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2010</a:t>
            </a:r>
            <a:endParaRPr lang="en-US"/>
          </a:p>
        </p:txBody>
      </p:sp>
      <p:sp>
        <p:nvSpPr>
          <p:cNvPr id="6" name="Footer Placeholder 5"/>
          <p:cNvSpPr>
            <a:spLocks noGrp="1"/>
          </p:cNvSpPr>
          <p:nvPr>
            <p:ph type="ftr" sz="quarter" idx="11"/>
          </p:nvPr>
        </p:nvSpPr>
        <p:spPr/>
        <p:txBody>
          <a:bodyPr/>
          <a:lstStyle>
            <a:lvl1pPr>
              <a:defRPr/>
            </a:lvl1pPr>
          </a:lstStyle>
          <a:p>
            <a:r>
              <a:rPr lang="en-US" smtClean="0"/>
              <a:t>&lt;Ed Callaway&gt;, &lt;Sensus&gt;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539B81F-44D7-4772-B8B0-FFC86E6186D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2010</a:t>
            </a:r>
            <a:endParaRPr lang="en-US"/>
          </a:p>
        </p:txBody>
      </p:sp>
      <p:sp>
        <p:nvSpPr>
          <p:cNvPr id="8" name="Footer Placeholder 7"/>
          <p:cNvSpPr>
            <a:spLocks noGrp="1"/>
          </p:cNvSpPr>
          <p:nvPr>
            <p:ph type="ftr" sz="quarter" idx="11"/>
          </p:nvPr>
        </p:nvSpPr>
        <p:spPr/>
        <p:txBody>
          <a:bodyPr/>
          <a:lstStyle>
            <a:lvl1pPr>
              <a:defRPr/>
            </a:lvl1pPr>
          </a:lstStyle>
          <a:p>
            <a:r>
              <a:rPr lang="en-US" smtClean="0"/>
              <a:t>&lt;Ed Callaway&gt;, &lt;Sensus&gt;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EB7AD693-B1AB-4811-B079-C5633F3AD18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2010</a:t>
            </a:r>
            <a:endParaRPr lang="en-US"/>
          </a:p>
        </p:txBody>
      </p:sp>
      <p:sp>
        <p:nvSpPr>
          <p:cNvPr id="4" name="Footer Placeholder 3"/>
          <p:cNvSpPr>
            <a:spLocks noGrp="1"/>
          </p:cNvSpPr>
          <p:nvPr>
            <p:ph type="ftr" sz="quarter" idx="11"/>
          </p:nvPr>
        </p:nvSpPr>
        <p:spPr/>
        <p:txBody>
          <a:bodyPr/>
          <a:lstStyle>
            <a:lvl1pPr>
              <a:defRPr/>
            </a:lvl1pPr>
          </a:lstStyle>
          <a:p>
            <a:r>
              <a:rPr lang="en-US" smtClean="0"/>
              <a:t>&lt;Ed Callaway&gt;, &lt;Sensus&gt;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A537974-BB42-47D4-AE4E-212053514CF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9" name="Date Placeholder 8"/>
          <p:cNvSpPr>
            <a:spLocks noGrp="1"/>
          </p:cNvSpPr>
          <p:nvPr>
            <p:ph type="dt" sz="half" idx="10"/>
          </p:nvPr>
        </p:nvSpPr>
        <p:spPr/>
        <p:txBody>
          <a:bodyPr/>
          <a:lstStyle/>
          <a:p>
            <a:r>
              <a:rPr lang="en-US" dirty="0" smtClean="0"/>
              <a:t>July 2010</a:t>
            </a:r>
            <a:endParaRPr lang="en-US" dirty="0"/>
          </a:p>
        </p:txBody>
      </p:sp>
      <p:sp>
        <p:nvSpPr>
          <p:cNvPr id="10" name="Slide Number Placeholder 9"/>
          <p:cNvSpPr>
            <a:spLocks noGrp="1"/>
          </p:cNvSpPr>
          <p:nvPr>
            <p:ph type="sldNum" sz="quarter" idx="11"/>
          </p:nvPr>
        </p:nvSpPr>
        <p:spPr/>
        <p:txBody>
          <a:bodyPr/>
          <a:lstStyle/>
          <a:p>
            <a:r>
              <a:rPr lang="en-US" smtClean="0"/>
              <a:t>Slide </a:t>
            </a:r>
            <a:fld id="{F4ABA6AE-98A6-47AE-8DC6-27D5591696FC}" type="slidenum">
              <a:rPr lang="en-US" smtClean="0"/>
              <a:pPr/>
              <a:t>‹#›</a:t>
            </a:fld>
            <a:endParaRPr lang="en-US"/>
          </a:p>
        </p:txBody>
      </p:sp>
      <p:sp>
        <p:nvSpPr>
          <p:cNvPr id="11" name="Footer Placeholder 10"/>
          <p:cNvSpPr>
            <a:spLocks noGrp="1"/>
          </p:cNvSpPr>
          <p:nvPr>
            <p:ph type="ftr" sz="quarter" idx="12"/>
          </p:nvPr>
        </p:nvSpPr>
        <p:spPr/>
        <p:txBody>
          <a:bodyPr/>
          <a:lstStyle/>
          <a:p>
            <a:r>
              <a:rPr lang="en-US" smtClean="0"/>
              <a:t>&lt;Ed Callaway&gt;, &lt;Sensus&gt;</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2010</a:t>
            </a:r>
            <a:endParaRPr lang="en-US"/>
          </a:p>
        </p:txBody>
      </p:sp>
      <p:sp>
        <p:nvSpPr>
          <p:cNvPr id="6" name="Footer Placeholder 5"/>
          <p:cNvSpPr>
            <a:spLocks noGrp="1"/>
          </p:cNvSpPr>
          <p:nvPr>
            <p:ph type="ftr" sz="quarter" idx="11"/>
          </p:nvPr>
        </p:nvSpPr>
        <p:spPr/>
        <p:txBody>
          <a:bodyPr/>
          <a:lstStyle>
            <a:lvl1pPr>
              <a:defRPr/>
            </a:lvl1pPr>
          </a:lstStyle>
          <a:p>
            <a:r>
              <a:rPr lang="en-US" smtClean="0"/>
              <a:t>&lt;Ed Callaway&gt;, &lt;Sensus&gt;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97B6885-88E5-4259-9071-724017377A2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2010</a:t>
            </a:r>
            <a:endParaRPr lang="en-US"/>
          </a:p>
        </p:txBody>
      </p:sp>
      <p:sp>
        <p:nvSpPr>
          <p:cNvPr id="6" name="Footer Placeholder 5"/>
          <p:cNvSpPr>
            <a:spLocks noGrp="1"/>
          </p:cNvSpPr>
          <p:nvPr>
            <p:ph type="ftr" sz="quarter" idx="11"/>
          </p:nvPr>
        </p:nvSpPr>
        <p:spPr/>
        <p:txBody>
          <a:bodyPr/>
          <a:lstStyle>
            <a:lvl1pPr>
              <a:defRPr/>
            </a:lvl1pPr>
          </a:lstStyle>
          <a:p>
            <a:r>
              <a:rPr lang="en-US" smtClean="0"/>
              <a:t>&lt;Ed Callaway&gt;, &lt;Sensus&gt;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13F00DF-54AD-40C5-A9B6-ED5CB8126EF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July 2010</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&lt;Ed Callaway&gt;, &lt;Sensus&gt;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F4ABA6AE-98A6-47AE-8DC6-27D5591696FC}"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381000" y="0"/>
            <a:ext cx="914400" cy="609600"/>
          </a:xfrm>
        </p:spPr>
        <p:txBody>
          <a:bodyPr/>
          <a:lstStyle/>
          <a:p>
            <a:r>
              <a:rPr lang="en-US" dirty="0" smtClean="0"/>
              <a:t>July 2010</a:t>
            </a:r>
            <a:endParaRPr lang="en-US" dirty="0"/>
          </a:p>
        </p:txBody>
      </p:sp>
      <p:sp>
        <p:nvSpPr>
          <p:cNvPr id="5" name="Footer Placeholder 2"/>
          <p:cNvSpPr>
            <a:spLocks noGrp="1"/>
          </p:cNvSpPr>
          <p:nvPr>
            <p:ph type="ftr" sz="quarter" idx="12"/>
          </p:nvPr>
        </p:nvSpPr>
        <p:spPr>
          <a:xfrm>
            <a:off x="5486400" y="6475413"/>
            <a:ext cx="3124200" cy="184666"/>
          </a:xfrm>
        </p:spPr>
        <p:txBody>
          <a:bodyPr/>
          <a:lstStyle/>
          <a:p>
            <a:r>
              <a:rPr lang="en-US" dirty="0" smtClean="0"/>
              <a:t>Ed Callaway, </a:t>
            </a:r>
            <a:r>
              <a:rPr lang="en-US" dirty="0" err="1" smtClean="0"/>
              <a:t>Sensus</a:t>
            </a:r>
            <a:endParaRPr lang="en-US" dirty="0"/>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ad hoc Comment Resolution Motion</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12 July 2010</a:t>
            </a:r>
            <a:r>
              <a:rPr lang="en-US" sz="1600" dirty="0" smtClean="0">
                <a:solidFill>
                  <a:schemeClr val="tx2"/>
                </a:solidFill>
              </a:rPr>
              <a:t> ]</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Ed Callaway</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err="1" smtClean="0">
                <a:solidFill>
                  <a:srgbClr val="FF0000"/>
                </a:solidFill>
              </a:rPr>
              <a:t>Sensus</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9181 Glades Road, Suite 125, Boca Raton, FL, 33434-3941 ,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+1-954-608-7537</a:t>
            </a:r>
            <a:r>
              <a:rPr lang="en-US" sz="1600" dirty="0" smtClean="0">
                <a:solidFill>
                  <a:schemeClr val="tx2"/>
                </a:solidFill>
              </a:rPr>
              <a:t>], </a:t>
            </a:r>
            <a:r>
              <a:rPr lang="en-US" sz="1600" dirty="0">
                <a:solidFill>
                  <a:schemeClr val="tx2"/>
                </a:solidFill>
              </a:rPr>
              <a:t>FAX: </a:t>
            </a:r>
            <a:r>
              <a:rPr lang="en-US" sz="1600" dirty="0" smtClean="0">
                <a:solidFill>
                  <a:schemeClr val="tx2"/>
                </a:solidFill>
              </a:rPr>
              <a:t>[</a:t>
            </a:r>
            <a:r>
              <a:rPr lang="en-US" sz="1600" dirty="0" smtClean="0">
                <a:solidFill>
                  <a:srgbClr val="FF0000"/>
                </a:solidFill>
              </a:rPr>
              <a:t>None</a:t>
            </a:r>
            <a:r>
              <a:rPr lang="en-US" sz="1600" dirty="0" smtClean="0">
                <a:solidFill>
                  <a:schemeClr val="tx2"/>
                </a:solidFill>
              </a:rPr>
              <a:t>], </a:t>
            </a:r>
            <a:r>
              <a:rPr lang="en-US" sz="1600" dirty="0">
                <a:solidFill>
                  <a:schemeClr val="tx2"/>
                </a:solidFill>
              </a:rPr>
              <a:t>E-Mail</a:t>
            </a:r>
            <a:r>
              <a:rPr lang="en-US" sz="1600" dirty="0" smtClean="0">
                <a:solidFill>
                  <a:schemeClr val="tx2"/>
                </a:solidFill>
              </a:rPr>
              <a:t>:[</a:t>
            </a:r>
            <a:r>
              <a:rPr lang="en-US" sz="1600" dirty="0" smtClean="0">
                <a:solidFill>
                  <a:srgbClr val="FF0000"/>
                </a:solidFill>
              </a:rPr>
              <a:t>ed.callaway@ieee.org</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15-10-0283-18-004g-lb51-comments</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Motion to approve comments resolved in ad hoc sessions.</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To move the balloting process forward.</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5562600" y="304800"/>
            <a:ext cx="2917786" cy="307777"/>
          </a:xfrm>
          <a:prstGeom prst="rect">
            <a:avLst/>
          </a:prstGeom>
          <a:solidFill>
            <a:schemeClr val="bg1"/>
          </a:solidFill>
        </p:spPr>
        <p:txBody>
          <a:bodyPr wrap="none" rtlCol="0">
            <a:spAutoFit/>
          </a:bodyPr>
          <a:lstStyle/>
          <a:p>
            <a:r>
              <a:rPr lang="en-US" sz="1400" b="1" dirty="0" smtClean="0"/>
              <a:t>Doc.: IEEE </a:t>
            </a:r>
            <a:r>
              <a:rPr lang="en-US" sz="1400" b="1" dirty="0" smtClean="0"/>
              <a:t>802.15-10-0537-01-004g</a:t>
            </a:r>
            <a:endParaRPr 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81000"/>
            <a:ext cx="1600200" cy="212725"/>
          </a:xfrm>
        </p:spPr>
        <p:txBody>
          <a:bodyPr/>
          <a:lstStyle/>
          <a:p>
            <a:r>
              <a:rPr lang="en-US" smtClean="0"/>
              <a:t>July 2010</a:t>
            </a:r>
            <a:endParaRPr lang="en-US"/>
          </a:p>
        </p:txBody>
      </p:sp>
      <p:sp>
        <p:nvSpPr>
          <p:cNvPr id="3" name="Footer Placeholder 2"/>
          <p:cNvSpPr>
            <a:spLocks noGrp="1"/>
          </p:cNvSpPr>
          <p:nvPr>
            <p:ph type="ftr" sz="quarter" idx="12"/>
          </p:nvPr>
        </p:nvSpPr>
        <p:spPr>
          <a:xfrm>
            <a:off x="5486400" y="6475413"/>
            <a:ext cx="3124200" cy="182562"/>
          </a:xfrm>
        </p:spPr>
        <p:txBody>
          <a:bodyPr/>
          <a:lstStyle/>
          <a:p>
            <a:r>
              <a:rPr lang="en-US" smtClean="0"/>
              <a:t>&lt;Ed Callaway&gt;, &lt;Sensus&gt;</a:t>
            </a:r>
            <a:endParaRPr lang="en-US"/>
          </a:p>
        </p:txBody>
      </p:sp>
      <p:sp>
        <p:nvSpPr>
          <p:cNvPr id="4" name="Slide Number Placeholder 3"/>
          <p:cNvSpPr>
            <a:spLocks noGrp="1"/>
          </p:cNvSpPr>
          <p:nvPr>
            <p:ph type="sldNum" sz="quarter" idx="11"/>
          </p:nvPr>
        </p:nvSpPr>
        <p:spPr>
          <a:xfrm>
            <a:off x="4344988" y="6475413"/>
            <a:ext cx="530225" cy="182562"/>
          </a:xfrm>
        </p:spPr>
        <p:txBody>
          <a:bodyPr/>
          <a:lstStyle/>
          <a:p>
            <a:r>
              <a:rPr lang="en-US" smtClean="0"/>
              <a:t>Slide </a:t>
            </a:r>
            <a:fld id="{30F569FC-F81A-4AD9-B3A1-A1532CAEEFB9}" type="slidenum">
              <a:rPr lang="en-US" smtClean="0"/>
              <a:pPr/>
              <a:t>2</a:t>
            </a:fld>
            <a:endParaRPr lang="en-US"/>
          </a:p>
        </p:txBody>
      </p:sp>
      <p:sp>
        <p:nvSpPr>
          <p:cNvPr id="5" name="Title 1"/>
          <p:cNvSpPr txBox="1">
            <a:spLocks/>
          </p:cNvSpPr>
          <p:nvPr/>
        </p:nvSpPr>
        <p:spPr>
          <a:xfrm>
            <a:off x="685800" y="609600"/>
            <a:ext cx="7772400" cy="14700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smtClean="0">
                <a:ln>
                  <a:noFill/>
                </a:ln>
                <a:solidFill>
                  <a:schemeClr val="tx2"/>
                </a:solidFill>
                <a:effectLst/>
                <a:uLnTx/>
                <a:uFillTx/>
                <a:latin typeface="+mj-lt"/>
                <a:ea typeface="+mj-ea"/>
                <a:cs typeface="+mj-cs"/>
              </a:rPr>
              <a:t>Motion</a:t>
            </a:r>
            <a:endParaRPr kumimoji="0" lang="en-US" sz="4400" b="0" i="0" u="none" strike="noStrike" kern="0" cap="none" spc="0" normalizeH="0" baseline="0" noProof="0" dirty="0" smtClean="0">
              <a:ln>
                <a:noFill/>
              </a:ln>
              <a:solidFill>
                <a:schemeClr val="tx2"/>
              </a:solidFill>
              <a:effectLst/>
              <a:uLnTx/>
              <a:uFillTx/>
              <a:latin typeface="+mj-lt"/>
              <a:ea typeface="+mj-ea"/>
              <a:cs typeface="+mj-cs"/>
            </a:endParaRPr>
          </a:p>
        </p:txBody>
      </p:sp>
      <p:sp>
        <p:nvSpPr>
          <p:cNvPr id="6" name="Subtitle 2"/>
          <p:cNvSpPr txBox="1">
            <a:spLocks/>
          </p:cNvSpPr>
          <p:nvPr/>
        </p:nvSpPr>
        <p:spPr>
          <a:xfrm>
            <a:off x="609600" y="1371600"/>
            <a:ext cx="7924800" cy="5105400"/>
          </a:xfrm>
          <a:prstGeom prst="rect">
            <a:avLst/>
          </a:prstGeom>
        </p:spPr>
        <p:txBody>
          <a:bodyPr/>
          <a:lstStyle/>
          <a:p>
            <a:pPr marL="342900" marR="0" lvl="0" indent="-342900" algn="just" defTabSz="914400" rtl="0" eaLnBrk="1" fontAlgn="base" latinLnBrk="0" hangingPunct="1">
              <a:lnSpc>
                <a:spcPct val="100000"/>
              </a:lnSpc>
              <a:spcBef>
                <a:spcPct val="20000"/>
              </a:spcBef>
              <a:spcAft>
                <a:spcPct val="0"/>
              </a:spcAft>
              <a:buClrTx/>
              <a:buSzTx/>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Move to approve the resolutions of </a:t>
            </a:r>
            <a:r>
              <a:rPr kumimoji="0" lang="en-US" sz="3200" b="0" i="0" u="none" strike="noStrike" kern="0" cap="none" spc="0" normalizeH="0" baseline="0" noProof="0" dirty="0" smtClean="0">
                <a:ln>
                  <a:noFill/>
                </a:ln>
                <a:solidFill>
                  <a:schemeClr val="tx1"/>
                </a:solidFill>
                <a:effectLst/>
                <a:uLnTx/>
                <a:uFillTx/>
                <a:latin typeface="+mn-lt"/>
                <a:ea typeface="+mn-ea"/>
                <a:cs typeface="+mn-cs"/>
              </a:rPr>
              <a:t>non-CSM comments </a:t>
            </a:r>
            <a:r>
              <a:rPr kumimoji="0" lang="en-US" sz="3200" b="0" i="0" u="none" strike="noStrike" kern="0" cap="none" spc="0" normalizeH="0" baseline="0" noProof="0" dirty="0" smtClean="0">
                <a:ln>
                  <a:noFill/>
                </a:ln>
                <a:solidFill>
                  <a:schemeClr val="tx1"/>
                </a:solidFill>
                <a:effectLst/>
                <a:uLnTx/>
                <a:uFillTx/>
                <a:latin typeface="+mn-lt"/>
                <a:ea typeface="+mn-ea"/>
                <a:cs typeface="+mn-cs"/>
              </a:rPr>
              <a:t>resolved in conference calls and other ad hoc sessions since the Beijing meeting, i.e., </a:t>
            </a:r>
            <a:r>
              <a:rPr kumimoji="0" lang="en-US" sz="3200" b="0" i="0" u="none" strike="noStrike" kern="0" cap="none" spc="0" normalizeH="0" baseline="0" noProof="0" dirty="0" smtClean="0">
                <a:ln>
                  <a:noFill/>
                </a:ln>
                <a:solidFill>
                  <a:schemeClr val="tx1"/>
                </a:solidFill>
                <a:effectLst/>
                <a:uLnTx/>
                <a:uFillTx/>
                <a:latin typeface="+mn-lt"/>
                <a:ea typeface="+mn-ea"/>
                <a:cs typeface="+mn-cs"/>
              </a:rPr>
              <a:t>non-CSM comments </a:t>
            </a:r>
            <a:r>
              <a:rPr kumimoji="0" lang="en-US" sz="3200" b="0" i="0" u="none" strike="noStrike" kern="0" cap="none" spc="0" normalizeH="0" baseline="0" noProof="0" dirty="0" smtClean="0">
                <a:ln>
                  <a:noFill/>
                </a:ln>
                <a:solidFill>
                  <a:schemeClr val="tx1"/>
                </a:solidFill>
                <a:effectLst/>
                <a:uLnTx/>
                <a:uFillTx/>
                <a:latin typeface="+mn-lt"/>
                <a:ea typeface="+mn-ea"/>
                <a:cs typeface="+mn-cs"/>
              </a:rPr>
              <a:t>with “</a:t>
            </a:r>
            <a:r>
              <a:rPr kumimoji="0" lang="en-US" sz="3200" b="0" i="0" u="none" strike="noStrike" kern="0" cap="none" spc="0" normalizeH="0" baseline="0" noProof="0" dirty="0" err="1" smtClean="0">
                <a:ln>
                  <a:noFill/>
                </a:ln>
                <a:solidFill>
                  <a:schemeClr val="tx1"/>
                </a:solidFill>
                <a:effectLst/>
                <a:uLnTx/>
                <a:uFillTx/>
                <a:latin typeface="+mn-lt"/>
                <a:ea typeface="+mn-ea"/>
                <a:cs typeface="+mn-cs"/>
              </a:rPr>
              <a:t>adhoc</a:t>
            </a:r>
            <a:r>
              <a:rPr kumimoji="0" lang="en-US" sz="3200" b="0" i="0" u="none" strike="noStrike" kern="0" cap="none" spc="0" normalizeH="0" baseline="0" noProof="0" dirty="0" smtClean="0">
                <a:ln>
                  <a:noFill/>
                </a:ln>
                <a:solidFill>
                  <a:schemeClr val="tx1"/>
                </a:solidFill>
                <a:effectLst/>
                <a:uLnTx/>
                <a:uFillTx/>
                <a:latin typeface="+mn-lt"/>
                <a:ea typeface="+mn-ea"/>
                <a:cs typeface="+mn-cs"/>
              </a:rPr>
              <a:t>” in Column M of document </a:t>
            </a:r>
            <a:r>
              <a:rPr kumimoji="0" lang="en-US" sz="3200" b="0" i="0" u="none" strike="noStrike" kern="0" cap="none" spc="0" normalizeH="0" baseline="0" noProof="0" dirty="0" smtClean="0">
                <a:ln>
                  <a:noFill/>
                </a:ln>
                <a:solidFill>
                  <a:schemeClr val="tx1"/>
                </a:solidFill>
                <a:effectLst/>
                <a:uLnTx/>
                <a:uFillTx/>
                <a:latin typeface="+mn-lt"/>
                <a:ea typeface="+mn-ea"/>
                <a:cs typeface="+mn-cs"/>
              </a:rPr>
              <a:t>15-10-0283-18-004g.</a:t>
            </a:r>
            <a:endParaRPr kumimoji="0" lang="en-US" sz="32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base" latinLnBrk="0" hangingPunct="1">
              <a:lnSpc>
                <a:spcPct val="100000"/>
              </a:lnSpc>
              <a:spcBef>
                <a:spcPct val="20000"/>
              </a:spcBef>
              <a:spcAft>
                <a:spcPct val="0"/>
              </a:spcAft>
              <a:buClrTx/>
              <a:buSzTx/>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Moved:  Ed Callaway</a:t>
            </a:r>
          </a:p>
          <a:p>
            <a:pPr marL="342900" marR="0" lvl="0" indent="-342900" algn="just" defTabSz="914400" rtl="0" eaLnBrk="1" fontAlgn="base" latinLnBrk="0" hangingPunct="1">
              <a:lnSpc>
                <a:spcPct val="100000"/>
              </a:lnSpc>
              <a:spcBef>
                <a:spcPct val="20000"/>
              </a:spcBef>
              <a:spcAft>
                <a:spcPct val="0"/>
              </a:spcAft>
              <a:buClrTx/>
              <a:buSzTx/>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Seconded:  James </a:t>
            </a:r>
            <a:r>
              <a:rPr kumimoji="0" lang="en-US" sz="3200" b="0" i="0" u="none" strike="noStrike" kern="0" cap="none" spc="0" normalizeH="0" baseline="0" noProof="0" dirty="0" err="1" smtClean="0">
                <a:ln>
                  <a:noFill/>
                </a:ln>
                <a:solidFill>
                  <a:schemeClr val="tx1"/>
                </a:solidFill>
                <a:effectLst/>
                <a:uLnTx/>
                <a:uFillTx/>
                <a:latin typeface="+mn-lt"/>
                <a:ea typeface="+mn-ea"/>
                <a:cs typeface="+mn-cs"/>
              </a:rPr>
              <a:t>Gilb</a:t>
            </a:r>
            <a:endParaRPr kumimoji="0" lang="en-US" sz="32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TextBox 6"/>
          <p:cNvSpPr txBox="1"/>
          <p:nvPr/>
        </p:nvSpPr>
        <p:spPr>
          <a:xfrm>
            <a:off x="5562600" y="304800"/>
            <a:ext cx="2917786" cy="307777"/>
          </a:xfrm>
          <a:prstGeom prst="rect">
            <a:avLst/>
          </a:prstGeom>
          <a:solidFill>
            <a:schemeClr val="bg1"/>
          </a:solidFill>
        </p:spPr>
        <p:txBody>
          <a:bodyPr wrap="none" rtlCol="0">
            <a:spAutoFit/>
          </a:bodyPr>
          <a:lstStyle/>
          <a:p>
            <a:r>
              <a:rPr lang="en-US" sz="1400" b="1" dirty="0" smtClean="0"/>
              <a:t>Doc.: IEEE </a:t>
            </a:r>
            <a:r>
              <a:rPr lang="en-US" sz="1400" b="1" dirty="0" smtClean="0"/>
              <a:t>802.15-10-0537-01-004g</a:t>
            </a:r>
            <a:endParaRPr lang="en-US" sz="1400" b="1" dirty="0"/>
          </a:p>
        </p:txBody>
      </p:sp>
    </p:spTree>
  </p:cSld>
  <p:clrMapOvr>
    <a:masterClrMapping/>
  </p:clrMapOvr>
</p:sld>
</file>

<file path=ppt/theme/theme1.xml><?xml version="1.0" encoding="utf-8"?>
<a:theme xmlns:a="http://schemas.openxmlformats.org/drawingml/2006/main" name="IEEE-P802_15 Templat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 Template</Template>
  <TotalTime>134</TotalTime>
  <Words>109</Words>
  <Application>Microsoft Office PowerPoint</Application>
  <PresentationFormat>On-screen Show (4:3)</PresentationFormat>
  <Paragraphs>27</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IEEE-P802_15 Template</vt:lpstr>
      <vt:lpstr>Slide 1</vt:lpstr>
      <vt:lpstr>Slide 2</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Ed Callaway</dc:creator>
  <cp:keywords/>
  <dc:description>&lt;15-10-0537-00-004g&gt;</dc:description>
  <cp:lastModifiedBy>Ed Callaway</cp:lastModifiedBy>
  <cp:revision>10</cp:revision>
  <cp:lastPrinted>1998-02-10T13:28:06Z</cp:lastPrinted>
  <dcterms:created xsi:type="dcterms:W3CDTF">2010-07-12T18:50:06Z</dcterms:created>
  <dcterms:modified xsi:type="dcterms:W3CDTF">2010-07-12T22:08:20Z</dcterms:modified>
</cp:coreProperties>
</file>