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handoutMasterIdLst>
    <p:handoutMasterId r:id="rId13"/>
  </p:handoutMasterIdLst>
  <p:sldIdLst>
    <p:sldId id="256" r:id="rId3"/>
    <p:sldId id="257" r:id="rId4"/>
    <p:sldId id="258" r:id="rId5"/>
    <p:sldId id="259" r:id="rId6"/>
    <p:sldId id="260" r:id="rId7"/>
    <p:sldId id="261" r:id="rId8"/>
    <p:sldId id="262" r:id="rId9"/>
    <p:sldId id="263" r:id="rId10"/>
    <p:sldId id="264" r:id="rId11"/>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
          <p:cNvSpPr txBox="1">
            <a:spLocks noGrp="1"/>
          </p:cNvSpPr>
          <p:nvPr>
            <p:ph type="hdr" sz="quarter"/>
          </p:nvPr>
        </p:nvSpPr>
        <p:spPr>
          <a:xfrm>
            <a:off x="0" y="0"/>
            <a:ext cx="2944816" cy="493711"/>
          </a:xfrm>
          <a:prstGeom prst="rect">
            <a:avLst/>
          </a:prstGeom>
          <a:noFill/>
          <a:ln>
            <a:noFill/>
          </a:ln>
        </p:spPr>
        <p:txBody>
          <a:bodyPr vert="horz" wrap="square" lIns="91440" tIns="45720" rIns="91440" bIns="45720" anchor="t" anchorCtr="0" compatLnSpc="1"/>
          <a:lstStyle/>
          <a:p>
            <a:pPr marL="0" marR="0" lvl="0" indent="0" algn="l" defTabSz="449263" rtl="0" fontAlgn="auto" hangingPunct="0">
              <a:lnSpc>
                <a:spcPct val="100000"/>
              </a:lnSpc>
              <a:spcBef>
                <a:spcPts val="1000"/>
              </a:spcBef>
              <a:spcAft>
                <a:spcPts val="0"/>
              </a:spcAft>
              <a:buNone/>
              <a:tabLst/>
              <a:defRPr sz="1800" b="0" i="0" u="none" strike="noStrike" kern="0" cap="none" spc="0" baseline="0">
                <a:solidFill>
                  <a:srgbClr val="000000"/>
                </a:solidFill>
                <a:uFillTx/>
              </a:defRPr>
            </a:pPr>
            <a:endParaRPr lang="de-DE" sz="1200" b="0" i="0" u="none" strike="noStrike" kern="1200" cap="none" spc="0" baseline="0">
              <a:solidFill>
                <a:srgbClr val="FFFFFF"/>
              </a:solidFill>
              <a:uFillTx/>
              <a:latin typeface="Arial"/>
              <a:ea typeface="굴림" pitchFamily="34"/>
              <a:cs typeface="Arial"/>
            </a:endParaRPr>
          </a:p>
        </p:txBody>
      </p:sp>
      <p:sp>
        <p:nvSpPr>
          <p:cNvPr id="3" name="Rectangle 3"/>
          <p:cNvSpPr txBox="1">
            <a:spLocks noGrp="1"/>
          </p:cNvSpPr>
          <p:nvPr>
            <p:ph type="dt" sz="quarter" idx="1"/>
          </p:nvPr>
        </p:nvSpPr>
        <p:spPr>
          <a:xfrm>
            <a:off x="3851279" y="0"/>
            <a:ext cx="2944816" cy="493711"/>
          </a:xfrm>
          <a:prstGeom prst="rect">
            <a:avLst/>
          </a:prstGeom>
          <a:noFill/>
          <a:ln>
            <a:noFill/>
          </a:ln>
        </p:spPr>
        <p:txBody>
          <a:bodyPr vert="horz" wrap="square" lIns="91440" tIns="45720" rIns="91440" bIns="45720" anchor="t" anchorCtr="0" compatLnSpc="1"/>
          <a:lstStyle/>
          <a:p>
            <a:pPr marL="0" marR="0" lvl="0" indent="0" algn="r" defTabSz="449263" rtl="0" fontAlgn="auto" hangingPunct="0">
              <a:lnSpc>
                <a:spcPct val="100000"/>
              </a:lnSpc>
              <a:spcBef>
                <a:spcPts val="1000"/>
              </a:spcBef>
              <a:spcAft>
                <a:spcPts val="0"/>
              </a:spcAft>
              <a:buNone/>
              <a:tabLst/>
              <a:defRPr sz="1800" b="0" i="0" u="none" strike="noStrike" kern="0" cap="none" spc="0" baseline="0">
                <a:solidFill>
                  <a:srgbClr val="000000"/>
                </a:solidFill>
                <a:uFillTx/>
              </a:defRPr>
            </a:pPr>
            <a:fld id="{749E3A17-7859-4AF2-A7EB-588E9437E44B}" type="datetime1">
              <a:rPr lang="de-DE" sz="1200" b="0" i="0" u="none" strike="noStrike" kern="1200" cap="none" spc="0" baseline="0">
                <a:solidFill>
                  <a:srgbClr val="FFFFFF"/>
                </a:solidFill>
                <a:uFillTx/>
                <a:latin typeface="Arial"/>
                <a:ea typeface="굴림" pitchFamily="34"/>
                <a:cs typeface="Arial"/>
              </a:rPr>
              <a:pPr marL="0" marR="0" lvl="0" indent="0" algn="r" defTabSz="449263" rtl="0" fontAlgn="auto" hangingPunct="0">
                <a:lnSpc>
                  <a:spcPct val="100000"/>
                </a:lnSpc>
                <a:spcBef>
                  <a:spcPts val="1000"/>
                </a:spcBef>
                <a:spcAft>
                  <a:spcPts val="0"/>
                </a:spcAft>
                <a:buNone/>
                <a:tabLst/>
                <a:defRPr sz="1800" b="0" i="0" u="none" strike="noStrike" kern="0" cap="none" spc="0" baseline="0">
                  <a:solidFill>
                    <a:srgbClr val="000000"/>
                  </a:solidFill>
                  <a:uFillTx/>
                </a:defRPr>
              </a:pPr>
              <a:t>2010-07-08</a:t>
            </a:fld>
            <a:endParaRPr lang="de-DE" sz="1200" b="0" i="0" u="none" strike="noStrike" kern="1200" cap="none" spc="0" baseline="0">
              <a:solidFill>
                <a:srgbClr val="FFFFFF"/>
              </a:solidFill>
              <a:uFillTx/>
              <a:latin typeface="Arial"/>
              <a:ea typeface="굴림" pitchFamily="34"/>
              <a:cs typeface="Arial"/>
            </a:endParaRPr>
          </a:p>
        </p:txBody>
      </p:sp>
      <p:sp>
        <p:nvSpPr>
          <p:cNvPr id="4" name="Rectangle 4"/>
          <p:cNvSpPr txBox="1">
            <a:spLocks noGrp="1"/>
          </p:cNvSpPr>
          <p:nvPr>
            <p:ph type="ftr" sz="quarter" idx="2"/>
          </p:nvPr>
        </p:nvSpPr>
        <p:spPr>
          <a:xfrm>
            <a:off x="0" y="9378945"/>
            <a:ext cx="2944816" cy="493711"/>
          </a:xfrm>
          <a:prstGeom prst="rect">
            <a:avLst/>
          </a:prstGeom>
          <a:noFill/>
          <a:ln>
            <a:noFill/>
          </a:ln>
        </p:spPr>
        <p:txBody>
          <a:bodyPr vert="horz" wrap="square" lIns="91440" tIns="45720" rIns="91440" bIns="45720" anchor="b" anchorCtr="0" compatLnSpc="1"/>
          <a:lstStyle/>
          <a:p>
            <a:pPr marL="0" marR="0" lvl="0" indent="0" algn="l" defTabSz="449263" rtl="0" fontAlgn="auto" hangingPunct="0">
              <a:lnSpc>
                <a:spcPct val="100000"/>
              </a:lnSpc>
              <a:spcBef>
                <a:spcPts val="1000"/>
              </a:spcBef>
              <a:spcAft>
                <a:spcPts val="0"/>
              </a:spcAft>
              <a:buNone/>
              <a:tabLst/>
              <a:defRPr sz="1800" b="0" i="0" u="none" strike="noStrike" kern="0" cap="none" spc="0" baseline="0">
                <a:solidFill>
                  <a:srgbClr val="000000"/>
                </a:solidFill>
                <a:uFillTx/>
              </a:defRPr>
            </a:pPr>
            <a:endParaRPr lang="de-DE" sz="1200" b="0" i="0" u="none" strike="noStrike" kern="1200" cap="none" spc="0" baseline="0">
              <a:solidFill>
                <a:srgbClr val="FFFFFF"/>
              </a:solidFill>
              <a:uFillTx/>
              <a:latin typeface="Arial"/>
              <a:ea typeface="굴림" pitchFamily="34"/>
              <a:cs typeface="Arial"/>
            </a:endParaRPr>
          </a:p>
        </p:txBody>
      </p:sp>
      <p:sp>
        <p:nvSpPr>
          <p:cNvPr id="5" name="Rectangle 5"/>
          <p:cNvSpPr txBox="1">
            <a:spLocks noGrp="1"/>
          </p:cNvSpPr>
          <p:nvPr>
            <p:ph type="sldNum" sz="quarter" idx="3"/>
          </p:nvPr>
        </p:nvSpPr>
        <p:spPr>
          <a:xfrm>
            <a:off x="3851279" y="9378945"/>
            <a:ext cx="2944816" cy="493711"/>
          </a:xfrm>
          <a:prstGeom prst="rect">
            <a:avLst/>
          </a:prstGeom>
          <a:noFill/>
          <a:ln>
            <a:noFill/>
          </a:ln>
        </p:spPr>
        <p:txBody>
          <a:bodyPr vert="horz" wrap="square" lIns="91440" tIns="45720" rIns="91440" bIns="45720" anchor="b" anchorCtr="0" compatLnSpc="1"/>
          <a:lstStyle/>
          <a:p>
            <a:pPr marL="0" marR="0" lvl="0" indent="0" algn="r" defTabSz="449263" rtl="0" fontAlgn="auto" hangingPunct="0">
              <a:lnSpc>
                <a:spcPct val="100000"/>
              </a:lnSpc>
              <a:spcBef>
                <a:spcPts val="1000"/>
              </a:spcBef>
              <a:spcAft>
                <a:spcPts val="0"/>
              </a:spcAft>
              <a:buNone/>
              <a:tabLst/>
              <a:defRPr sz="1800" b="0" i="0" u="none" strike="noStrike" kern="0" cap="none" spc="0" baseline="0">
                <a:solidFill>
                  <a:srgbClr val="000000"/>
                </a:solidFill>
                <a:uFillTx/>
              </a:defRPr>
            </a:pPr>
            <a:fld id="{61BEA047-3C34-4381-B33A-9554B7206B2D}" type="slidenum">
              <a:t>‹#›</a:t>
            </a:fld>
            <a:endParaRPr lang="de-DE" sz="1200" b="0" i="0" u="none" strike="noStrike" kern="1200" cap="none" spc="0" baseline="0">
              <a:solidFill>
                <a:srgbClr val="FFFFFF"/>
              </a:solidFill>
              <a:uFillTx/>
              <a:latin typeface="Arial"/>
              <a:ea typeface="굴림" pitchFamily="34"/>
              <a:cs typeface="Arial"/>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AutoShape 1"/>
          <p:cNvSpPr/>
          <p:nvPr/>
        </p:nvSpPr>
        <p:spPr>
          <a:xfrm>
            <a:off x="0" y="0"/>
            <a:ext cx="6797677" cy="9874248"/>
          </a:xfrm>
          <a:custGeom>
            <a:avLst>
              <a:gd name="f0" fmla="val 4"/>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none" lIns="91440" tIns="45720" rIns="91440" bIns="45720" anchor="ctr" anchorCtr="0" compatLnSpc="1"/>
          <a:lstStyle/>
          <a:p>
            <a:pPr marL="0" marR="0" lvl="0" indent="0" algn="l" defTabSz="449263" rtl="0" fontAlgn="auto" hangingPunct="0">
              <a:lnSpc>
                <a:spcPct val="100000"/>
              </a:lnSpc>
              <a:spcBef>
                <a:spcPts val="1000"/>
              </a:spcBef>
              <a:spcAft>
                <a:spcPts val="0"/>
              </a:spcAft>
              <a:buNone/>
              <a:tabLst/>
              <a:defRPr sz="1800" b="0" i="0" u="none" strike="noStrike" kern="0" cap="none" spc="0" baseline="0">
                <a:solidFill>
                  <a:srgbClr val="000000"/>
                </a:solidFill>
                <a:uFillTx/>
              </a:defRPr>
            </a:pPr>
            <a:endParaRPr lang="en-US" sz="1600" b="0" i="0" u="none" strike="noStrike" kern="1200" cap="none" spc="0" baseline="0">
              <a:solidFill>
                <a:srgbClr val="FFFFFF"/>
              </a:solidFill>
              <a:uFillTx/>
              <a:latin typeface="Arial"/>
              <a:ea typeface="굴림" pitchFamily="34"/>
              <a:cs typeface="Arial"/>
            </a:endParaRPr>
          </a:p>
        </p:txBody>
      </p:sp>
      <p:sp>
        <p:nvSpPr>
          <p:cNvPr id="3" name="AutoShape 2"/>
          <p:cNvSpPr/>
          <p:nvPr/>
        </p:nvSpPr>
        <p:spPr>
          <a:xfrm>
            <a:off x="0" y="0"/>
            <a:ext cx="6799258" cy="9875840"/>
          </a:xfrm>
          <a:custGeom>
            <a:avLst>
              <a:gd name="f0" fmla="val 4"/>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vert="horz" wrap="none" lIns="91440" tIns="45720" rIns="91440" bIns="45720" anchor="ctr" anchorCtr="0" compatLnSpc="1"/>
          <a:lstStyle/>
          <a:p>
            <a:pPr marL="0" marR="0" lvl="0" indent="0" algn="l" defTabSz="449263" rtl="0" fontAlgn="auto" hangingPunct="0">
              <a:lnSpc>
                <a:spcPct val="100000"/>
              </a:lnSpc>
              <a:spcBef>
                <a:spcPts val="1000"/>
              </a:spcBef>
              <a:spcAft>
                <a:spcPts val="0"/>
              </a:spcAft>
              <a:buNone/>
              <a:tabLst/>
              <a:defRPr sz="1800" b="0" i="0" u="none" strike="noStrike" kern="0" cap="none" spc="0" baseline="0">
                <a:solidFill>
                  <a:srgbClr val="000000"/>
                </a:solidFill>
                <a:uFillTx/>
              </a:defRPr>
            </a:pPr>
            <a:endParaRPr lang="en-US" sz="1600" b="0" i="0" u="none" strike="noStrike" kern="1200" cap="none" spc="0" baseline="0">
              <a:solidFill>
                <a:srgbClr val="FFFFFF"/>
              </a:solidFill>
              <a:uFillTx/>
              <a:latin typeface="Arial"/>
              <a:ea typeface="굴림" pitchFamily="34"/>
              <a:cs typeface="Arial"/>
            </a:endParaRPr>
          </a:p>
        </p:txBody>
      </p:sp>
      <p:sp>
        <p:nvSpPr>
          <p:cNvPr id="4" name="Rectangle 3"/>
          <p:cNvSpPr txBox="1">
            <a:spLocks noGrp="1"/>
          </p:cNvSpPr>
          <p:nvPr>
            <p:ph type="hdr" sz="quarter"/>
          </p:nvPr>
        </p:nvSpPr>
        <p:spPr>
          <a:xfrm>
            <a:off x="3398833" y="100017"/>
            <a:ext cx="2757482" cy="223835"/>
          </a:xfrm>
          <a:prstGeom prst="rect">
            <a:avLst/>
          </a:prstGeom>
          <a:noFill/>
          <a:ln>
            <a:noFill/>
          </a:ln>
        </p:spPr>
        <p:txBody>
          <a:bodyPr vert="horz" wrap="square" lIns="0" tIns="0" rIns="0" bIns="0" anchor="b" anchorCtr="0" compatLnSpc="1"/>
          <a:lstStyle>
            <a:lvl1pPr marL="0" marR="0" lvl="0" indent="0" algn="r"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lang="en-US" sz="1400" b="1" i="0" u="none" strike="noStrike" kern="1200" cap="none" spc="0" baseline="0">
                <a:solidFill>
                  <a:srgbClr val="000000"/>
                </a:solidFill>
                <a:uFillTx/>
                <a:latin typeface="Times New Roman"/>
                <a:cs typeface="Arial"/>
              </a:defRPr>
            </a:lvl1pPr>
          </a:lstStyle>
          <a:p>
            <a:pPr lvl="0"/>
            <a:r>
              <a:rPr lang="en-US"/>
              <a:t>doc.: IEEE 802.15-&lt;doc#&gt;</a:t>
            </a:r>
          </a:p>
        </p:txBody>
      </p:sp>
      <p:sp>
        <p:nvSpPr>
          <p:cNvPr id="5" name="Rectangle 4"/>
          <p:cNvSpPr txBox="1">
            <a:spLocks noGrp="1"/>
          </p:cNvSpPr>
          <p:nvPr>
            <p:ph type="dt" idx="1"/>
          </p:nvPr>
        </p:nvSpPr>
        <p:spPr>
          <a:xfrm>
            <a:off x="641351" y="100017"/>
            <a:ext cx="2679704" cy="223835"/>
          </a:xfrm>
          <a:prstGeom prst="rect">
            <a:avLst/>
          </a:prstGeom>
          <a:noFill/>
          <a:ln>
            <a:noFill/>
          </a:ln>
        </p:spPr>
        <p:txBody>
          <a:bodyPr vert="horz" wrap="square" lIns="0" tIns="0" rIns="0" bIns="0" anchor="b" anchorCtr="0" compatLnSpc="1"/>
          <a:lstStyle>
            <a:lvl1pPr marL="0" marR="0" lvl="0" indent="0" algn="l"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lang="en-US" sz="1400" b="1" i="0" u="none" strike="noStrike" kern="1200" cap="none" spc="0" baseline="0">
                <a:solidFill>
                  <a:srgbClr val="000000"/>
                </a:solidFill>
                <a:uFillTx/>
                <a:latin typeface="Times New Roman"/>
                <a:cs typeface="Arial"/>
              </a:defRPr>
            </a:lvl1pPr>
          </a:lstStyle>
          <a:p>
            <a:pPr lvl="0"/>
            <a:r>
              <a:rPr lang="en-US"/>
              <a:t>&lt;month year&gt;</a:t>
            </a:r>
          </a:p>
        </p:txBody>
      </p:sp>
      <p:sp>
        <p:nvSpPr>
          <p:cNvPr id="6" name="Slide Image Placeholder 5"/>
          <p:cNvSpPr>
            <a:spLocks noGrp="1" noRot="1" noChangeAspect="1"/>
          </p:cNvSpPr>
          <p:nvPr>
            <p:ph type="sldImg" idx="2"/>
          </p:nvPr>
        </p:nvSpPr>
        <p:spPr>
          <a:xfrm>
            <a:off x="941383" y="747714"/>
            <a:ext cx="4913308" cy="3686175"/>
          </a:xfrm>
          <a:prstGeom prst="rect">
            <a:avLst/>
          </a:prstGeom>
          <a:noFill/>
          <a:ln w="12600">
            <a:solidFill>
              <a:srgbClr val="000000"/>
            </a:solidFill>
            <a:prstDash val="solid"/>
            <a:miter/>
          </a:ln>
        </p:spPr>
      </p:sp>
      <p:sp>
        <p:nvSpPr>
          <p:cNvPr id="7" name="Rectangle 6"/>
          <p:cNvSpPr txBox="1">
            <a:spLocks noGrp="1"/>
          </p:cNvSpPr>
          <p:nvPr>
            <p:ph type="body" sz="quarter" idx="3"/>
          </p:nvPr>
        </p:nvSpPr>
        <p:spPr>
          <a:xfrm>
            <a:off x="904871" y="4691064"/>
            <a:ext cx="4986342" cy="4441826"/>
          </a:xfrm>
          <a:prstGeom prst="rect">
            <a:avLst/>
          </a:prstGeom>
          <a:noFill/>
          <a:ln>
            <a:noFill/>
          </a:ln>
        </p:spPr>
        <p:txBody>
          <a:bodyPr vert="horz" wrap="square" lIns="93963" tIns="46442" rIns="93963" bIns="46442" anchor="t" anchorCtr="0" compatLnSpc="1"/>
          <a:lstStyle/>
          <a:p>
            <a:pPr lvl="0"/>
            <a:endParaRPr lang="en-US"/>
          </a:p>
        </p:txBody>
      </p:sp>
      <p:sp>
        <p:nvSpPr>
          <p:cNvPr id="8" name="Rectangle 7"/>
          <p:cNvSpPr txBox="1">
            <a:spLocks noGrp="1"/>
          </p:cNvSpPr>
          <p:nvPr>
            <p:ph type="ftr" sz="quarter" idx="4"/>
          </p:nvPr>
        </p:nvSpPr>
        <p:spPr>
          <a:xfrm>
            <a:off x="3698876" y="9561515"/>
            <a:ext cx="2457450" cy="193679"/>
          </a:xfrm>
          <a:prstGeom prst="rect">
            <a:avLst/>
          </a:prstGeom>
          <a:noFill/>
          <a:ln>
            <a:noFill/>
          </a:ln>
        </p:spPr>
        <p:txBody>
          <a:bodyPr vert="horz" wrap="square" lIns="0" tIns="0" rIns="0" bIns="0" anchor="t" anchorCtr="0" compatLnSpc="1"/>
          <a:lstStyle>
            <a:lvl1pPr marL="0" marR="0" lvl="0" indent="0" algn="r"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lang="en-US" sz="1200" b="0" i="0" u="none" strike="noStrike" kern="1200" cap="none" spc="0" baseline="0">
                <a:solidFill>
                  <a:srgbClr val="000000"/>
                </a:solidFill>
                <a:uFillTx/>
                <a:latin typeface="Times New Roman"/>
                <a:cs typeface="Arial"/>
              </a:defRPr>
            </a:lvl1pPr>
          </a:lstStyle>
          <a:p>
            <a:pPr lvl="0"/>
            <a:r>
              <a:rPr lang="en-US"/>
              <a:t>&lt;author&gt;, &lt;company&gt;</a:t>
            </a:r>
          </a:p>
        </p:txBody>
      </p:sp>
      <p:sp>
        <p:nvSpPr>
          <p:cNvPr id="9" name="Rectangle 8"/>
          <p:cNvSpPr txBox="1">
            <a:spLocks noGrp="1"/>
          </p:cNvSpPr>
          <p:nvPr>
            <p:ph type="sldNum" sz="quarter" idx="5"/>
          </p:nvPr>
        </p:nvSpPr>
        <p:spPr>
          <a:xfrm>
            <a:off x="2876546" y="9561515"/>
            <a:ext cx="782634" cy="387348"/>
          </a:xfrm>
          <a:prstGeom prst="rect">
            <a:avLst/>
          </a:prstGeom>
          <a:noFill/>
          <a:ln>
            <a:noFill/>
          </a:ln>
        </p:spPr>
        <p:txBody>
          <a:bodyPr vert="horz" wrap="square" lIns="0" tIns="0" rIns="0" bIns="0" anchor="t" anchorCtr="0" compatLnSpc="1"/>
          <a:lstStyle>
            <a:lvl1pPr marL="0" marR="0" lvl="0" indent="0" algn="r"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lang="en-US" sz="1200" b="0" i="0" u="none" strike="noStrike" kern="1200" cap="none" spc="0" baseline="0">
                <a:solidFill>
                  <a:srgbClr val="000000"/>
                </a:solidFill>
                <a:uFillTx/>
                <a:latin typeface="Times New Roman" pitchFamily="18"/>
                <a:ea typeface="ＭＳ Ｐゴシック" pitchFamily="34"/>
                <a:cs typeface="Arial"/>
              </a:defRPr>
            </a:lvl1pPr>
          </a:lstStyle>
          <a:p>
            <a:pPr lvl="0"/>
            <a:r>
              <a:rPr lang="en-US"/>
              <a:t>Page </a:t>
            </a:r>
            <a:fld id="{20C6BD87-20E3-4AF9-B79E-1BC92BD8107A}" type="slidenum">
              <a:t>‹#›</a:t>
            </a:fld>
            <a:endParaRPr lang="en-US"/>
          </a:p>
        </p:txBody>
      </p:sp>
      <p:sp>
        <p:nvSpPr>
          <p:cNvPr id="10" name="Rectangle 9"/>
          <p:cNvSpPr/>
          <p:nvPr/>
        </p:nvSpPr>
        <p:spPr>
          <a:xfrm>
            <a:off x="709610" y="9561515"/>
            <a:ext cx="696909" cy="369883"/>
          </a:xfrm>
          <a:prstGeom prst="rect">
            <a:avLst/>
          </a:prstGeom>
          <a:noFill/>
          <a:ln>
            <a:noFill/>
            <a:prstDash val="solid"/>
          </a:ln>
        </p:spPr>
        <p:txBody>
          <a:bodyPr vert="horz" wrap="square" lIns="0" tIns="0" rIns="0" bIns="0" anchor="t" anchorCtr="0" compatLnSpc="1">
            <a:spAutoFit/>
          </a:bodyPr>
          <a:lstStyle/>
          <a:p>
            <a:pPr marL="0" marR="0" lvl="0" indent="0" algn="l"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200" b="0" i="0" u="none" strike="noStrike" kern="1200" cap="none" spc="0" baseline="0">
                <a:solidFill>
                  <a:srgbClr val="000000"/>
                </a:solidFill>
                <a:uFillTx/>
                <a:latin typeface="Times New Roman"/>
                <a:cs typeface="Arial"/>
              </a:rPr>
              <a:t>Submission</a:t>
            </a:r>
          </a:p>
        </p:txBody>
      </p:sp>
      <p:sp>
        <p:nvSpPr>
          <p:cNvPr id="11" name="Line 10"/>
          <p:cNvSpPr/>
          <p:nvPr/>
        </p:nvSpPr>
        <p:spPr>
          <a:xfrm>
            <a:off x="709610" y="9559923"/>
            <a:ext cx="5380036" cy="1591"/>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12600">
            <a:solidFill>
              <a:srgbClr val="000000"/>
            </a:solidFill>
            <a:prstDash val="solid"/>
            <a:miter/>
          </a:ln>
        </p:spPr>
        <p:txBody>
          <a:bodyPr vert="horz" wrap="square" lIns="91440" tIns="45720" rIns="91440" bIns="45720" anchor="t" anchorCtr="0" compatLnSpc="1"/>
          <a:lstStyle/>
          <a:p>
            <a:pPr marL="0" marR="0" lvl="0" indent="0" algn="l" defTabSz="449263" rtl="0" fontAlgn="auto" hangingPunct="0">
              <a:lnSpc>
                <a:spcPct val="100000"/>
              </a:lnSpc>
              <a:spcBef>
                <a:spcPts val="1000"/>
              </a:spcBef>
              <a:spcAft>
                <a:spcPts val="0"/>
              </a:spcAft>
              <a:buNone/>
              <a:tabLst/>
              <a:defRPr sz="1800" b="0" i="0" u="none" strike="noStrike" kern="0" cap="none" spc="0" baseline="0">
                <a:solidFill>
                  <a:srgbClr val="000000"/>
                </a:solidFill>
                <a:uFillTx/>
              </a:defRPr>
            </a:pPr>
            <a:endParaRPr lang="en-US" sz="1600" b="0" i="0" u="none" strike="noStrike" kern="1200" cap="none" spc="0" baseline="0">
              <a:solidFill>
                <a:srgbClr val="FFFFFF"/>
              </a:solidFill>
              <a:uFillTx/>
              <a:latin typeface="Arial"/>
              <a:cs typeface="Arial"/>
            </a:endParaRPr>
          </a:p>
        </p:txBody>
      </p:sp>
      <p:sp>
        <p:nvSpPr>
          <p:cNvPr id="12" name="Line 11"/>
          <p:cNvSpPr/>
          <p:nvPr/>
        </p:nvSpPr>
        <p:spPr>
          <a:xfrm>
            <a:off x="634995" y="315916"/>
            <a:ext cx="5529267" cy="1591"/>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12600">
            <a:solidFill>
              <a:srgbClr val="000000"/>
            </a:solidFill>
            <a:prstDash val="solid"/>
            <a:miter/>
          </a:ln>
        </p:spPr>
        <p:txBody>
          <a:bodyPr vert="horz" wrap="square" lIns="91440" tIns="45720" rIns="91440" bIns="45720" anchor="t" anchorCtr="0" compatLnSpc="1"/>
          <a:lstStyle/>
          <a:p>
            <a:pPr marL="0" marR="0" lvl="0" indent="0" algn="l" defTabSz="449263" rtl="0" fontAlgn="auto" hangingPunct="0">
              <a:lnSpc>
                <a:spcPct val="100000"/>
              </a:lnSpc>
              <a:spcBef>
                <a:spcPts val="1000"/>
              </a:spcBef>
              <a:spcAft>
                <a:spcPts val="0"/>
              </a:spcAft>
              <a:buNone/>
              <a:tabLst/>
              <a:defRPr sz="1800" b="0" i="0" u="none" strike="noStrike" kern="0" cap="none" spc="0" baseline="0">
                <a:solidFill>
                  <a:srgbClr val="000000"/>
                </a:solidFill>
                <a:uFillTx/>
              </a:defRPr>
            </a:pPr>
            <a:endParaRPr lang="en-US" sz="1600" b="0" i="0" u="none" strike="noStrike" kern="1200" cap="none" spc="0" baseline="0">
              <a:solidFill>
                <a:srgbClr val="FFFFFF"/>
              </a:solidFill>
              <a:uFillTx/>
              <a:latin typeface="Arial"/>
              <a:cs typeface="Arial"/>
            </a:endParaRPr>
          </a:p>
        </p:txBody>
      </p:sp>
    </p:spTree>
  </p:cSld>
  <p:clrMap bg1="lt1" tx1="dk1" bg2="lt2" tx2="dk2" accent1="accent1" accent2="accent2" accent3="accent3" accent4="accent4" accent5="accent5" accent6="accent6" hlink="hlink" folHlink="folHlink"/>
  <p:notesStyle>
    <a:lvl1pPr marL="0" marR="0" lvl="0" indent="0" algn="l" defTabSz="449263"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Times New Roman"/>
        <a:ea typeface="宋体"/>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3"/>
          <p:cNvSpPr txBox="1"/>
          <p:nvPr/>
        </p:nvSpPr>
        <p:spPr>
          <a:xfrm>
            <a:off x="3398833" y="100017"/>
            <a:ext cx="2757482" cy="223835"/>
          </a:xfrm>
          <a:prstGeom prst="rect">
            <a:avLst/>
          </a:prstGeom>
          <a:noFill/>
          <a:ln>
            <a:noFill/>
          </a:ln>
        </p:spPr>
        <p:txBody>
          <a:bodyPr vert="horz" wrap="square" lIns="0" tIns="0" rIns="0" bIns="0" anchor="b" anchorCtr="0" compatLnSpc="1"/>
          <a:lstStyle/>
          <a:p>
            <a:pPr marL="0" marR="0" lvl="0" indent="0" algn="r"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400" b="1" i="0" u="none" strike="noStrike" kern="1200" cap="none" spc="0" baseline="0">
                <a:solidFill>
                  <a:srgbClr val="000000"/>
                </a:solidFill>
                <a:uFillTx/>
                <a:latin typeface="Times New Roman" pitchFamily="18"/>
                <a:ea typeface="굴림" pitchFamily="34"/>
                <a:cs typeface="Arial"/>
              </a:rPr>
              <a:t>doc.: IEEE 802.15-&lt;doc#&gt;</a:t>
            </a:r>
          </a:p>
        </p:txBody>
      </p:sp>
      <p:sp>
        <p:nvSpPr>
          <p:cNvPr id="3" name="Rectangle 4"/>
          <p:cNvSpPr txBox="1"/>
          <p:nvPr/>
        </p:nvSpPr>
        <p:spPr>
          <a:xfrm>
            <a:off x="641351" y="100017"/>
            <a:ext cx="2679704" cy="223835"/>
          </a:xfrm>
          <a:prstGeom prst="rect">
            <a:avLst/>
          </a:prstGeom>
          <a:noFill/>
          <a:ln>
            <a:noFill/>
          </a:ln>
        </p:spPr>
        <p:txBody>
          <a:bodyPr vert="horz" wrap="square" lIns="0" tIns="0" rIns="0" bIns="0" anchor="b" anchorCtr="0" compatLnSpc="1"/>
          <a:lstStyle/>
          <a:p>
            <a:pPr marL="0" marR="0" lvl="0" indent="0" algn="l"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400" b="1" i="0" u="none" strike="noStrike" kern="1200" cap="none" spc="0" baseline="0">
                <a:solidFill>
                  <a:srgbClr val="000000"/>
                </a:solidFill>
                <a:uFillTx/>
                <a:latin typeface="Times New Roman" pitchFamily="18"/>
                <a:ea typeface="굴림" pitchFamily="34"/>
                <a:cs typeface="Arial"/>
              </a:rPr>
              <a:t>&lt;month year&gt;</a:t>
            </a:r>
          </a:p>
        </p:txBody>
      </p:sp>
      <p:sp>
        <p:nvSpPr>
          <p:cNvPr id="4" name="Rectangle 7"/>
          <p:cNvSpPr txBox="1"/>
          <p:nvPr/>
        </p:nvSpPr>
        <p:spPr>
          <a:xfrm>
            <a:off x="3698876" y="9561515"/>
            <a:ext cx="2457450" cy="193679"/>
          </a:xfrm>
          <a:prstGeom prst="rect">
            <a:avLst/>
          </a:prstGeom>
          <a:noFill/>
          <a:ln>
            <a:noFill/>
          </a:ln>
        </p:spPr>
        <p:txBody>
          <a:bodyPr vert="horz" wrap="square" lIns="0" tIns="0" rIns="0" bIns="0" anchor="t" anchorCtr="0" compatLnSpc="1"/>
          <a:lstStyle/>
          <a:p>
            <a:pPr marL="0" marR="0" lvl="0" indent="0" algn="r"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200" b="0" i="0" u="none" strike="noStrike" kern="1200" cap="none" spc="0" baseline="0">
                <a:solidFill>
                  <a:srgbClr val="000000"/>
                </a:solidFill>
                <a:uFillTx/>
                <a:latin typeface="Times New Roman" pitchFamily="18"/>
                <a:ea typeface="굴림" pitchFamily="34"/>
                <a:cs typeface="Arial"/>
              </a:rPr>
              <a:t>&lt;author&gt;, &lt;company&gt;</a:t>
            </a:r>
          </a:p>
        </p:txBody>
      </p:sp>
      <p:sp>
        <p:nvSpPr>
          <p:cNvPr id="5" name="Rectangle 8"/>
          <p:cNvSpPr txBox="1"/>
          <p:nvPr/>
        </p:nvSpPr>
        <p:spPr>
          <a:xfrm>
            <a:off x="2876546" y="9561515"/>
            <a:ext cx="782634" cy="387348"/>
          </a:xfrm>
          <a:prstGeom prst="rect">
            <a:avLst/>
          </a:prstGeom>
          <a:noFill/>
          <a:ln>
            <a:noFill/>
          </a:ln>
        </p:spPr>
        <p:txBody>
          <a:bodyPr vert="horz" wrap="square" lIns="0" tIns="0" rIns="0" bIns="0" anchor="t" anchorCtr="0" compatLnSpc="1"/>
          <a:lstStyle/>
          <a:p>
            <a:pPr marL="0" marR="0" lvl="0" indent="0" algn="r"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200" b="0" i="0" u="none" strike="noStrike" kern="1200" cap="none" spc="0" baseline="0">
                <a:solidFill>
                  <a:srgbClr val="000000"/>
                </a:solidFill>
                <a:uFillTx/>
                <a:latin typeface="Times New Roman" pitchFamily="18"/>
                <a:ea typeface="ＭＳ Ｐゴシック" pitchFamily="34"/>
                <a:cs typeface="Arial"/>
              </a:rPr>
              <a:t>Page </a:t>
            </a:r>
            <a:fld id="{214936AA-CBA3-4656-BAD2-4C7C0935C874}" type="slidenum">
              <a:t>1</a:t>
            </a:fld>
            <a:endParaRPr lang="en-US" sz="1200" b="0" i="0" u="none" strike="noStrike" kern="1200" cap="none" spc="0" baseline="0">
              <a:solidFill>
                <a:srgbClr val="000000"/>
              </a:solidFill>
              <a:uFillTx/>
              <a:latin typeface="Times New Roman" pitchFamily="18"/>
              <a:ea typeface="ＭＳ Ｐゴシック" pitchFamily="34"/>
              <a:cs typeface="Arial"/>
            </a:endParaRPr>
          </a:p>
        </p:txBody>
      </p:sp>
      <p:sp>
        <p:nvSpPr>
          <p:cNvPr id="6" name="Text Box 1"/>
          <p:cNvSpPr txBox="1"/>
          <p:nvPr/>
        </p:nvSpPr>
        <p:spPr>
          <a:xfrm>
            <a:off x="1152528" y="747714"/>
            <a:ext cx="4492620" cy="3687766"/>
          </a:xfrm>
          <a:prstGeom prst="rect">
            <a:avLst/>
          </a:prstGeom>
          <a:solidFill>
            <a:srgbClr val="FFFFFF"/>
          </a:solidFill>
          <a:ln w="9528">
            <a:solidFill>
              <a:srgbClr val="000000"/>
            </a:solidFill>
            <a:prstDash val="solid"/>
            <a:miter/>
          </a:ln>
        </p:spPr>
        <p:txBody>
          <a:bodyPr vert="horz" wrap="none" lIns="91440" tIns="45720" rIns="91440" bIns="45720" anchor="ctr" anchorCtr="0" compatLnSpc="1"/>
          <a:lstStyle/>
          <a:p>
            <a:pPr marL="0" marR="0" lvl="0" indent="0" algn="l" defTabSz="449263" rtl="0" fontAlgn="auto" hangingPunct="0">
              <a:lnSpc>
                <a:spcPct val="100000"/>
              </a:lnSpc>
              <a:spcBef>
                <a:spcPts val="1000"/>
              </a:spcBef>
              <a:spcAft>
                <a:spcPts val="0"/>
              </a:spcAft>
              <a:buNone/>
              <a:tabLst/>
              <a:defRPr sz="1800" b="0" i="0" u="none" strike="noStrike" kern="0" cap="none" spc="0" baseline="0">
                <a:solidFill>
                  <a:srgbClr val="000000"/>
                </a:solidFill>
                <a:uFillTx/>
              </a:defRPr>
            </a:pPr>
            <a:endParaRPr lang="en-US" sz="1600" b="0" i="0" u="none" strike="noStrike" kern="1200" cap="none" spc="0" baseline="0">
              <a:solidFill>
                <a:srgbClr val="FFFFFF"/>
              </a:solidFill>
              <a:uFillTx/>
              <a:latin typeface="Arial"/>
              <a:ea typeface="굴림" pitchFamily="34"/>
              <a:cs typeface="Arial"/>
            </a:endParaRPr>
          </a:p>
        </p:txBody>
      </p:sp>
      <p:sp>
        <p:nvSpPr>
          <p:cNvPr id="7" name="Rectangle 2"/>
          <p:cNvSpPr txBox="1">
            <a:spLocks noGrp="1"/>
          </p:cNvSpPr>
          <p:nvPr>
            <p:ph type="body" sz="quarter" idx="1"/>
          </p:nvPr>
        </p:nvSpPr>
        <p:spPr>
          <a:xfrm>
            <a:off x="904871" y="4691064"/>
            <a:ext cx="4987923" cy="4541833"/>
          </a:xfrm>
        </p:spPr>
        <p:txBody>
          <a:bodyPr wrap="none" anchor="ctr"/>
          <a:lstStyle/>
          <a:p>
            <a:endParaRPr lang="en-US"/>
          </a:p>
        </p:txBody>
      </p:sp>
      <p:sp>
        <p:nvSpPr>
          <p:cNvPr id="8" name="Text Box 3"/>
          <p:cNvSpPr txBox="1"/>
          <p:nvPr/>
        </p:nvSpPr>
        <p:spPr>
          <a:xfrm>
            <a:off x="3398833" y="103190"/>
            <a:ext cx="2759073" cy="223835"/>
          </a:xfrm>
          <a:prstGeom prst="rect">
            <a:avLst/>
          </a:prstGeom>
          <a:noFill/>
          <a:ln>
            <a:noFill/>
          </a:ln>
        </p:spPr>
        <p:txBody>
          <a:bodyPr vert="horz" wrap="square" lIns="0" tIns="0" rIns="0" bIns="0" anchor="b" anchorCtr="0" compatLnSpc="1"/>
          <a:lstStyle/>
          <a:p>
            <a:pPr marL="0" marR="0" lvl="0" indent="0" algn="r"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400" b="1" i="0" u="none" strike="noStrike" kern="1200" cap="none" spc="0" baseline="0">
                <a:solidFill>
                  <a:srgbClr val="000000"/>
                </a:solidFill>
                <a:uFillTx/>
                <a:latin typeface="Times New Roman" pitchFamily="18"/>
                <a:ea typeface="ＭＳ Ｐゴシック" pitchFamily="34"/>
                <a:cs typeface="Arial"/>
              </a:rPr>
              <a:t>doc.: IEEE 802.15-&lt;doc#&gt;</a:t>
            </a:r>
          </a:p>
        </p:txBody>
      </p:sp>
      <p:sp>
        <p:nvSpPr>
          <p:cNvPr id="9" name="Text Box 4"/>
          <p:cNvSpPr txBox="1"/>
          <p:nvPr/>
        </p:nvSpPr>
        <p:spPr>
          <a:xfrm>
            <a:off x="641351" y="103190"/>
            <a:ext cx="2681285" cy="223835"/>
          </a:xfrm>
          <a:prstGeom prst="rect">
            <a:avLst/>
          </a:prstGeom>
          <a:noFill/>
          <a:ln>
            <a:noFill/>
          </a:ln>
        </p:spPr>
        <p:txBody>
          <a:bodyPr vert="horz" wrap="square" lIns="0" tIns="0" rIns="0" bIns="0" anchor="b" anchorCtr="0" compatLnSpc="1"/>
          <a:lstStyle/>
          <a:p>
            <a:pPr marL="0" marR="0" lvl="0" indent="0" algn="l"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400" b="1" i="0" u="none" strike="noStrike" kern="1200" cap="none" spc="0" baseline="0">
                <a:solidFill>
                  <a:srgbClr val="000000"/>
                </a:solidFill>
                <a:uFillTx/>
                <a:latin typeface="Times New Roman" pitchFamily="18"/>
                <a:ea typeface="ＭＳ Ｐゴシック" pitchFamily="34"/>
                <a:cs typeface="Arial"/>
              </a:rPr>
              <a:t>&lt;month year&gt;</a:t>
            </a:r>
          </a:p>
        </p:txBody>
      </p:sp>
      <p:sp>
        <p:nvSpPr>
          <p:cNvPr id="10" name="Text Box 5"/>
          <p:cNvSpPr txBox="1"/>
          <p:nvPr/>
        </p:nvSpPr>
        <p:spPr>
          <a:xfrm>
            <a:off x="3698876" y="9561515"/>
            <a:ext cx="2459041" cy="193679"/>
          </a:xfrm>
          <a:prstGeom prst="rect">
            <a:avLst/>
          </a:prstGeom>
          <a:noFill/>
          <a:ln>
            <a:noFill/>
          </a:ln>
        </p:spPr>
        <p:txBody>
          <a:bodyPr vert="horz" wrap="square" lIns="0" tIns="0" rIns="0" bIns="0" anchor="t" anchorCtr="0" compatLnSpc="1"/>
          <a:lstStyle/>
          <a:p>
            <a:pPr marL="0" marR="0" lvl="0" indent="0" algn="r"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200" b="0" i="0" u="none" strike="noStrike" kern="1200" cap="none" spc="0" baseline="0">
                <a:solidFill>
                  <a:srgbClr val="000000"/>
                </a:solidFill>
                <a:uFillTx/>
                <a:latin typeface="Times New Roman" pitchFamily="18"/>
                <a:ea typeface="ＭＳ Ｐゴシック" pitchFamily="34"/>
                <a:cs typeface="Arial"/>
              </a:rPr>
              <a:t>&lt;author&gt;, &lt;company&gt;</a:t>
            </a:r>
          </a:p>
        </p:txBody>
      </p:sp>
      <p:sp>
        <p:nvSpPr>
          <p:cNvPr id="11" name="Text Box 6"/>
          <p:cNvSpPr txBox="1"/>
          <p:nvPr/>
        </p:nvSpPr>
        <p:spPr>
          <a:xfrm>
            <a:off x="2876546" y="9561515"/>
            <a:ext cx="784226" cy="387348"/>
          </a:xfrm>
          <a:prstGeom prst="rect">
            <a:avLst/>
          </a:prstGeom>
          <a:noFill/>
          <a:ln>
            <a:noFill/>
          </a:ln>
        </p:spPr>
        <p:txBody>
          <a:bodyPr vert="horz" wrap="square" lIns="0" tIns="0" rIns="0" bIns="0" anchor="t" anchorCtr="0" compatLnSpc="1"/>
          <a:lstStyle/>
          <a:p>
            <a:pPr marL="0" marR="0" lvl="0" indent="0" algn="r"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200" b="0" i="0" u="none" strike="noStrike" kern="1200" cap="none" spc="0" baseline="0">
                <a:solidFill>
                  <a:srgbClr val="000000"/>
                </a:solidFill>
                <a:uFillTx/>
                <a:latin typeface="Times New Roman" pitchFamily="18"/>
                <a:ea typeface="ＭＳ Ｐゴシック" pitchFamily="34"/>
                <a:cs typeface="Arial"/>
              </a:rPr>
              <a:t>Page </a:t>
            </a:r>
            <a:fld id="{8A8FF352-72D1-460D-B2A1-A2CF273C609A}" type="slidenum">
              <a:t>1</a:t>
            </a:fld>
            <a:endParaRPr lang="en-US" sz="1200" b="0" i="0" u="none" strike="noStrike" kern="1200" cap="none" spc="0" baseline="0">
              <a:solidFill>
                <a:srgbClr val="000000"/>
              </a:solidFill>
              <a:uFillTx/>
              <a:latin typeface="Times New Roman" pitchFamily="18"/>
              <a:ea typeface="ＭＳ Ｐゴシック" pitchFamily="34"/>
              <a:cs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1388" y="747713"/>
            <a:ext cx="4913312" cy="3686175"/>
          </a:xfrm>
        </p:spPr>
      </p:sp>
      <p:sp>
        <p:nvSpPr>
          <p:cNvPr id="3" name="Notes Placeholder 2"/>
          <p:cNvSpPr txBox="1">
            <a:spLocks noGrp="1"/>
          </p:cNvSpPr>
          <p:nvPr>
            <p:ph type="body" sz="quarter" idx="1"/>
          </p:nvPr>
        </p:nvSpPr>
        <p:spPr/>
        <p:txBody>
          <a:bodyPr/>
          <a:lstStyle/>
          <a:p>
            <a:endParaRPr lang="en-US"/>
          </a:p>
        </p:txBody>
      </p:sp>
      <p:sp>
        <p:nvSpPr>
          <p:cNvPr id="4" name="Header Placeholder 3"/>
          <p:cNvSpPr txBox="1"/>
          <p:nvPr/>
        </p:nvSpPr>
        <p:spPr>
          <a:xfrm>
            <a:off x="3398833" y="100017"/>
            <a:ext cx="2757482" cy="223835"/>
          </a:xfrm>
          <a:prstGeom prst="rect">
            <a:avLst/>
          </a:prstGeom>
          <a:noFill/>
          <a:ln>
            <a:noFill/>
          </a:ln>
        </p:spPr>
        <p:txBody>
          <a:bodyPr vert="horz" wrap="square" lIns="0" tIns="0" rIns="0" bIns="0" anchor="b" anchorCtr="0" compatLnSpc="1"/>
          <a:lstStyle/>
          <a:p>
            <a:pPr marL="0" marR="0" lvl="0" indent="0" algn="r"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400" b="1" i="0" u="none" strike="noStrike" kern="1200" cap="none" spc="0" baseline="0">
                <a:solidFill>
                  <a:srgbClr val="000000"/>
                </a:solidFill>
                <a:uFillTx/>
                <a:latin typeface="Times New Roman"/>
                <a:cs typeface="Arial"/>
              </a:rPr>
              <a:t>doc.: IEEE 802.15-&lt;doc#&gt;</a:t>
            </a:r>
          </a:p>
        </p:txBody>
      </p:sp>
      <p:sp>
        <p:nvSpPr>
          <p:cNvPr id="5" name="Date Placeholder 4"/>
          <p:cNvSpPr txBox="1"/>
          <p:nvPr/>
        </p:nvSpPr>
        <p:spPr>
          <a:xfrm>
            <a:off x="641351" y="100017"/>
            <a:ext cx="2679704" cy="223835"/>
          </a:xfrm>
          <a:prstGeom prst="rect">
            <a:avLst/>
          </a:prstGeom>
          <a:noFill/>
          <a:ln>
            <a:noFill/>
          </a:ln>
        </p:spPr>
        <p:txBody>
          <a:bodyPr vert="horz" wrap="square" lIns="0" tIns="0" rIns="0" bIns="0" anchor="b" anchorCtr="0" compatLnSpc="1"/>
          <a:lstStyle/>
          <a:p>
            <a:pPr marL="0" marR="0" lvl="0" indent="0" algn="l"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400" b="1" i="0" u="none" strike="noStrike" kern="1200" cap="none" spc="0" baseline="0">
                <a:solidFill>
                  <a:srgbClr val="000000"/>
                </a:solidFill>
                <a:uFillTx/>
                <a:latin typeface="Times New Roman"/>
                <a:cs typeface="Arial"/>
              </a:rPr>
              <a:t>&lt;month year&gt;</a:t>
            </a:r>
          </a:p>
        </p:txBody>
      </p:sp>
      <p:sp>
        <p:nvSpPr>
          <p:cNvPr id="6" name="Footer Placeholder 5"/>
          <p:cNvSpPr txBox="1"/>
          <p:nvPr/>
        </p:nvSpPr>
        <p:spPr>
          <a:xfrm>
            <a:off x="3698876" y="9561515"/>
            <a:ext cx="2457450" cy="193679"/>
          </a:xfrm>
          <a:prstGeom prst="rect">
            <a:avLst/>
          </a:prstGeom>
          <a:noFill/>
          <a:ln>
            <a:noFill/>
          </a:ln>
        </p:spPr>
        <p:txBody>
          <a:bodyPr vert="horz" wrap="square" lIns="0" tIns="0" rIns="0" bIns="0" anchor="t" anchorCtr="0" compatLnSpc="1"/>
          <a:lstStyle/>
          <a:p>
            <a:pPr marL="0" marR="0" lvl="0" indent="0" algn="r"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200" b="0" i="0" u="none" strike="noStrike" kern="1200" cap="none" spc="0" baseline="0">
                <a:solidFill>
                  <a:srgbClr val="000000"/>
                </a:solidFill>
                <a:uFillTx/>
                <a:latin typeface="Times New Roman"/>
                <a:cs typeface="Arial"/>
              </a:rPr>
              <a:t>&lt;author&gt;, &lt;company&gt;</a:t>
            </a:r>
          </a:p>
        </p:txBody>
      </p:sp>
      <p:sp>
        <p:nvSpPr>
          <p:cNvPr id="7" name="Slide Number Placeholder 6"/>
          <p:cNvSpPr txBox="1"/>
          <p:nvPr/>
        </p:nvSpPr>
        <p:spPr>
          <a:xfrm>
            <a:off x="2876546" y="9561515"/>
            <a:ext cx="782634" cy="387348"/>
          </a:xfrm>
          <a:prstGeom prst="rect">
            <a:avLst/>
          </a:prstGeom>
          <a:noFill/>
          <a:ln>
            <a:noFill/>
          </a:ln>
        </p:spPr>
        <p:txBody>
          <a:bodyPr vert="horz" wrap="square" lIns="0" tIns="0" rIns="0" bIns="0" anchor="t" anchorCtr="0" compatLnSpc="1"/>
          <a:lstStyle/>
          <a:p>
            <a:pPr marL="0" marR="0" lvl="0" indent="0" algn="r"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200" b="0" i="0" u="none" strike="noStrike" kern="1200" cap="none" spc="0" baseline="0">
                <a:solidFill>
                  <a:srgbClr val="000000"/>
                </a:solidFill>
                <a:uFillTx/>
                <a:latin typeface="Times New Roman" pitchFamily="18"/>
                <a:ea typeface="ＭＳ Ｐゴシック" pitchFamily="34"/>
                <a:cs typeface="Arial"/>
              </a:rPr>
              <a:t>Page </a:t>
            </a:r>
            <a:fld id="{0DA88914-3948-44B9-AC66-9D1EE9EA82AF}" type="slidenum">
              <a:t>7</a:t>
            </a:fld>
            <a:endParaRPr lang="en-US" sz="1200" b="0" i="0" u="none" strike="noStrike" kern="1200" cap="none" spc="0" baseline="0">
              <a:solidFill>
                <a:srgbClr val="000000"/>
              </a:solidFill>
              <a:uFillTx/>
              <a:latin typeface="Times New Roman" pitchFamily="18"/>
              <a:ea typeface="ＭＳ Ｐゴシック" pitchFamily="34"/>
              <a:cs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1388" y="747713"/>
            <a:ext cx="4913312" cy="3686175"/>
          </a:xfrm>
        </p:spPr>
      </p:sp>
      <p:sp>
        <p:nvSpPr>
          <p:cNvPr id="3" name="Notes Placeholder 2"/>
          <p:cNvSpPr txBox="1">
            <a:spLocks noGrp="1"/>
          </p:cNvSpPr>
          <p:nvPr>
            <p:ph type="body" sz="quarter" idx="1"/>
          </p:nvPr>
        </p:nvSpPr>
        <p:spPr/>
        <p:txBody>
          <a:bodyPr/>
          <a:lstStyle/>
          <a:p>
            <a:endParaRPr lang="en-US"/>
          </a:p>
        </p:txBody>
      </p:sp>
      <p:sp>
        <p:nvSpPr>
          <p:cNvPr id="4" name="Header Placeholder 3"/>
          <p:cNvSpPr txBox="1"/>
          <p:nvPr/>
        </p:nvSpPr>
        <p:spPr>
          <a:xfrm>
            <a:off x="3398833" y="100017"/>
            <a:ext cx="2757482" cy="223835"/>
          </a:xfrm>
          <a:prstGeom prst="rect">
            <a:avLst/>
          </a:prstGeom>
          <a:noFill/>
          <a:ln>
            <a:noFill/>
          </a:ln>
        </p:spPr>
        <p:txBody>
          <a:bodyPr vert="horz" wrap="square" lIns="0" tIns="0" rIns="0" bIns="0" anchor="b" anchorCtr="0" compatLnSpc="1"/>
          <a:lstStyle/>
          <a:p>
            <a:pPr marL="0" marR="0" lvl="0" indent="0" algn="r"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400" b="1" i="0" u="none" strike="noStrike" kern="1200" cap="none" spc="0" baseline="0">
                <a:solidFill>
                  <a:srgbClr val="000000"/>
                </a:solidFill>
                <a:uFillTx/>
                <a:latin typeface="Times New Roman"/>
                <a:cs typeface="Arial"/>
              </a:rPr>
              <a:t>doc.: IEEE 802.15-&lt;doc#&gt;</a:t>
            </a:r>
          </a:p>
        </p:txBody>
      </p:sp>
      <p:sp>
        <p:nvSpPr>
          <p:cNvPr id="5" name="Date Placeholder 4"/>
          <p:cNvSpPr txBox="1"/>
          <p:nvPr/>
        </p:nvSpPr>
        <p:spPr>
          <a:xfrm>
            <a:off x="641351" y="100017"/>
            <a:ext cx="2679704" cy="223835"/>
          </a:xfrm>
          <a:prstGeom prst="rect">
            <a:avLst/>
          </a:prstGeom>
          <a:noFill/>
          <a:ln>
            <a:noFill/>
          </a:ln>
        </p:spPr>
        <p:txBody>
          <a:bodyPr vert="horz" wrap="square" lIns="0" tIns="0" rIns="0" bIns="0" anchor="b" anchorCtr="0" compatLnSpc="1"/>
          <a:lstStyle/>
          <a:p>
            <a:pPr marL="0" marR="0" lvl="0" indent="0" algn="l"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400" b="1" i="0" u="none" strike="noStrike" kern="1200" cap="none" spc="0" baseline="0">
                <a:solidFill>
                  <a:srgbClr val="000000"/>
                </a:solidFill>
                <a:uFillTx/>
                <a:latin typeface="Times New Roman"/>
                <a:cs typeface="Arial"/>
              </a:rPr>
              <a:t>&lt;month year&gt;</a:t>
            </a:r>
          </a:p>
        </p:txBody>
      </p:sp>
      <p:sp>
        <p:nvSpPr>
          <p:cNvPr id="6" name="Footer Placeholder 5"/>
          <p:cNvSpPr txBox="1"/>
          <p:nvPr/>
        </p:nvSpPr>
        <p:spPr>
          <a:xfrm>
            <a:off x="3698876" y="9561515"/>
            <a:ext cx="2457450" cy="193679"/>
          </a:xfrm>
          <a:prstGeom prst="rect">
            <a:avLst/>
          </a:prstGeom>
          <a:noFill/>
          <a:ln>
            <a:noFill/>
          </a:ln>
        </p:spPr>
        <p:txBody>
          <a:bodyPr vert="horz" wrap="square" lIns="0" tIns="0" rIns="0" bIns="0" anchor="t" anchorCtr="0" compatLnSpc="1"/>
          <a:lstStyle/>
          <a:p>
            <a:pPr marL="0" marR="0" lvl="0" indent="0" algn="r"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200" b="0" i="0" u="none" strike="noStrike" kern="1200" cap="none" spc="0" baseline="0">
                <a:solidFill>
                  <a:srgbClr val="000000"/>
                </a:solidFill>
                <a:uFillTx/>
                <a:latin typeface="Times New Roman"/>
                <a:cs typeface="Arial"/>
              </a:rPr>
              <a:t>&lt;author&gt;, &lt;company&gt;</a:t>
            </a:r>
          </a:p>
        </p:txBody>
      </p:sp>
      <p:sp>
        <p:nvSpPr>
          <p:cNvPr id="7" name="Slide Number Placeholder 6"/>
          <p:cNvSpPr txBox="1"/>
          <p:nvPr/>
        </p:nvSpPr>
        <p:spPr>
          <a:xfrm>
            <a:off x="2876546" y="9561515"/>
            <a:ext cx="782634" cy="387348"/>
          </a:xfrm>
          <a:prstGeom prst="rect">
            <a:avLst/>
          </a:prstGeom>
          <a:noFill/>
          <a:ln>
            <a:noFill/>
          </a:ln>
        </p:spPr>
        <p:txBody>
          <a:bodyPr vert="horz" wrap="square" lIns="0" tIns="0" rIns="0" bIns="0" anchor="t" anchorCtr="0" compatLnSpc="1"/>
          <a:lstStyle/>
          <a:p>
            <a:pPr marL="0" marR="0" lvl="0" indent="0" algn="r"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200" b="0" i="0" u="none" strike="noStrike" kern="1200" cap="none" spc="0" baseline="0">
                <a:solidFill>
                  <a:srgbClr val="000000"/>
                </a:solidFill>
                <a:uFillTx/>
                <a:latin typeface="Times New Roman" pitchFamily="18"/>
                <a:ea typeface="ＭＳ Ｐゴシック" pitchFamily="34"/>
                <a:cs typeface="Arial"/>
              </a:rPr>
              <a:t>Page </a:t>
            </a:r>
            <a:fld id="{C7CFFA7B-5903-4221-BA0A-3E8F0FBDDF63}" type="slidenum">
              <a:t>9</a:t>
            </a:fld>
            <a:endParaRPr lang="en-US" sz="1200" b="0" i="0" u="none" strike="noStrike" kern="1200" cap="none" spc="0" baseline="0">
              <a:solidFill>
                <a:srgbClr val="000000"/>
              </a:solidFill>
              <a:uFillTx/>
              <a:latin typeface="Times New Roman" pitchFamily="18"/>
              <a:ea typeface="ＭＳ Ｐゴシック" pitchFamily="34"/>
              <a:cs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lang="en-US"/>
            </a:lvl1pPr>
          </a:lstStyle>
          <a:p>
            <a:pPr lvl="0"/>
            <a:r>
              <a:rPr lang="en-US"/>
              <a:t>Click to edit Master title style</a:t>
            </a:r>
          </a:p>
        </p:txBody>
      </p:sp>
      <p:sp>
        <p:nvSpPr>
          <p:cNvPr id="3" name="Subtitle 2"/>
          <p:cNvSpPr txBox="1">
            <a:spLocks noGrp="1"/>
          </p:cNvSpPr>
          <p:nvPr>
            <p:ph type="subTitle" idx="1"/>
          </p:nvPr>
        </p:nvSpPr>
        <p:spPr>
          <a:xfrm>
            <a:off x="1371600" y="3886200"/>
            <a:ext cx="6400800" cy="1752603"/>
          </a:xfrm>
        </p:spPr>
        <p:txBody>
          <a:bodyPr anchorCtr="1"/>
          <a:lstStyle>
            <a:lvl1pPr marL="0" indent="0" algn="ctr">
              <a:defRPr lang="en-US"/>
            </a:lvl1pPr>
          </a:lstStyle>
          <a:p>
            <a:pPr lvl="0"/>
            <a:r>
              <a:rPr lang="en-US"/>
              <a:t>Click to edit Master subtitle style</a:t>
            </a:r>
          </a:p>
        </p:txBody>
      </p:sp>
      <p:sp>
        <p:nvSpPr>
          <p:cNvPr id="4" name="Rectangle 3"/>
          <p:cNvSpPr txBox="1">
            <a:spLocks noGrp="1"/>
          </p:cNvSpPr>
          <p:nvPr>
            <p:ph type="dt" sz="half" idx="7"/>
          </p:nvPr>
        </p:nvSpPr>
        <p:spPr/>
        <p:txBody>
          <a:bodyPr/>
          <a:lstStyle>
            <a:lvl1pPr>
              <a:defRPr/>
            </a:lvl1pPr>
          </a:lstStyle>
          <a:p>
            <a:pPr lvl="0"/>
            <a:r>
              <a:rPr lang="en-GB"/>
              <a:t>08/07/2010</a:t>
            </a:r>
            <a:endParaRPr lang="en-US"/>
          </a:p>
        </p:txBody>
      </p:sp>
      <p:sp>
        <p:nvSpPr>
          <p:cNvPr id="5" name="Rectangle 5"/>
          <p:cNvSpPr txBox="1">
            <a:spLocks noGrp="1"/>
          </p:cNvSpPr>
          <p:nvPr>
            <p:ph type="sldNum" sz="quarter" idx="8"/>
          </p:nvPr>
        </p:nvSpPr>
        <p:spPr/>
        <p:txBody>
          <a:bodyPr/>
          <a:lstStyle>
            <a:lvl1pPr>
              <a:defRPr/>
            </a:lvl1pPr>
          </a:lstStyle>
          <a:p>
            <a:pPr lvl="0"/>
            <a:r>
              <a:rPr lang="en-US"/>
              <a:t>Slide </a:t>
            </a:r>
            <a:fld id="{5485221B-73EE-450D-A937-EA2B4801ECEF}" type="slidenum">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lang="en-US"/>
            </a:lvl1pPr>
            <a:lvl2pPr>
              <a:defRPr lang="en-US"/>
            </a:lvl2pPr>
            <a:lvl3pPr>
              <a:defRPr lang="en-US"/>
            </a:lvl3pPr>
            <a:lvl4pPr>
              <a:defRPr lang="en-US"/>
            </a:lvl4pPr>
            <a:lvl5pPr>
              <a:defRPr lang="en-US"/>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txBox="1">
            <a:spLocks noGrp="1"/>
          </p:cNvSpPr>
          <p:nvPr>
            <p:ph type="dt" sz="half" idx="7"/>
          </p:nvPr>
        </p:nvSpPr>
        <p:spPr/>
        <p:txBody>
          <a:bodyPr/>
          <a:lstStyle>
            <a:lvl1pPr>
              <a:defRPr/>
            </a:lvl1pPr>
          </a:lstStyle>
          <a:p>
            <a:pPr lvl="0"/>
            <a:r>
              <a:rPr lang="en-GB"/>
              <a:t>08/07/2010</a:t>
            </a:r>
            <a:endParaRPr lang="en-US"/>
          </a:p>
        </p:txBody>
      </p:sp>
      <p:sp>
        <p:nvSpPr>
          <p:cNvPr id="5" name="Rectangle 5"/>
          <p:cNvSpPr txBox="1">
            <a:spLocks noGrp="1"/>
          </p:cNvSpPr>
          <p:nvPr>
            <p:ph type="sldNum" sz="quarter" idx="8"/>
          </p:nvPr>
        </p:nvSpPr>
        <p:spPr/>
        <p:txBody>
          <a:bodyPr/>
          <a:lstStyle>
            <a:lvl1pPr>
              <a:defRPr/>
            </a:lvl1pPr>
          </a:lstStyle>
          <a:p>
            <a:pPr lvl="0"/>
            <a:r>
              <a:rPr lang="en-US"/>
              <a:t>Slide </a:t>
            </a:r>
            <a:fld id="{F35CEF10-3044-45D3-AF5D-CE6F586E3967}" type="slidenum">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513508" y="509585"/>
            <a:ext cx="1941508" cy="5583234"/>
          </a:xfrm>
        </p:spPr>
        <p:txBody>
          <a:bodyPr vert="eaVert"/>
          <a:lstStyle>
            <a:lvl1pPr>
              <a:defRPr lang="en-US"/>
            </a:lvl1pPr>
          </a:lstStyle>
          <a:p>
            <a:pPr lvl="0"/>
            <a:r>
              <a:rPr lang="en-US"/>
              <a:t>Click to edit Master title style</a:t>
            </a:r>
          </a:p>
        </p:txBody>
      </p:sp>
      <p:sp>
        <p:nvSpPr>
          <p:cNvPr id="3" name="Vertical Text Placeholder 2"/>
          <p:cNvSpPr txBox="1">
            <a:spLocks noGrp="1"/>
          </p:cNvSpPr>
          <p:nvPr>
            <p:ph type="body" orient="vert" idx="1"/>
          </p:nvPr>
        </p:nvSpPr>
        <p:spPr>
          <a:xfrm>
            <a:off x="685800" y="509585"/>
            <a:ext cx="5675315" cy="5583234"/>
          </a:xfrm>
        </p:spPr>
        <p:txBody>
          <a:bodyPr vert="eaVert"/>
          <a:lstStyle>
            <a:lvl1pPr>
              <a:defRPr lang="en-US"/>
            </a:lvl1pPr>
            <a:lvl2pPr>
              <a:defRPr lang="en-US"/>
            </a:lvl2pPr>
            <a:lvl3pPr>
              <a:defRPr lang="en-US"/>
            </a:lvl3pPr>
            <a:lvl4pPr>
              <a:defRPr lang="en-US"/>
            </a:lvl4pPr>
            <a:lvl5pPr>
              <a:defRPr lang="en-US"/>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txBox="1">
            <a:spLocks noGrp="1"/>
          </p:cNvSpPr>
          <p:nvPr>
            <p:ph type="dt" sz="half" idx="7"/>
          </p:nvPr>
        </p:nvSpPr>
        <p:spPr/>
        <p:txBody>
          <a:bodyPr/>
          <a:lstStyle>
            <a:lvl1pPr>
              <a:defRPr/>
            </a:lvl1pPr>
          </a:lstStyle>
          <a:p>
            <a:pPr lvl="0"/>
            <a:r>
              <a:rPr lang="en-GB"/>
              <a:t>08/07/2010</a:t>
            </a:r>
            <a:endParaRPr lang="en-US"/>
          </a:p>
        </p:txBody>
      </p:sp>
      <p:sp>
        <p:nvSpPr>
          <p:cNvPr id="5" name="Rectangle 5"/>
          <p:cNvSpPr txBox="1">
            <a:spLocks noGrp="1"/>
          </p:cNvSpPr>
          <p:nvPr>
            <p:ph type="sldNum" sz="quarter" idx="8"/>
          </p:nvPr>
        </p:nvSpPr>
        <p:spPr/>
        <p:txBody>
          <a:bodyPr/>
          <a:lstStyle>
            <a:lvl1pPr>
              <a:defRPr/>
            </a:lvl1pPr>
          </a:lstStyle>
          <a:p>
            <a:pPr lvl="0"/>
            <a:r>
              <a:rPr lang="en-US"/>
              <a:t>Slide </a:t>
            </a:r>
            <a:fld id="{96E7E5DA-AE26-4AE0-AB8F-1DD5CF23FD5B}" type="slidenum">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p>
        </p:txBody>
      </p:sp>
      <p:sp>
        <p:nvSpPr>
          <p:cNvPr id="4" name="Date Placeholder 3"/>
          <p:cNvSpPr txBox="1">
            <a:spLocks noGrp="1"/>
          </p:cNvSpPr>
          <p:nvPr>
            <p:ph type="dt" sz="half" idx="7"/>
          </p:nvPr>
        </p:nvSpPr>
        <p:spPr/>
        <p:txBody>
          <a:bodyPr/>
          <a:lstStyle>
            <a:lvl1pPr>
              <a:defRPr/>
            </a:lvl1pPr>
          </a:lstStyle>
          <a:p>
            <a:pPr lvl="0"/>
            <a:r>
              <a:rPr lang="en-GB"/>
              <a:t>08/07/2010</a:t>
            </a:r>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CBECC80B-125F-4655-90C5-8F24C955ED09}" type="slidenum">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r>
              <a:rPr lang="en-GB"/>
              <a:t>08/07/2010</a:t>
            </a:r>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DEF38B45-F6DB-4DE6-ADA3-80B17CB4A338}" type="slidenum">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7"/>
          </p:nvPr>
        </p:nvSpPr>
        <p:spPr/>
        <p:txBody>
          <a:bodyPr/>
          <a:lstStyle>
            <a:lvl1pPr>
              <a:defRPr/>
            </a:lvl1pPr>
          </a:lstStyle>
          <a:p>
            <a:pPr lvl="0"/>
            <a:r>
              <a:rPr lang="en-GB"/>
              <a:t>08/07/2010</a:t>
            </a:r>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3F1D556B-4464-48B6-AB3C-EA2AEBE551AA}" type="slidenum">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txBox="1">
            <a:spLocks noGrp="1"/>
          </p:cNvSpPr>
          <p:nvPr>
            <p:ph type="dt" sz="half" idx="7"/>
          </p:nvPr>
        </p:nvSpPr>
        <p:spPr/>
        <p:txBody>
          <a:bodyPr/>
          <a:lstStyle>
            <a:lvl1pPr>
              <a:defRPr/>
            </a:lvl1pPr>
          </a:lstStyle>
          <a:p>
            <a:pPr lvl="0"/>
            <a:r>
              <a:rPr lang="en-GB"/>
              <a:t>08/07/2010</a:t>
            </a:r>
            <a:endParaRPr lang="en-US"/>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0A15A487-F7AC-4F55-AB71-947EF9B47622}" type="slidenum">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txBox="1">
            <a:spLocks noGrp="1"/>
          </p:cNvSpPr>
          <p:nvPr>
            <p:ph type="dt" sz="half" idx="7"/>
          </p:nvPr>
        </p:nvSpPr>
        <p:spPr/>
        <p:txBody>
          <a:bodyPr/>
          <a:lstStyle>
            <a:lvl1pPr>
              <a:defRPr/>
            </a:lvl1pPr>
          </a:lstStyle>
          <a:p>
            <a:pPr lvl="0"/>
            <a:r>
              <a:rPr lang="en-GB"/>
              <a:t>08/07/2010</a:t>
            </a:r>
            <a:endParaRPr lang="en-US"/>
          </a:p>
        </p:txBody>
      </p:sp>
      <p:sp>
        <p:nvSpPr>
          <p:cNvPr id="8" name="Footer Placeholder 7"/>
          <p:cNvSpPr txBox="1">
            <a:spLocks noGrp="1"/>
          </p:cNvSpPr>
          <p:nvPr>
            <p:ph type="ftr" sz="quarter" idx="9"/>
          </p:nvPr>
        </p:nvSpPr>
        <p:spPr/>
        <p:txBody>
          <a:bodyPr/>
          <a:lstStyle>
            <a:lvl1pPr>
              <a:defRPr/>
            </a:lvl1pPr>
          </a:lstStyle>
          <a:p>
            <a:pPr lvl="0"/>
            <a:endParaRPr lang="en-US"/>
          </a:p>
        </p:txBody>
      </p:sp>
      <p:sp>
        <p:nvSpPr>
          <p:cNvPr id="9" name="Slide Number Placeholder 8"/>
          <p:cNvSpPr txBox="1">
            <a:spLocks noGrp="1"/>
          </p:cNvSpPr>
          <p:nvPr>
            <p:ph type="sldNum" sz="quarter" idx="8"/>
          </p:nvPr>
        </p:nvSpPr>
        <p:spPr/>
        <p:txBody>
          <a:bodyPr/>
          <a:lstStyle>
            <a:lvl1pPr>
              <a:defRPr/>
            </a:lvl1pPr>
          </a:lstStyle>
          <a:p>
            <a:pPr lvl="0"/>
            <a:fld id="{D52EE697-3B8A-4E1C-83D0-51368083702B}" type="slidenum">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2"/>
          <p:cNvSpPr txBox="1">
            <a:spLocks noGrp="1"/>
          </p:cNvSpPr>
          <p:nvPr>
            <p:ph type="dt" sz="half" idx="7"/>
          </p:nvPr>
        </p:nvSpPr>
        <p:spPr/>
        <p:txBody>
          <a:bodyPr/>
          <a:lstStyle>
            <a:lvl1pPr>
              <a:defRPr/>
            </a:lvl1pPr>
          </a:lstStyle>
          <a:p>
            <a:pPr lvl="0"/>
            <a:r>
              <a:rPr lang="en-GB"/>
              <a:t>08/07/2010</a:t>
            </a:r>
            <a:endParaRPr lang="en-US"/>
          </a:p>
        </p:txBody>
      </p:sp>
      <p:sp>
        <p:nvSpPr>
          <p:cNvPr id="4" name="Footer Placeholder 3"/>
          <p:cNvSpPr txBox="1">
            <a:spLocks noGrp="1"/>
          </p:cNvSpPr>
          <p:nvPr>
            <p:ph type="ftr" sz="quarter" idx="9"/>
          </p:nvPr>
        </p:nvSpPr>
        <p:spPr/>
        <p:txBody>
          <a:bodyPr/>
          <a:lstStyle>
            <a:lvl1pPr>
              <a:defRPr/>
            </a:lvl1pPr>
          </a:lstStyle>
          <a:p>
            <a:pPr lvl="0"/>
            <a:endParaRPr lang="en-US"/>
          </a:p>
        </p:txBody>
      </p:sp>
      <p:sp>
        <p:nvSpPr>
          <p:cNvPr id="5" name="Slide Number Placeholder 4"/>
          <p:cNvSpPr txBox="1">
            <a:spLocks noGrp="1"/>
          </p:cNvSpPr>
          <p:nvPr>
            <p:ph type="sldNum" sz="quarter" idx="8"/>
          </p:nvPr>
        </p:nvSpPr>
        <p:spPr/>
        <p:txBody>
          <a:bodyPr/>
          <a:lstStyle>
            <a:lvl1pPr>
              <a:defRPr/>
            </a:lvl1pPr>
          </a:lstStyle>
          <a:p>
            <a:pPr lvl="0"/>
            <a:fld id="{CC950C0A-86DF-460E-A86B-102001296987}" type="slidenum">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r>
              <a:rPr lang="en-GB"/>
              <a:t>08/07/2010</a:t>
            </a:r>
            <a:endParaRPr lang="en-US"/>
          </a:p>
        </p:txBody>
      </p:sp>
      <p:sp>
        <p:nvSpPr>
          <p:cNvPr id="3" name="Footer Placeholder 2"/>
          <p:cNvSpPr txBox="1">
            <a:spLocks noGrp="1"/>
          </p:cNvSpPr>
          <p:nvPr>
            <p:ph type="ftr" sz="quarter" idx="9"/>
          </p:nvPr>
        </p:nvSpPr>
        <p:spPr/>
        <p:txBody>
          <a:bodyPr/>
          <a:lstStyle>
            <a:lvl1pPr>
              <a:defRPr/>
            </a:lvl1pPr>
          </a:lstStyle>
          <a:p>
            <a:pPr lvl="0"/>
            <a:endParaRPr lang="en-US"/>
          </a:p>
        </p:txBody>
      </p:sp>
      <p:sp>
        <p:nvSpPr>
          <p:cNvPr id="4" name="Slide Number Placeholder 3"/>
          <p:cNvSpPr txBox="1">
            <a:spLocks noGrp="1"/>
          </p:cNvSpPr>
          <p:nvPr>
            <p:ph type="sldNum" sz="quarter" idx="8"/>
          </p:nvPr>
        </p:nvSpPr>
        <p:spPr/>
        <p:txBody>
          <a:bodyPr/>
          <a:lstStyle>
            <a:lvl1pPr>
              <a:defRPr/>
            </a:lvl1pPr>
          </a:lstStyle>
          <a:p>
            <a:pPr lvl="0"/>
            <a:fld id="{6779D7BD-B281-4DFE-B259-A77DA958C8AE}" type="slidenum">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r>
              <a:rPr lang="en-GB"/>
              <a:t>08/07/2010</a:t>
            </a:r>
            <a:endParaRPr lang="en-US"/>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A1399F2C-1885-44EA-82DB-8ACB17070D52}" type="slidenum">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n-US"/>
              <a:t>Click to edit Master title style</a:t>
            </a:r>
          </a:p>
        </p:txBody>
      </p:sp>
      <p:sp>
        <p:nvSpPr>
          <p:cNvPr id="3" name="Content Placeholder 2"/>
          <p:cNvSpPr txBox="1">
            <a:spLocks noGrp="1"/>
          </p:cNvSpPr>
          <p:nvPr>
            <p:ph idx="1"/>
          </p:nvPr>
        </p:nvSpPr>
        <p:spPr/>
        <p:txBody>
          <a:bodyPr/>
          <a:lstStyle>
            <a:lvl1pPr>
              <a:defRPr lang="en-US"/>
            </a:lvl1pPr>
            <a:lvl2pPr>
              <a:defRPr lang="en-US"/>
            </a:lvl2pPr>
            <a:lvl3pPr>
              <a:defRPr lang="en-US"/>
            </a:lvl3pPr>
            <a:lvl4pPr>
              <a:defRPr lang="en-US"/>
            </a:lvl4pPr>
            <a:lvl5pPr>
              <a:defRPr lang="en-US"/>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txBox="1">
            <a:spLocks noGrp="1"/>
          </p:cNvSpPr>
          <p:nvPr>
            <p:ph type="dt" sz="half" idx="7"/>
          </p:nvPr>
        </p:nvSpPr>
        <p:spPr/>
        <p:txBody>
          <a:bodyPr/>
          <a:lstStyle>
            <a:lvl1pPr>
              <a:defRPr/>
            </a:lvl1pPr>
          </a:lstStyle>
          <a:p>
            <a:pPr lvl="0"/>
            <a:r>
              <a:rPr lang="en-GB"/>
              <a:t>08/07/2010</a:t>
            </a:r>
            <a:endParaRPr lang="en-US"/>
          </a:p>
        </p:txBody>
      </p:sp>
      <p:sp>
        <p:nvSpPr>
          <p:cNvPr id="5" name="Rectangle 5"/>
          <p:cNvSpPr txBox="1">
            <a:spLocks noGrp="1"/>
          </p:cNvSpPr>
          <p:nvPr>
            <p:ph type="sldNum" sz="quarter" idx="8"/>
          </p:nvPr>
        </p:nvSpPr>
        <p:spPr/>
        <p:txBody>
          <a:bodyPr/>
          <a:lstStyle>
            <a:lvl1pPr>
              <a:defRPr/>
            </a:lvl1pPr>
          </a:lstStyle>
          <a:p>
            <a:pPr lvl="0"/>
            <a:r>
              <a:rPr lang="en-US"/>
              <a:t>Slide </a:t>
            </a:r>
            <a:fld id="{D778E624-CA01-448A-B03B-6ACBAF0D3A93}" type="slidenum">
              <a:t>‹#›</a:t>
            </a:fld>
            <a:endParaRPr lang="en-US"/>
          </a:p>
        </p:txBody>
      </p:sp>
    </p:spTree>
  </p:cSld>
  <p:clrMapOvr>
    <a:masterClrMapping/>
  </p:clrMapOvr>
  <p:transition/>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r>
              <a:rPr lang="en-GB"/>
              <a:t>08/07/2010</a:t>
            </a:r>
            <a:endParaRPr lang="en-US"/>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4044D54D-DFFC-4AB0-8951-E63E7C0D8770}" type="slidenum">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r>
              <a:rPr lang="en-GB"/>
              <a:t>08/07/2010</a:t>
            </a:r>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FF18ED09-6F4D-4087-B563-2729E75E96E0}" type="slidenum">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r>
              <a:rPr lang="en-GB"/>
              <a:t>08/07/2010</a:t>
            </a:r>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1872D210-AD77-4C1A-B358-710A61B7BD76}" type="slidenum">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lang="en-US"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defRPr lang="en-US" sz="2000"/>
            </a:lvl1pPr>
          </a:lstStyle>
          <a:p>
            <a:pPr lvl="0"/>
            <a:r>
              <a:rPr lang="en-US"/>
              <a:t>Click to edit Master text styles</a:t>
            </a:r>
          </a:p>
        </p:txBody>
      </p:sp>
      <p:sp>
        <p:nvSpPr>
          <p:cNvPr id="4" name="Rectangle 3"/>
          <p:cNvSpPr txBox="1">
            <a:spLocks noGrp="1"/>
          </p:cNvSpPr>
          <p:nvPr>
            <p:ph type="dt" sz="half" idx="7"/>
          </p:nvPr>
        </p:nvSpPr>
        <p:spPr/>
        <p:txBody>
          <a:bodyPr/>
          <a:lstStyle>
            <a:lvl1pPr>
              <a:defRPr/>
            </a:lvl1pPr>
          </a:lstStyle>
          <a:p>
            <a:pPr lvl="0"/>
            <a:r>
              <a:rPr lang="en-GB"/>
              <a:t>08/07/2010</a:t>
            </a:r>
            <a:endParaRPr lang="en-US"/>
          </a:p>
        </p:txBody>
      </p:sp>
      <p:sp>
        <p:nvSpPr>
          <p:cNvPr id="5" name="Rectangle 5"/>
          <p:cNvSpPr txBox="1">
            <a:spLocks noGrp="1"/>
          </p:cNvSpPr>
          <p:nvPr>
            <p:ph type="sldNum" sz="quarter" idx="8"/>
          </p:nvPr>
        </p:nvSpPr>
        <p:spPr/>
        <p:txBody>
          <a:bodyPr/>
          <a:lstStyle>
            <a:lvl1pPr>
              <a:defRPr/>
            </a:lvl1pPr>
          </a:lstStyle>
          <a:p>
            <a:pPr lvl="0"/>
            <a:r>
              <a:rPr lang="en-US"/>
              <a:t>Slide </a:t>
            </a:r>
            <a:fld id="{F7EE91CC-2D39-4FA4-ACDC-04254D0466AB}" type="slidenum">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n-US"/>
              <a:t>Click to edit Master title style</a:t>
            </a:r>
          </a:p>
        </p:txBody>
      </p:sp>
      <p:sp>
        <p:nvSpPr>
          <p:cNvPr id="3" name="Content Placeholder 2"/>
          <p:cNvSpPr txBox="1">
            <a:spLocks noGrp="1"/>
          </p:cNvSpPr>
          <p:nvPr>
            <p:ph idx="1"/>
          </p:nvPr>
        </p:nvSpPr>
        <p:spPr>
          <a:xfrm>
            <a:off x="685800" y="1752603"/>
            <a:ext cx="3808411" cy="4340227"/>
          </a:xfrm>
        </p:spPr>
        <p:txBody>
          <a:bodyPr/>
          <a:lstStyle>
            <a:lvl1pPr>
              <a:defRPr lang="en-US" sz="2800"/>
            </a:lvl1pPr>
            <a:lvl2pPr>
              <a:defRPr lang="en-US" sz="2400"/>
            </a:lvl2pPr>
            <a:lvl3pPr>
              <a:defRPr lang="en-US" sz="2000"/>
            </a:lvl3pPr>
            <a:lvl4pPr>
              <a:defRPr lang="en-US" sz="1800"/>
            </a:lvl4pPr>
            <a:lvl5pPr>
              <a:defRPr lang="en-US"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6615" y="1752603"/>
            <a:ext cx="3808411" cy="4340227"/>
          </a:xfrm>
        </p:spPr>
        <p:txBody>
          <a:bodyPr/>
          <a:lstStyle>
            <a:lvl1pPr>
              <a:defRPr lang="en-US" sz="2800"/>
            </a:lvl1pPr>
            <a:lvl2pPr>
              <a:defRPr lang="en-US" sz="2400"/>
            </a:lvl2pPr>
            <a:lvl3pPr>
              <a:defRPr lang="en-US" sz="2000"/>
            </a:lvl3pPr>
            <a:lvl4pPr>
              <a:defRPr lang="en-US" sz="1800"/>
            </a:lvl4pPr>
            <a:lvl5pPr>
              <a:defRPr lang="en-US"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txBox="1">
            <a:spLocks noGrp="1"/>
          </p:cNvSpPr>
          <p:nvPr>
            <p:ph type="dt" sz="half" idx="7"/>
          </p:nvPr>
        </p:nvSpPr>
        <p:spPr/>
        <p:txBody>
          <a:bodyPr/>
          <a:lstStyle>
            <a:lvl1pPr>
              <a:defRPr/>
            </a:lvl1pPr>
          </a:lstStyle>
          <a:p>
            <a:pPr lvl="0"/>
            <a:r>
              <a:rPr lang="en-GB"/>
              <a:t>08/07/2010</a:t>
            </a:r>
            <a:endParaRPr lang="en-US"/>
          </a:p>
        </p:txBody>
      </p:sp>
      <p:sp>
        <p:nvSpPr>
          <p:cNvPr id="6" name="Rectangle 5"/>
          <p:cNvSpPr txBox="1">
            <a:spLocks noGrp="1"/>
          </p:cNvSpPr>
          <p:nvPr>
            <p:ph type="sldNum" sz="quarter" idx="8"/>
          </p:nvPr>
        </p:nvSpPr>
        <p:spPr/>
        <p:txBody>
          <a:bodyPr/>
          <a:lstStyle>
            <a:lvl1pPr>
              <a:defRPr/>
            </a:lvl1pPr>
          </a:lstStyle>
          <a:p>
            <a:pPr lvl="0"/>
            <a:r>
              <a:rPr lang="en-US"/>
              <a:t>Slide </a:t>
            </a:r>
            <a:fld id="{9BAC45A8-DA19-4BBA-A19D-357123855FFD}" type="slidenum">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4640"/>
            <a:ext cx="8229600" cy="1143000"/>
          </a:xfrm>
        </p:spPr>
        <p:txBody>
          <a:bodyPr/>
          <a:lstStyle>
            <a:lvl1pPr>
              <a:defRPr lang="en-US"/>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defRPr lang="en-US"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defRPr lang="en-US" sz="2400"/>
            </a:lvl1pPr>
            <a:lvl2pPr>
              <a:defRPr lang="en-US" sz="2000"/>
            </a:lvl2pPr>
            <a:lvl3pPr>
              <a:defRPr lang="en-US" sz="1800"/>
            </a:lvl3pPr>
            <a:lvl4pPr>
              <a:defRPr lang="en-US" sz="1600"/>
            </a:lvl4pPr>
            <a:lvl5pPr>
              <a:defRPr lang="en-US"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defRPr lang="en-US"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defRPr lang="en-US" sz="2400"/>
            </a:lvl1pPr>
            <a:lvl2pPr>
              <a:defRPr lang="en-US" sz="2000"/>
            </a:lvl2pPr>
            <a:lvl3pPr>
              <a:defRPr lang="en-US" sz="1800"/>
            </a:lvl3pPr>
            <a:lvl4pPr>
              <a:defRPr lang="en-US" sz="1600"/>
            </a:lvl4pPr>
            <a:lvl5pPr>
              <a:defRPr lang="en-US"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
          <p:cNvSpPr txBox="1">
            <a:spLocks noGrp="1"/>
          </p:cNvSpPr>
          <p:nvPr>
            <p:ph type="dt" sz="half" idx="7"/>
          </p:nvPr>
        </p:nvSpPr>
        <p:spPr/>
        <p:txBody>
          <a:bodyPr/>
          <a:lstStyle>
            <a:lvl1pPr>
              <a:defRPr/>
            </a:lvl1pPr>
          </a:lstStyle>
          <a:p>
            <a:pPr lvl="0"/>
            <a:r>
              <a:rPr lang="en-GB"/>
              <a:t>08/07/2010</a:t>
            </a:r>
            <a:endParaRPr lang="en-US"/>
          </a:p>
        </p:txBody>
      </p:sp>
      <p:sp>
        <p:nvSpPr>
          <p:cNvPr id="8" name="Rectangle 5"/>
          <p:cNvSpPr txBox="1">
            <a:spLocks noGrp="1"/>
          </p:cNvSpPr>
          <p:nvPr>
            <p:ph type="sldNum" sz="quarter" idx="8"/>
          </p:nvPr>
        </p:nvSpPr>
        <p:spPr/>
        <p:txBody>
          <a:bodyPr/>
          <a:lstStyle>
            <a:lvl1pPr>
              <a:defRPr/>
            </a:lvl1pPr>
          </a:lstStyle>
          <a:p>
            <a:pPr lvl="0"/>
            <a:r>
              <a:rPr lang="en-US"/>
              <a:t>Slide </a:t>
            </a:r>
            <a:fld id="{38BAC770-2271-45C0-9D44-5BBCB4413196}" type="slidenum">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n-US"/>
              <a:t>Click to edit Master title style</a:t>
            </a:r>
          </a:p>
        </p:txBody>
      </p:sp>
      <p:sp>
        <p:nvSpPr>
          <p:cNvPr id="3" name="Rectangle 3"/>
          <p:cNvSpPr txBox="1">
            <a:spLocks noGrp="1"/>
          </p:cNvSpPr>
          <p:nvPr>
            <p:ph type="dt" sz="half" idx="7"/>
          </p:nvPr>
        </p:nvSpPr>
        <p:spPr/>
        <p:txBody>
          <a:bodyPr/>
          <a:lstStyle>
            <a:lvl1pPr>
              <a:defRPr/>
            </a:lvl1pPr>
          </a:lstStyle>
          <a:p>
            <a:pPr lvl="0"/>
            <a:r>
              <a:rPr lang="en-GB"/>
              <a:t>08/07/2010</a:t>
            </a:r>
            <a:endParaRPr lang="en-US"/>
          </a:p>
        </p:txBody>
      </p:sp>
      <p:sp>
        <p:nvSpPr>
          <p:cNvPr id="4" name="Rectangle 5"/>
          <p:cNvSpPr txBox="1">
            <a:spLocks noGrp="1"/>
          </p:cNvSpPr>
          <p:nvPr>
            <p:ph type="sldNum" sz="quarter" idx="8"/>
          </p:nvPr>
        </p:nvSpPr>
        <p:spPr/>
        <p:txBody>
          <a:bodyPr/>
          <a:lstStyle>
            <a:lvl1pPr>
              <a:defRPr/>
            </a:lvl1pPr>
          </a:lstStyle>
          <a:p>
            <a:pPr lvl="0"/>
            <a:r>
              <a:rPr lang="en-US"/>
              <a:t>Slide </a:t>
            </a:r>
            <a:fld id="{B2D818C8-A835-4F18-87EF-340BE09F1629}" type="slidenum">
              <a:t>‹#›</a:t>
            </a:fld>
            <a:endParaRPr lang="en-US"/>
          </a:p>
        </p:txBody>
      </p:sp>
    </p:spTree>
  </p:cSld>
  <p:clrMapOvr>
    <a:masterClrMapping/>
  </p:clrMapOvr>
  <p:transition/>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txBox="1">
            <a:spLocks noGrp="1"/>
          </p:cNvSpPr>
          <p:nvPr>
            <p:ph type="dt" sz="half" idx="7"/>
          </p:nvPr>
        </p:nvSpPr>
        <p:spPr/>
        <p:txBody>
          <a:bodyPr/>
          <a:lstStyle>
            <a:lvl1pPr>
              <a:defRPr/>
            </a:lvl1pPr>
          </a:lstStyle>
          <a:p>
            <a:pPr lvl="0"/>
            <a:r>
              <a:rPr lang="en-GB"/>
              <a:t>08/07/2010</a:t>
            </a:r>
            <a:endParaRPr lang="en-US"/>
          </a:p>
        </p:txBody>
      </p:sp>
      <p:sp>
        <p:nvSpPr>
          <p:cNvPr id="3" name="Rectangle 5"/>
          <p:cNvSpPr txBox="1">
            <a:spLocks noGrp="1"/>
          </p:cNvSpPr>
          <p:nvPr>
            <p:ph type="sldNum" sz="quarter" idx="8"/>
          </p:nvPr>
        </p:nvSpPr>
        <p:spPr/>
        <p:txBody>
          <a:bodyPr/>
          <a:lstStyle>
            <a:lvl1pPr>
              <a:defRPr/>
            </a:lvl1pPr>
          </a:lstStyle>
          <a:p>
            <a:pPr lvl="0"/>
            <a:r>
              <a:rPr lang="en-US"/>
              <a:t>Slide </a:t>
            </a:r>
            <a:fld id="{AA827D1A-88CD-4A16-824C-335FBCF1DCB8}" type="slidenum">
              <a:t>‹#›</a:t>
            </a:fld>
            <a:endParaRPr lang="en-US"/>
          </a:p>
        </p:txBody>
      </p:sp>
    </p:spTree>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lang="en-US"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lang="en-US"/>
            </a:lvl1pPr>
            <a:lvl2pPr>
              <a:defRPr lang="en-US"/>
            </a:lvl2pPr>
            <a:lvl3pPr>
              <a:defRPr lang="en-US"/>
            </a:lvl3pPr>
            <a:lvl4pPr>
              <a:defRPr lang="en-US"/>
            </a:lvl4pPr>
            <a:lvl5pPr>
              <a:defRPr lang="en-US"/>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defRPr lang="en-US" sz="1400"/>
            </a:lvl1pPr>
          </a:lstStyle>
          <a:p>
            <a:pPr lvl="0"/>
            <a:r>
              <a:rPr lang="en-US"/>
              <a:t>Click to edit Master text styles</a:t>
            </a:r>
          </a:p>
        </p:txBody>
      </p:sp>
      <p:sp>
        <p:nvSpPr>
          <p:cNvPr id="5" name="Rectangle 3"/>
          <p:cNvSpPr txBox="1">
            <a:spLocks noGrp="1"/>
          </p:cNvSpPr>
          <p:nvPr>
            <p:ph type="dt" sz="half" idx="7"/>
          </p:nvPr>
        </p:nvSpPr>
        <p:spPr/>
        <p:txBody>
          <a:bodyPr/>
          <a:lstStyle>
            <a:lvl1pPr>
              <a:defRPr/>
            </a:lvl1pPr>
          </a:lstStyle>
          <a:p>
            <a:pPr lvl="0"/>
            <a:r>
              <a:rPr lang="en-GB"/>
              <a:t>08/07/2010</a:t>
            </a:r>
            <a:endParaRPr lang="en-US"/>
          </a:p>
        </p:txBody>
      </p:sp>
      <p:sp>
        <p:nvSpPr>
          <p:cNvPr id="6" name="Rectangle 5"/>
          <p:cNvSpPr txBox="1">
            <a:spLocks noGrp="1"/>
          </p:cNvSpPr>
          <p:nvPr>
            <p:ph type="sldNum" sz="quarter" idx="8"/>
          </p:nvPr>
        </p:nvSpPr>
        <p:spPr/>
        <p:txBody>
          <a:bodyPr/>
          <a:lstStyle>
            <a:lvl1pPr>
              <a:defRPr/>
            </a:lvl1pPr>
          </a:lstStyle>
          <a:p>
            <a:pPr lvl="0"/>
            <a:r>
              <a:rPr lang="en-US"/>
              <a:t>Slide </a:t>
            </a:r>
            <a:fld id="{C285829E-743A-46A5-9EF0-36E77B145D5F}" type="slidenum">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lang="en-US"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defRPr lang="en-US"/>
            </a:lvl1pPr>
          </a:lstStyle>
          <a:p>
            <a:pPr lvl="0"/>
            <a:endParaRPr lang="en-US"/>
          </a:p>
        </p:txBody>
      </p:sp>
      <p:sp>
        <p:nvSpPr>
          <p:cNvPr id="4" name="Text Placeholder 3"/>
          <p:cNvSpPr txBox="1">
            <a:spLocks noGrp="1"/>
          </p:cNvSpPr>
          <p:nvPr>
            <p:ph type="body" idx="2"/>
          </p:nvPr>
        </p:nvSpPr>
        <p:spPr>
          <a:xfrm>
            <a:off x="1792288" y="5367335"/>
            <a:ext cx="5486400" cy="804864"/>
          </a:xfrm>
        </p:spPr>
        <p:txBody>
          <a:bodyPr/>
          <a:lstStyle>
            <a:lvl1pPr marL="0" indent="0">
              <a:defRPr lang="en-US" sz="1400"/>
            </a:lvl1pPr>
          </a:lstStyle>
          <a:p>
            <a:pPr lvl="0"/>
            <a:r>
              <a:rPr lang="en-US"/>
              <a:t>Click to edit Master text styles</a:t>
            </a:r>
          </a:p>
        </p:txBody>
      </p:sp>
      <p:sp>
        <p:nvSpPr>
          <p:cNvPr id="5" name="Rectangle 3"/>
          <p:cNvSpPr txBox="1">
            <a:spLocks noGrp="1"/>
          </p:cNvSpPr>
          <p:nvPr>
            <p:ph type="dt" sz="half" idx="7"/>
          </p:nvPr>
        </p:nvSpPr>
        <p:spPr/>
        <p:txBody>
          <a:bodyPr/>
          <a:lstStyle>
            <a:lvl1pPr>
              <a:defRPr/>
            </a:lvl1pPr>
          </a:lstStyle>
          <a:p>
            <a:pPr lvl="0"/>
            <a:r>
              <a:rPr lang="en-GB"/>
              <a:t>08/07/2010</a:t>
            </a:r>
            <a:endParaRPr lang="en-US"/>
          </a:p>
        </p:txBody>
      </p:sp>
      <p:sp>
        <p:nvSpPr>
          <p:cNvPr id="6" name="Rectangle 5"/>
          <p:cNvSpPr txBox="1">
            <a:spLocks noGrp="1"/>
          </p:cNvSpPr>
          <p:nvPr>
            <p:ph type="sldNum" sz="quarter" idx="8"/>
          </p:nvPr>
        </p:nvSpPr>
        <p:spPr/>
        <p:txBody>
          <a:bodyPr/>
          <a:lstStyle>
            <a:lvl1pPr>
              <a:defRPr/>
            </a:lvl1pPr>
          </a:lstStyle>
          <a:p>
            <a:pPr lvl="0"/>
            <a:r>
              <a:rPr lang="en-US"/>
              <a:t>Slide </a:t>
            </a:r>
            <a:fld id="{F6FE64A5-F574-4C3B-A2D8-1180AAD1742A}" type="slidenum">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txBox="1">
            <a:spLocks noGrp="1"/>
          </p:cNvSpPr>
          <p:nvPr>
            <p:ph type="title"/>
          </p:nvPr>
        </p:nvSpPr>
        <p:spPr>
          <a:xfrm>
            <a:off x="685800" y="509585"/>
            <a:ext cx="7769227" cy="1187448"/>
          </a:xfrm>
          <a:prstGeom prst="rect">
            <a:avLst/>
          </a:prstGeom>
          <a:noFill/>
          <a:ln>
            <a:noFill/>
          </a:ln>
        </p:spPr>
        <p:txBody>
          <a:bodyPr vert="horz" wrap="square" lIns="92162" tIns="46076" rIns="92162" bIns="46076" anchor="ctr" anchorCtr="1" compatLnSpc="1"/>
          <a:lstStyle/>
          <a:p>
            <a:pPr lvl="0"/>
            <a:r>
              <a:rPr lang="en-GB"/>
              <a:t>Klicken Sie, um das Format des Titeltextes zu bearbeiten</a:t>
            </a:r>
          </a:p>
        </p:txBody>
      </p:sp>
      <p:sp>
        <p:nvSpPr>
          <p:cNvPr id="3" name="Rectangle 2"/>
          <p:cNvSpPr txBox="1">
            <a:spLocks noGrp="1"/>
          </p:cNvSpPr>
          <p:nvPr>
            <p:ph type="body" idx="1"/>
          </p:nvPr>
        </p:nvSpPr>
        <p:spPr>
          <a:xfrm>
            <a:off x="685800" y="1752603"/>
            <a:ext cx="7769227" cy="4340227"/>
          </a:xfrm>
          <a:prstGeom prst="rect">
            <a:avLst/>
          </a:prstGeom>
          <a:noFill/>
          <a:ln>
            <a:noFill/>
          </a:ln>
        </p:spPr>
        <p:txBody>
          <a:bodyPr vert="horz" wrap="square" lIns="92162" tIns="46076" rIns="92162" bIns="46076" anchor="t" anchorCtr="0" compatLnSpc="1"/>
          <a:lstStyle/>
          <a:p>
            <a:pPr lvl="0"/>
            <a:r>
              <a:rPr lang="en-GB"/>
              <a:t>Klicken Sie, um die Formate des Gliederungstextes zu bearbeiten</a:t>
            </a:r>
          </a:p>
          <a:p>
            <a:pPr lvl="1"/>
            <a:r>
              <a:rPr lang="en-GB"/>
              <a:t>Zweite Gliederungsebene</a:t>
            </a:r>
          </a:p>
          <a:p>
            <a:pPr lvl="2"/>
            <a:r>
              <a:rPr lang="en-GB"/>
              <a:t>Dritte Gliederungsebene</a:t>
            </a:r>
          </a:p>
          <a:p>
            <a:pPr lvl="3"/>
            <a:r>
              <a:rPr lang="en-GB"/>
              <a:t>Vierte Gliederungsebene</a:t>
            </a:r>
          </a:p>
          <a:p>
            <a:pPr lvl="4"/>
            <a:r>
              <a:rPr lang="en-GB"/>
              <a:t>Fünfte Gliederungsebene</a:t>
            </a:r>
          </a:p>
          <a:p>
            <a:pPr lvl="4"/>
            <a:r>
              <a:rPr lang="en-GB"/>
              <a:t>Sechste Gliederungsebene</a:t>
            </a:r>
          </a:p>
          <a:p>
            <a:pPr lvl="4"/>
            <a:r>
              <a:rPr lang="en-GB"/>
              <a:t>Siebente Gliederungsebene</a:t>
            </a:r>
          </a:p>
          <a:p>
            <a:pPr lvl="4"/>
            <a:r>
              <a:rPr lang="en-GB"/>
              <a:t>Achte Gliederungsebene</a:t>
            </a:r>
          </a:p>
          <a:p>
            <a:pPr lvl="4"/>
            <a:r>
              <a:rPr lang="en-GB"/>
              <a:t>Neunte Gliederungsebene</a:t>
            </a:r>
          </a:p>
        </p:txBody>
      </p:sp>
      <p:sp>
        <p:nvSpPr>
          <p:cNvPr id="4" name="Rectangle 3"/>
          <p:cNvSpPr txBox="1">
            <a:spLocks noGrp="1"/>
          </p:cNvSpPr>
          <p:nvPr>
            <p:ph type="dt" sz="half" idx="2"/>
          </p:nvPr>
        </p:nvSpPr>
        <p:spPr>
          <a:xfrm>
            <a:off x="685800" y="376239"/>
            <a:ext cx="1597027" cy="211134"/>
          </a:xfrm>
          <a:prstGeom prst="rect">
            <a:avLst/>
          </a:prstGeom>
          <a:noFill/>
          <a:ln>
            <a:noFill/>
          </a:ln>
        </p:spPr>
        <p:txBody>
          <a:bodyPr vert="horz" wrap="square" lIns="0" tIns="0" rIns="0" bIns="0" anchor="b" anchorCtr="0" compatLnSpc="1"/>
          <a:lstStyle>
            <a:lvl1pPr marL="0" marR="0" lvl="0" indent="0" algn="l" defTabSz="449263" rtl="0" fontAlgn="auto" hangingPunct="0">
              <a:lnSpc>
                <a:spcPct val="100000"/>
              </a:lnSpc>
              <a:spcBef>
                <a:spcPts val="0"/>
              </a:spcBef>
              <a:spcAft>
                <a:spcPts val="0"/>
              </a:spcAft>
              <a:buNone/>
              <a:tabLst/>
              <a:defRPr lang="en-GB" sz="1400" b="1" i="0" u="none" strike="noStrike" kern="1200" cap="none" spc="0" baseline="0">
                <a:solidFill>
                  <a:srgbClr val="000000"/>
                </a:solidFill>
                <a:uFillTx/>
                <a:latin typeface="Times New Roman" pitchFamily="18"/>
                <a:ea typeface="ＭＳ Ｐゴシック" pitchFamily="34"/>
                <a:cs typeface="Arial"/>
              </a:defRPr>
            </a:lvl1pPr>
          </a:lstStyle>
          <a:p>
            <a:pPr lvl="0"/>
            <a:r>
              <a:rPr lang="en-GB"/>
              <a:t>08/07/2010</a:t>
            </a:r>
            <a:endParaRPr lang="en-US"/>
          </a:p>
        </p:txBody>
      </p:sp>
      <p:sp>
        <p:nvSpPr>
          <p:cNvPr id="5" name="Text Box 4"/>
          <p:cNvSpPr txBox="1"/>
          <p:nvPr/>
        </p:nvSpPr>
        <p:spPr>
          <a:xfrm>
            <a:off x="5486400" y="6475415"/>
            <a:ext cx="3122611" cy="366710"/>
          </a:xfrm>
          <a:prstGeom prst="rect">
            <a:avLst/>
          </a:prstGeom>
          <a:noFill/>
          <a:ln>
            <a:noFill/>
          </a:ln>
        </p:spPr>
        <p:txBody>
          <a:bodyPr vert="horz" wrap="none" lIns="91440" tIns="45720" rIns="91440" bIns="45720" anchor="ctr" anchorCtr="0" compatLnSpc="1"/>
          <a:lstStyle/>
          <a:p>
            <a:pPr marL="0" marR="0" lvl="0" indent="0" algn="l" defTabSz="449263" rtl="0" fontAlgn="auto" hangingPunct="0">
              <a:lnSpc>
                <a:spcPct val="100000"/>
              </a:lnSpc>
              <a:spcBef>
                <a:spcPts val="1000"/>
              </a:spcBef>
              <a:spcAft>
                <a:spcPts val="0"/>
              </a:spcAft>
              <a:buNone/>
              <a:tabLst/>
              <a:defRPr sz="1800" b="0" i="0" u="none" strike="noStrike" kern="0" cap="none" spc="0" baseline="0">
                <a:solidFill>
                  <a:srgbClr val="000000"/>
                </a:solidFill>
                <a:uFillTx/>
              </a:defRPr>
            </a:pPr>
            <a:endParaRPr lang="en-US" sz="1600" b="0" i="0" u="none" strike="noStrike" kern="1200" cap="none" spc="0" baseline="0">
              <a:solidFill>
                <a:srgbClr val="FFFFFF"/>
              </a:solidFill>
              <a:uFillTx/>
              <a:latin typeface="Arial"/>
              <a:ea typeface="굴림" pitchFamily="34"/>
              <a:cs typeface="Arial"/>
            </a:endParaRPr>
          </a:p>
        </p:txBody>
      </p:sp>
      <p:sp>
        <p:nvSpPr>
          <p:cNvPr id="6" name="Rectangle 5"/>
          <p:cNvSpPr txBox="1">
            <a:spLocks noGrp="1"/>
          </p:cNvSpPr>
          <p:nvPr>
            <p:ph type="sldNum" sz="quarter" idx="4"/>
          </p:nvPr>
        </p:nvSpPr>
        <p:spPr>
          <a:xfrm>
            <a:off x="4344991" y="6475415"/>
            <a:ext cx="527051" cy="363538"/>
          </a:xfrm>
          <a:prstGeom prst="rect">
            <a:avLst/>
          </a:prstGeom>
          <a:noFill/>
          <a:ln>
            <a:noFill/>
          </a:ln>
        </p:spPr>
        <p:txBody>
          <a:bodyPr vert="horz" wrap="square" lIns="0" tIns="0" rIns="0" bIns="0" anchor="t" anchorCtr="1" compatLnSpc="1"/>
          <a:lstStyle>
            <a:lvl1pPr marL="0" marR="0" lvl="0" indent="0" algn="ctr" defTabSz="449263" rtl="0" fontAlgn="auto" hangingPunct="0">
              <a:lnSpc>
                <a:spcPct val="100000"/>
              </a:lnSpc>
              <a:spcBef>
                <a:spcPts val="0"/>
              </a:spcBef>
              <a:spcAft>
                <a:spcPts val="0"/>
              </a:spcAft>
              <a:buNone/>
              <a:tabLst/>
              <a:defRPr lang="en-US" sz="1200" b="0" i="0" u="none" strike="noStrike" kern="1200" cap="none" spc="0" baseline="0">
                <a:solidFill>
                  <a:srgbClr val="000000"/>
                </a:solidFill>
                <a:uFillTx/>
                <a:latin typeface="Times New Roman" pitchFamily="18"/>
                <a:ea typeface="ＭＳ Ｐゴシック" pitchFamily="34"/>
                <a:cs typeface="Arial"/>
              </a:defRPr>
            </a:lvl1pPr>
          </a:lstStyle>
          <a:p>
            <a:pPr lvl="0"/>
            <a:r>
              <a:rPr lang="en-US"/>
              <a:t>Slide </a:t>
            </a:r>
            <a:fld id="{2B31BDCA-BC48-4E07-B5EF-A47F0177DC54}" type="slidenum">
              <a:t>‹#›</a:t>
            </a:fld>
            <a:endParaRPr lang="en-US"/>
          </a:p>
        </p:txBody>
      </p:sp>
      <p:sp>
        <p:nvSpPr>
          <p:cNvPr id="7" name="Line 6"/>
          <p:cNvSpPr/>
          <p:nvPr/>
        </p:nvSpPr>
        <p:spPr>
          <a:xfrm>
            <a:off x="685800" y="609603"/>
            <a:ext cx="7772400" cy="1591"/>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12600">
            <a:solidFill>
              <a:srgbClr val="000000"/>
            </a:solidFill>
            <a:prstDash val="solid"/>
            <a:miter/>
          </a:ln>
        </p:spPr>
        <p:txBody>
          <a:bodyPr vert="horz" wrap="square" lIns="91440" tIns="45720" rIns="91440" bIns="45720" anchor="t" anchorCtr="0" compatLnSpc="1"/>
          <a:lstStyle/>
          <a:p>
            <a:pPr marL="0" marR="0" lvl="0" indent="0" algn="l" defTabSz="449263" rtl="0" fontAlgn="auto" hangingPunct="0">
              <a:lnSpc>
                <a:spcPct val="100000"/>
              </a:lnSpc>
              <a:spcBef>
                <a:spcPts val="1000"/>
              </a:spcBef>
              <a:spcAft>
                <a:spcPts val="0"/>
              </a:spcAft>
              <a:buNone/>
              <a:tabLst/>
              <a:defRPr sz="1800" b="0" i="0" u="none" strike="noStrike" kern="0" cap="none" spc="0" baseline="0">
                <a:solidFill>
                  <a:srgbClr val="000000"/>
                </a:solidFill>
                <a:uFillTx/>
              </a:defRPr>
            </a:pPr>
            <a:endParaRPr lang="en-US" sz="1600" b="0" i="0" u="none" strike="noStrike" kern="1200" cap="none" spc="0" baseline="0">
              <a:solidFill>
                <a:srgbClr val="FFFFFF"/>
              </a:solidFill>
              <a:uFillTx/>
              <a:latin typeface="Arial"/>
              <a:cs typeface="Arial"/>
            </a:endParaRPr>
          </a:p>
        </p:txBody>
      </p:sp>
      <p:sp>
        <p:nvSpPr>
          <p:cNvPr id="8" name="Rectangle 7"/>
          <p:cNvSpPr/>
          <p:nvPr/>
        </p:nvSpPr>
        <p:spPr>
          <a:xfrm>
            <a:off x="838203" y="6476996"/>
            <a:ext cx="1828800" cy="184151"/>
          </a:xfrm>
          <a:prstGeom prst="rect">
            <a:avLst/>
          </a:prstGeom>
          <a:noFill/>
          <a:ln>
            <a:noFill/>
            <a:prstDash val="solid"/>
          </a:ln>
        </p:spPr>
        <p:txBody>
          <a:bodyPr vert="horz" wrap="square" lIns="0" tIns="0" rIns="0" bIns="0" anchor="t" anchorCtr="0" compatLnSpc="1">
            <a:spAutoFit/>
          </a:bodyPr>
          <a:lstStyle/>
          <a:p>
            <a:pPr marL="0" marR="0" lvl="0" indent="0" algn="l"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200" b="0" i="0" u="none" strike="noStrike" kern="1200" cap="none" spc="0" baseline="0" dirty="0">
                <a:solidFill>
                  <a:srgbClr val="000000"/>
                </a:solidFill>
                <a:uFillTx/>
                <a:latin typeface="Times New Roman"/>
                <a:cs typeface="Arial"/>
              </a:rPr>
              <a:t>OFDM Technical Comments</a:t>
            </a:r>
          </a:p>
        </p:txBody>
      </p:sp>
      <p:sp>
        <p:nvSpPr>
          <p:cNvPr id="9" name="Line 8"/>
          <p:cNvSpPr/>
          <p:nvPr/>
        </p:nvSpPr>
        <p:spPr>
          <a:xfrm>
            <a:off x="609603" y="6400800"/>
            <a:ext cx="7848596" cy="1591"/>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12600">
            <a:solidFill>
              <a:srgbClr val="000000"/>
            </a:solidFill>
            <a:prstDash val="solid"/>
            <a:miter/>
          </a:ln>
        </p:spPr>
        <p:txBody>
          <a:bodyPr vert="horz" wrap="square" lIns="91440" tIns="45720" rIns="91440" bIns="45720" anchor="t" anchorCtr="0" compatLnSpc="1"/>
          <a:lstStyle/>
          <a:p>
            <a:pPr marL="0" marR="0" lvl="0" indent="0" algn="l" defTabSz="449263" rtl="0" fontAlgn="auto" hangingPunct="0">
              <a:lnSpc>
                <a:spcPct val="100000"/>
              </a:lnSpc>
              <a:spcBef>
                <a:spcPts val="1000"/>
              </a:spcBef>
              <a:spcAft>
                <a:spcPts val="0"/>
              </a:spcAft>
              <a:buNone/>
              <a:tabLst/>
              <a:defRPr sz="1800" b="0" i="0" u="none" strike="noStrike" kern="0" cap="none" spc="0" baseline="0">
                <a:solidFill>
                  <a:srgbClr val="000000"/>
                </a:solidFill>
                <a:uFillTx/>
              </a:defRPr>
            </a:pPr>
            <a:endParaRPr lang="en-US" sz="1600" b="0" i="0" u="none" strike="noStrike" kern="1200" cap="none" spc="0" baseline="0">
              <a:solidFill>
                <a:srgbClr val="FFFFFF"/>
              </a:solidFill>
              <a:uFillTx/>
              <a:latin typeface="Arial"/>
              <a:cs typeface="Arial"/>
            </a:endParaRPr>
          </a:p>
        </p:txBody>
      </p:sp>
      <p:sp>
        <p:nvSpPr>
          <p:cNvPr id="10" name="Rectangle 9"/>
          <p:cNvSpPr/>
          <p:nvPr/>
        </p:nvSpPr>
        <p:spPr>
          <a:xfrm>
            <a:off x="5643567" y="304796"/>
            <a:ext cx="2619934" cy="279176"/>
          </a:xfrm>
          <a:prstGeom prst="rect">
            <a:avLst/>
          </a:prstGeom>
          <a:noFill/>
          <a:ln>
            <a:noFill/>
            <a:prstDash val="solid"/>
          </a:ln>
        </p:spPr>
        <p:txBody>
          <a:bodyPr vert="horz" wrap="none" lIns="90004" tIns="46798" rIns="90004" bIns="46798" anchor="t" anchorCtr="0" compatLnSpc="1">
            <a:spAutoFit/>
          </a:bodyPr>
          <a:lstStyle/>
          <a:p>
            <a:pPr marL="0" marR="0" lvl="0" indent="0" algn="l"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200" b="1" i="0" u="none" strike="noStrike" kern="1200" cap="none" spc="0" baseline="0" dirty="0">
                <a:solidFill>
                  <a:srgbClr val="000000"/>
                </a:solidFill>
                <a:uFillTx/>
                <a:latin typeface="Arial"/>
                <a:ea typeface="굴림" pitchFamily="34"/>
                <a:cs typeface="Arial"/>
              </a:rPr>
              <a:t>Doc: </a:t>
            </a:r>
            <a:r>
              <a:rPr lang="en-US" sz="1200" b="1" i="0" u="none" strike="noStrike" kern="1200" cap="none" spc="0" baseline="0" dirty="0" smtClean="0">
                <a:solidFill>
                  <a:srgbClr val="000000"/>
                </a:solidFill>
                <a:uFillTx/>
                <a:latin typeface="Arial"/>
                <a:ea typeface="굴림" pitchFamily="34"/>
                <a:cs typeface="Arial"/>
              </a:rPr>
              <a:t>IEEE802.15-10-0477-00-004g</a:t>
            </a:r>
            <a:endParaRPr lang="en-US" sz="1200" b="1" i="0" u="none" strike="noStrike" kern="1200" cap="none" spc="0" baseline="0" dirty="0">
              <a:solidFill>
                <a:srgbClr val="000000"/>
              </a:solidFill>
              <a:uFillTx/>
              <a:latin typeface="Arial"/>
              <a:ea typeface="굴림" pitchFamily="34"/>
              <a:cs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marL="0" marR="0" lvl="0" indent="0" algn="ctr" defTabSz="449263" rtl="0" fontAlgn="auto" hangingPunct="0">
        <a:lnSpc>
          <a:spcPct val="100000"/>
        </a:lnSpc>
        <a:spcBef>
          <a:spcPts val="0"/>
        </a:spcBef>
        <a:spcAft>
          <a:spcPts val="0"/>
        </a:spcAft>
        <a:buNone/>
        <a:tabLst/>
        <a:defRPr lang="en-GB" sz="3600" b="0" i="0" u="none" strike="noStrike" kern="0" cap="none" spc="0" baseline="0">
          <a:solidFill>
            <a:srgbClr val="000000"/>
          </a:solidFill>
          <a:uFillTx/>
          <a:latin typeface="Arial"/>
          <a:cs typeface="Arial"/>
        </a:defRPr>
      </a:lvl1pPr>
    </p:titleStyle>
    <p:bodyStyle>
      <a:lvl1pPr marL="342900" marR="0" lvl="0" indent="-342900" algn="l" defTabSz="449263" rtl="0" fontAlgn="auto" hangingPunct="0">
        <a:lnSpc>
          <a:spcPct val="100000"/>
        </a:lnSpc>
        <a:spcBef>
          <a:spcPts val="800"/>
        </a:spcBef>
        <a:spcAft>
          <a:spcPts val="0"/>
        </a:spcAft>
        <a:buNone/>
        <a:tabLst/>
        <a:defRPr lang="en-GB" sz="3200" b="0" i="0" u="none" strike="noStrike" kern="0" cap="none" spc="0" baseline="0">
          <a:solidFill>
            <a:srgbClr val="000000"/>
          </a:solidFill>
          <a:uFillTx/>
          <a:latin typeface="Arial"/>
          <a:ea typeface="Arial Unicode MS" pitchFamily="34"/>
          <a:cs typeface="Arial Unicode MS"/>
        </a:defRPr>
      </a:lvl1pPr>
      <a:lvl2pPr marL="742950" marR="0" lvl="1" indent="-285750" algn="l" defTabSz="449263" rtl="0" fontAlgn="auto" hangingPunct="0">
        <a:lnSpc>
          <a:spcPct val="100000"/>
        </a:lnSpc>
        <a:spcBef>
          <a:spcPts val="700"/>
        </a:spcBef>
        <a:spcAft>
          <a:spcPts val="0"/>
        </a:spcAft>
        <a:buNone/>
        <a:tabLst/>
        <a:defRPr lang="en-GB" sz="2800" b="0" i="0" u="none" strike="noStrike" kern="0" cap="none" spc="0" baseline="0">
          <a:solidFill>
            <a:srgbClr val="000000"/>
          </a:solidFill>
          <a:uFillTx/>
          <a:latin typeface="Arial"/>
          <a:ea typeface="Arial Unicode MS" pitchFamily="34"/>
          <a:cs typeface="Arial Unicode MS"/>
        </a:defRPr>
      </a:lvl2pPr>
      <a:lvl3pPr marL="1143000" marR="0" lvl="2" indent="-228600" algn="l" defTabSz="449263" rtl="0" fontAlgn="auto" hangingPunct="0">
        <a:lnSpc>
          <a:spcPct val="100000"/>
        </a:lnSpc>
        <a:spcBef>
          <a:spcPts val="600"/>
        </a:spcBef>
        <a:spcAft>
          <a:spcPts val="0"/>
        </a:spcAft>
        <a:buNone/>
        <a:tabLst/>
        <a:defRPr lang="en-GB" sz="2400" b="0" i="0" u="none" strike="noStrike" kern="0" cap="none" spc="0" baseline="0">
          <a:solidFill>
            <a:srgbClr val="000000"/>
          </a:solidFill>
          <a:uFillTx/>
          <a:latin typeface="Arial"/>
          <a:ea typeface="Arial Unicode MS" pitchFamily="34"/>
          <a:cs typeface="Arial Unicode MS"/>
        </a:defRPr>
      </a:lvl3pPr>
      <a:lvl4pPr marL="1600200" marR="0" lvl="3" indent="-228600" algn="l" defTabSz="449263" rtl="0" fontAlgn="auto" hangingPunct="0">
        <a:lnSpc>
          <a:spcPct val="100000"/>
        </a:lnSpc>
        <a:spcBef>
          <a:spcPts val="500"/>
        </a:spcBef>
        <a:spcAft>
          <a:spcPts val="0"/>
        </a:spcAft>
        <a:buNone/>
        <a:tabLst/>
        <a:defRPr lang="en-GB" sz="2000" b="0" i="0" u="none" strike="noStrike" kern="0" cap="none" spc="0" baseline="0">
          <a:solidFill>
            <a:srgbClr val="000000"/>
          </a:solidFill>
          <a:uFillTx/>
          <a:latin typeface="Arial"/>
          <a:ea typeface="Arial Unicode MS" pitchFamily="34"/>
          <a:cs typeface="Arial Unicode MS"/>
        </a:defRPr>
      </a:lvl4pPr>
      <a:lvl5pPr marL="2057400" marR="0" lvl="4" indent="-228600" algn="l" defTabSz="449263" rtl="0" fontAlgn="auto" hangingPunct="0">
        <a:lnSpc>
          <a:spcPct val="100000"/>
        </a:lnSpc>
        <a:spcBef>
          <a:spcPts val="500"/>
        </a:spcBef>
        <a:spcAft>
          <a:spcPts val="0"/>
        </a:spcAft>
        <a:buNone/>
        <a:tabLst/>
        <a:defRPr lang="en-GB" sz="2000" b="0" i="0" u="none" strike="noStrike" kern="0" cap="none" spc="0" baseline="0">
          <a:solidFill>
            <a:srgbClr val="000000"/>
          </a:solidFill>
          <a:uFillTx/>
          <a:latin typeface="Arial"/>
          <a:ea typeface="Arial Unicode MS" pitchFamily="34"/>
          <a:cs typeface="Arial Unicode MS"/>
        </a:defRPr>
      </a:lvl5pPr>
      <a:lvl6pPr marL="2057400" marR="0" lvl="4" indent="-228600" algn="l" defTabSz="449263" rtl="0" fontAlgn="auto" hangingPunct="0">
        <a:lnSpc>
          <a:spcPct val="100000"/>
        </a:lnSpc>
        <a:spcBef>
          <a:spcPts val="500"/>
        </a:spcBef>
        <a:spcAft>
          <a:spcPts val="0"/>
        </a:spcAft>
        <a:buNone/>
        <a:tabLst/>
        <a:defRPr lang="en-GB" sz="2000" b="0" i="0" u="none" strike="noStrike" kern="0" cap="none" spc="0" baseline="0">
          <a:solidFill>
            <a:srgbClr val="000000"/>
          </a:solidFill>
          <a:uFillTx/>
          <a:latin typeface="Arial"/>
          <a:ea typeface="Arial Unicode MS" pitchFamily="34"/>
          <a:cs typeface="Arial Unicode MS"/>
        </a:defRPr>
      </a:lvl6pPr>
      <a:lvl7pPr marL="2057400" marR="0" lvl="4" indent="-228600" algn="l" defTabSz="449263" rtl="0" fontAlgn="auto" hangingPunct="0">
        <a:lnSpc>
          <a:spcPct val="100000"/>
        </a:lnSpc>
        <a:spcBef>
          <a:spcPts val="500"/>
        </a:spcBef>
        <a:spcAft>
          <a:spcPts val="0"/>
        </a:spcAft>
        <a:buNone/>
        <a:tabLst/>
        <a:defRPr lang="en-GB" sz="2000" b="0" i="0" u="none" strike="noStrike" kern="0" cap="none" spc="0" baseline="0">
          <a:solidFill>
            <a:srgbClr val="000000"/>
          </a:solidFill>
          <a:uFillTx/>
          <a:latin typeface="Arial"/>
          <a:ea typeface="Arial Unicode MS" pitchFamily="34"/>
          <a:cs typeface="Arial Unicode MS"/>
        </a:defRPr>
      </a:lvl7pPr>
      <a:lvl8pPr marL="2057400" marR="0" lvl="4" indent="-228600" algn="l" defTabSz="449263" rtl="0" fontAlgn="auto" hangingPunct="0">
        <a:lnSpc>
          <a:spcPct val="100000"/>
        </a:lnSpc>
        <a:spcBef>
          <a:spcPts val="500"/>
        </a:spcBef>
        <a:spcAft>
          <a:spcPts val="0"/>
        </a:spcAft>
        <a:buNone/>
        <a:tabLst/>
        <a:defRPr lang="en-GB" sz="2000" b="0" i="0" u="none" strike="noStrike" kern="0" cap="none" spc="0" baseline="0">
          <a:solidFill>
            <a:srgbClr val="000000"/>
          </a:solidFill>
          <a:uFillTx/>
          <a:latin typeface="Arial"/>
          <a:ea typeface="Arial Unicode MS" pitchFamily="34"/>
          <a:cs typeface="Arial Unicode MS"/>
        </a:defRPr>
      </a:lvl8pPr>
      <a:lvl9pPr marL="2057400" marR="0" lvl="4" indent="-228600" algn="l" defTabSz="449263" rtl="0" fontAlgn="auto" hangingPunct="0">
        <a:lnSpc>
          <a:spcPct val="100000"/>
        </a:lnSpc>
        <a:spcBef>
          <a:spcPts val="500"/>
        </a:spcBef>
        <a:spcAft>
          <a:spcPts val="0"/>
        </a:spcAft>
        <a:buNone/>
        <a:tabLst/>
        <a:defRPr lang="en-GB" sz="2000" b="0" i="0" u="none" strike="noStrike" kern="0" cap="none" spc="0" baseline="0">
          <a:solidFill>
            <a:srgbClr val="000000"/>
          </a:solidFill>
          <a:uFillTx/>
          <a:latin typeface="Arial"/>
          <a:ea typeface="Arial Unicode MS" pitchFamily="34"/>
          <a:cs typeface="Arial Unicode MS"/>
        </a:defRPr>
      </a:lvl9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lstStyle/>
          <a:p>
            <a:pPr lvl="0"/>
            <a:r>
              <a:rPr lang="en-US"/>
              <a:t>Click to edit Master title style</a:t>
            </a:r>
          </a:p>
        </p:txBody>
      </p:sp>
      <p:sp>
        <p:nvSpPr>
          <p:cNvPr id="3" name="Text Placeholder 2"/>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lstStyle>
            <a:lvl1pPr marL="0" marR="0" lvl="0" indent="0" algn="l" defTabSz="449263" rtl="0" fontAlgn="auto" hangingPunct="0">
              <a:lnSpc>
                <a:spcPct val="100000"/>
              </a:lnSpc>
              <a:spcBef>
                <a:spcPts val="1000"/>
              </a:spcBef>
              <a:spcAft>
                <a:spcPts val="0"/>
              </a:spcAft>
              <a:buNone/>
              <a:tabLst/>
              <a:defRPr lang="en-GB" sz="1200" b="0" i="0" u="none" strike="noStrike" kern="1200" cap="none" spc="0" baseline="0">
                <a:solidFill>
                  <a:srgbClr val="898989"/>
                </a:solidFill>
                <a:uFillTx/>
                <a:latin typeface="Arial"/>
                <a:cs typeface="Arial"/>
              </a:defRPr>
            </a:lvl1pPr>
          </a:lstStyle>
          <a:p>
            <a:pPr lvl="0"/>
            <a:r>
              <a:rPr lang="en-GB"/>
              <a:t>08/07/2010</a:t>
            </a:r>
            <a:endParaRPr lang="en-US"/>
          </a:p>
        </p:txBody>
      </p:sp>
      <p:sp>
        <p:nvSpPr>
          <p:cNvPr id="5" name="Footer Placeholder 4"/>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lstStyle>
            <a:lvl1pPr marL="0" marR="0" lvl="0" indent="0" algn="ctr" defTabSz="449263" rtl="0" fontAlgn="auto" hangingPunct="0">
              <a:lnSpc>
                <a:spcPct val="100000"/>
              </a:lnSpc>
              <a:spcBef>
                <a:spcPts val="1000"/>
              </a:spcBef>
              <a:spcAft>
                <a:spcPts val="0"/>
              </a:spcAft>
              <a:buNone/>
              <a:tabLst/>
              <a:defRPr lang="en-US" sz="1200" b="0" i="0" u="none" strike="noStrike" kern="1200" cap="none" spc="0" baseline="0">
                <a:solidFill>
                  <a:srgbClr val="898989"/>
                </a:solidFill>
                <a:uFillTx/>
                <a:latin typeface="Arial"/>
                <a:cs typeface="Arial"/>
              </a:defRPr>
            </a:lvl1pPr>
          </a:lstStyle>
          <a:p>
            <a:pPr lvl="0"/>
            <a:endParaRPr lang="en-US"/>
          </a:p>
        </p:txBody>
      </p:sp>
      <p:sp>
        <p:nvSpPr>
          <p:cNvPr id="6" name="Slide Number Placeholder 5"/>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lstStyle>
            <a:lvl1pPr marL="0" marR="0" lvl="0" indent="0" algn="r" defTabSz="449263" rtl="0" fontAlgn="auto" hangingPunct="0">
              <a:lnSpc>
                <a:spcPct val="100000"/>
              </a:lnSpc>
              <a:spcBef>
                <a:spcPts val="1000"/>
              </a:spcBef>
              <a:spcAft>
                <a:spcPts val="0"/>
              </a:spcAft>
              <a:buNone/>
              <a:tabLst/>
              <a:defRPr lang="en-US" sz="1200" b="0" i="0" u="none" strike="noStrike" kern="1200" cap="none" spc="0" baseline="0">
                <a:solidFill>
                  <a:srgbClr val="898989"/>
                </a:solidFill>
                <a:uFillTx/>
                <a:latin typeface="Arial"/>
                <a:cs typeface="Arial"/>
              </a:defRPr>
            </a:lvl1pPr>
          </a:lstStyle>
          <a:p>
            <a:pPr lvl="0"/>
            <a:fld id="{541BE3D8-6B9E-436C-8E19-ACDA6D48492B}" type="slidenum">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marL="0" marR="0" lvl="0" indent="0" algn="ctr" defTabSz="914400" rtl="0" fontAlgn="auto" hangingPunct="1">
        <a:lnSpc>
          <a:spcPct val="100000"/>
        </a:lnSpc>
        <a:spcBef>
          <a:spcPts val="0"/>
        </a:spcBef>
        <a:spcAft>
          <a:spcPts val="0"/>
        </a:spcAft>
        <a:buNone/>
        <a:tabLst/>
        <a:defRPr lang="en-US" sz="4400" b="0" i="0" u="none" strike="noStrike" kern="1200" cap="none" spc="0" baseline="0">
          <a:solidFill>
            <a:srgbClr val="000000"/>
          </a:solidFill>
          <a:uFillTx/>
          <a:latin typeface="Calibri"/>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en-US" sz="3200" b="0" i="0" u="none" strike="noStrike" kern="1200" cap="none" spc="0" baseline="0">
          <a:solidFill>
            <a:srgbClr val="000000"/>
          </a:solidFill>
          <a:uFillTx/>
          <a:latin typeface="Calibri"/>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5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4.v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Rectangle 3"/>
          <p:cNvSpPr txBox="1"/>
          <p:nvPr/>
        </p:nvSpPr>
        <p:spPr>
          <a:xfrm>
            <a:off x="685800" y="376239"/>
            <a:ext cx="1597027" cy="211134"/>
          </a:xfrm>
          <a:prstGeom prst="rect">
            <a:avLst/>
          </a:prstGeom>
          <a:noFill/>
          <a:ln>
            <a:noFill/>
          </a:ln>
        </p:spPr>
        <p:txBody>
          <a:bodyPr vert="horz" wrap="square" lIns="0" tIns="0" rIns="0" bIns="0" anchor="b" anchorCtr="0" compatLnSpc="1"/>
          <a:lstStyle/>
          <a:p>
            <a:pPr marL="0" marR="0" lvl="0" indent="0" algn="l" defTabSz="449263"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Tx/>
                <a:latin typeface="Times New Roman" pitchFamily="18"/>
                <a:ea typeface="ＭＳ Ｐゴシック" pitchFamily="34"/>
                <a:cs typeface="Arial"/>
              </a:rPr>
              <a:t>08/07/2010</a:t>
            </a:r>
            <a:endParaRPr lang="en-US" sz="1400" b="1" i="0" u="none" strike="noStrike" kern="1200" cap="none" spc="0" baseline="0">
              <a:solidFill>
                <a:srgbClr val="000000"/>
              </a:solidFill>
              <a:uFillTx/>
              <a:latin typeface="Times New Roman" pitchFamily="18"/>
              <a:ea typeface="ＭＳ Ｐゴシック" pitchFamily="34"/>
              <a:cs typeface="Arial"/>
            </a:endParaRPr>
          </a:p>
        </p:txBody>
      </p:sp>
      <p:sp>
        <p:nvSpPr>
          <p:cNvPr id="3" name="Rectangle 5"/>
          <p:cNvSpPr txBox="1"/>
          <p:nvPr/>
        </p:nvSpPr>
        <p:spPr>
          <a:xfrm>
            <a:off x="4344991" y="6475415"/>
            <a:ext cx="527051" cy="363538"/>
          </a:xfrm>
          <a:prstGeom prst="rect">
            <a:avLst/>
          </a:prstGeom>
          <a:noFill/>
          <a:ln>
            <a:noFill/>
          </a:ln>
        </p:spPr>
        <p:txBody>
          <a:bodyPr vert="horz" wrap="square" lIns="0" tIns="0" rIns="0" bIns="0" anchor="t" anchorCtr="1" compatLnSpc="1"/>
          <a:lstStyle/>
          <a:p>
            <a:pPr marL="0" marR="0" lvl="0" indent="0" algn="ctr" defTabSz="449263"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a:solidFill>
                  <a:srgbClr val="000000"/>
                </a:solidFill>
                <a:uFillTx/>
                <a:latin typeface="Times New Roman" pitchFamily="18"/>
                <a:ea typeface="ＭＳ Ｐゴシック" pitchFamily="34"/>
                <a:cs typeface="Arial"/>
              </a:rPr>
              <a:t>Slide </a:t>
            </a:r>
            <a:fld id="{3F87B806-9994-481C-96F9-DE4A340F14C5}" type="slidenum">
              <a:t>1</a:t>
            </a:fld>
            <a:endParaRPr lang="en-US" sz="1200" b="0" i="0" u="none" strike="noStrike" kern="1200" cap="none" spc="0" baseline="0">
              <a:solidFill>
                <a:srgbClr val="000000"/>
              </a:solidFill>
              <a:uFillTx/>
              <a:latin typeface="Times New Roman" pitchFamily="18"/>
              <a:ea typeface="ＭＳ Ｐゴシック" pitchFamily="34"/>
              <a:cs typeface="Arial"/>
            </a:endParaRPr>
          </a:p>
        </p:txBody>
      </p:sp>
      <p:sp>
        <p:nvSpPr>
          <p:cNvPr id="4" name="Text Box 1"/>
          <p:cNvSpPr txBox="1"/>
          <p:nvPr/>
        </p:nvSpPr>
        <p:spPr>
          <a:xfrm>
            <a:off x="4344991" y="6475415"/>
            <a:ext cx="528632" cy="363538"/>
          </a:xfrm>
          <a:prstGeom prst="rect">
            <a:avLst/>
          </a:prstGeom>
          <a:noFill/>
          <a:ln>
            <a:noFill/>
          </a:ln>
        </p:spPr>
        <p:txBody>
          <a:bodyPr vert="horz" wrap="square" lIns="0" tIns="0" rIns="0" bIns="0" anchor="t" anchorCtr="1" compatLnSpc="1"/>
          <a:lstStyle/>
          <a:p>
            <a:pPr marL="0" marR="0" lvl="0" indent="0" algn="ctr"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endParaRPr lang="en-US" sz="1200" b="0" i="0" u="none" strike="noStrike" kern="1200" cap="none" spc="0" baseline="0">
              <a:solidFill>
                <a:srgbClr val="000000"/>
              </a:solidFill>
              <a:uFillTx/>
              <a:latin typeface="Times New Roman" pitchFamily="18"/>
              <a:ea typeface="ＭＳ Ｐゴシック" pitchFamily="34"/>
              <a:cs typeface="Arial"/>
            </a:endParaRPr>
          </a:p>
        </p:txBody>
      </p:sp>
      <p:sp>
        <p:nvSpPr>
          <p:cNvPr id="5" name="Rectangle 2"/>
          <p:cNvSpPr/>
          <p:nvPr/>
        </p:nvSpPr>
        <p:spPr>
          <a:xfrm>
            <a:off x="152403" y="685800"/>
            <a:ext cx="8839203" cy="4372605"/>
          </a:xfrm>
          <a:prstGeom prst="rect">
            <a:avLst/>
          </a:prstGeom>
          <a:noFill/>
          <a:ln>
            <a:noFill/>
            <a:prstDash val="solid"/>
          </a:ln>
        </p:spPr>
        <p:txBody>
          <a:bodyPr vert="horz" wrap="square" lIns="90004" tIns="46798" rIns="90004" bIns="46798" anchor="t" anchorCtr="0" compatLnSpc="1">
            <a:spAutoFit/>
          </a:bodyPr>
          <a:lstStyle/>
          <a:p>
            <a:pPr marL="0" marR="0" lvl="0" indent="0" algn="ctr"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800" b="1" i="0" u="sng" strike="noStrike" kern="1200" cap="none" spc="0" baseline="0" dirty="0">
                <a:solidFill>
                  <a:srgbClr val="000000"/>
                </a:solidFill>
                <a:effectLst>
                  <a:outerShdw dist="38096" dir="2700000">
                    <a:srgbClr val="C0C0C0"/>
                  </a:outerShdw>
                </a:effectLst>
                <a:uFillTx/>
                <a:latin typeface="Times New Roman" pitchFamily="18"/>
                <a:ea typeface="ＭＳ Ｐゴシック" pitchFamily="34"/>
                <a:cs typeface="Arial"/>
              </a:rPr>
              <a:t>Project: IEEE P802.15 Working Group for Wireless Personal Area Networks (WPANs)</a:t>
            </a:r>
          </a:p>
          <a:p>
            <a:pPr marL="0" marR="0" lvl="0" indent="0" algn="l"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endParaRPr lang="en-US" sz="1600" b="0" i="0" u="none" strike="noStrike" kern="1200" cap="none" spc="0" baseline="0" dirty="0">
              <a:solidFill>
                <a:srgbClr val="000000"/>
              </a:solidFill>
              <a:uFillTx/>
              <a:latin typeface="Times New Roman" pitchFamily="18"/>
              <a:ea typeface="ＭＳ Ｐゴシック" pitchFamily="34"/>
              <a:cs typeface="Arial"/>
            </a:endParaRPr>
          </a:p>
          <a:p>
            <a:pPr marL="0" marR="0" lvl="0" indent="0" algn="l"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600" b="1" i="0" u="none" strike="noStrike" kern="1200" cap="none" spc="0" baseline="0" dirty="0">
                <a:solidFill>
                  <a:srgbClr val="000000"/>
                </a:solidFill>
                <a:uFillTx/>
                <a:latin typeface="Times New Roman" pitchFamily="18"/>
                <a:ea typeface="ＭＳ Ｐゴシック" pitchFamily="34"/>
                <a:cs typeface="Arial"/>
              </a:rPr>
              <a:t>Submission Title:</a:t>
            </a:r>
            <a:r>
              <a:rPr lang="en-US" sz="1600" b="0" i="0" u="none" strike="noStrike" kern="1200" cap="none" spc="0" baseline="0" dirty="0">
                <a:solidFill>
                  <a:srgbClr val="000000"/>
                </a:solidFill>
                <a:uFillTx/>
                <a:latin typeface="Times New Roman" pitchFamily="18"/>
                <a:ea typeface="ＭＳ Ｐゴシック" pitchFamily="34"/>
                <a:cs typeface="Arial"/>
              </a:rPr>
              <a:t> [ Potential Channel Tracking Limitations in OFDM Mode]	</a:t>
            </a:r>
          </a:p>
          <a:p>
            <a:pPr marL="0" marR="0" lvl="0" indent="0" algn="l"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600" b="1" i="0" u="none" strike="noStrike" kern="1200" cap="none" spc="0" baseline="0" dirty="0">
                <a:solidFill>
                  <a:srgbClr val="000000"/>
                </a:solidFill>
                <a:uFillTx/>
                <a:latin typeface="Times New Roman" pitchFamily="18"/>
                <a:ea typeface="ＭＳ Ｐゴシック" pitchFamily="34"/>
                <a:cs typeface="Arial"/>
              </a:rPr>
              <a:t>Date Submitted: </a:t>
            </a:r>
            <a:r>
              <a:rPr lang="en-US" sz="1600" b="0" i="0" u="none" strike="noStrike" kern="1200" cap="none" spc="0" baseline="0" dirty="0">
                <a:solidFill>
                  <a:srgbClr val="000000"/>
                </a:solidFill>
                <a:uFillTx/>
                <a:latin typeface="Times New Roman" pitchFamily="18"/>
                <a:ea typeface="ＭＳ Ｐゴシック" pitchFamily="34"/>
                <a:cs typeface="Arial"/>
              </a:rPr>
              <a:t>[ July 2010 ]	</a:t>
            </a:r>
          </a:p>
          <a:p>
            <a:pPr marL="0" marR="0" lvl="0" indent="0" algn="l"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600" b="1" i="0" u="none" strike="noStrike" kern="1200" cap="none" spc="0" baseline="0" dirty="0">
                <a:solidFill>
                  <a:srgbClr val="000000"/>
                </a:solidFill>
                <a:uFillTx/>
                <a:latin typeface="Times New Roman" pitchFamily="18"/>
                <a:ea typeface="ＭＳ Ｐゴシック" pitchFamily="34"/>
                <a:cs typeface="Arial"/>
              </a:rPr>
              <a:t>Source:</a:t>
            </a:r>
            <a:r>
              <a:rPr lang="en-US" sz="1600" b="0" i="0" u="none" strike="noStrike" kern="1200" cap="none" spc="0" baseline="0" dirty="0">
                <a:solidFill>
                  <a:srgbClr val="000000"/>
                </a:solidFill>
                <a:uFillTx/>
                <a:latin typeface="Times New Roman" pitchFamily="18"/>
                <a:ea typeface="ＭＳ Ｐゴシック" pitchFamily="34"/>
                <a:cs typeface="Arial"/>
              </a:rPr>
              <a:t> 	</a:t>
            </a:r>
            <a:r>
              <a:rPr lang="en-US" sz="1600" b="0" i="0" u="none" strike="noStrike" kern="1200" cap="none" spc="0" baseline="0" dirty="0">
                <a:solidFill>
                  <a:srgbClr val="000000"/>
                </a:solidFill>
                <a:uFillTx/>
                <a:latin typeface="Times New Roman" pitchFamily="18"/>
                <a:ea typeface="굴림" pitchFamily="34"/>
                <a:cs typeface="Arial"/>
              </a:rPr>
              <a:t>[Charles Razzell]</a:t>
            </a:r>
          </a:p>
          <a:p>
            <a:pPr marL="0" marR="0" lvl="0" indent="0" algn="l"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600" b="0" i="0" u="none" strike="noStrike" kern="1200" cap="none" spc="0" baseline="0" dirty="0">
                <a:solidFill>
                  <a:srgbClr val="000000"/>
                </a:solidFill>
                <a:uFillTx/>
                <a:latin typeface="Times New Roman" pitchFamily="18"/>
                <a:ea typeface="굴림" pitchFamily="34"/>
                <a:cs typeface="Arial"/>
              </a:rPr>
              <a:t>Company: [Maxim Integrated Products]</a:t>
            </a:r>
            <a:endParaRPr lang="en-US" sz="1600" b="0" i="0" u="none" strike="noStrike" kern="1200" cap="none" spc="0" baseline="0" dirty="0">
              <a:solidFill>
                <a:srgbClr val="000000"/>
              </a:solidFill>
              <a:uFillTx/>
              <a:latin typeface="Times New Roman" pitchFamily="18"/>
              <a:ea typeface="ＭＳ Ｐゴシック" pitchFamily="34"/>
              <a:cs typeface="Arial"/>
            </a:endParaRPr>
          </a:p>
          <a:p>
            <a:pPr marL="0" marR="0" lvl="0" indent="0" algn="l"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600" b="0" i="0" u="none" strike="noStrike" kern="1200" cap="none" spc="0" baseline="0" dirty="0">
                <a:solidFill>
                  <a:srgbClr val="000000"/>
                </a:solidFill>
                <a:uFillTx/>
                <a:latin typeface="Times New Roman" pitchFamily="18"/>
                <a:ea typeface="ＭＳ Ｐゴシック" pitchFamily="34"/>
                <a:cs typeface="Arial"/>
              </a:rPr>
              <a:t>E-Mail: 	[ crazzell@ieee.org</a:t>
            </a:r>
            <a:r>
              <a:rPr lang="en-US" sz="1600" b="0" i="0" u="none" strike="noStrike" kern="1200" cap="none" spc="0" baseline="0" dirty="0">
                <a:solidFill>
                  <a:srgbClr val="000000"/>
                </a:solidFill>
                <a:uFillTx/>
                <a:latin typeface="Times New Roman" pitchFamily="18"/>
                <a:ea typeface="굴림" pitchFamily="34"/>
                <a:cs typeface="Arial"/>
              </a:rPr>
              <a:t>]</a:t>
            </a:r>
            <a:endParaRPr lang="en-US" sz="1600" b="0" i="0" u="none" strike="noStrike" kern="1200" cap="none" spc="0" baseline="0" dirty="0">
              <a:solidFill>
                <a:srgbClr val="000000"/>
              </a:solidFill>
              <a:uFillTx/>
              <a:latin typeface="Times New Roman" pitchFamily="18"/>
              <a:ea typeface="ＭＳ Ｐゴシック" pitchFamily="34"/>
              <a:cs typeface="Arial"/>
            </a:endParaRPr>
          </a:p>
          <a:p>
            <a:pPr marL="0" marR="0" lvl="0" indent="0" algn="l"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600" b="1" i="0" u="none" strike="noStrike" kern="1200" cap="none" spc="0" baseline="0" dirty="0">
                <a:solidFill>
                  <a:srgbClr val="000000"/>
                </a:solidFill>
                <a:uFillTx/>
                <a:latin typeface="Times New Roman" pitchFamily="18"/>
                <a:ea typeface="ＭＳ Ｐゴシック" pitchFamily="34"/>
                <a:cs typeface="Arial"/>
              </a:rPr>
              <a:t>Re:</a:t>
            </a:r>
            <a:r>
              <a:rPr lang="en-US" sz="1600" b="0" i="0" u="none" strike="noStrike" kern="1200" cap="none" spc="0" baseline="0" dirty="0">
                <a:solidFill>
                  <a:srgbClr val="000000"/>
                </a:solidFill>
                <a:uFillTx/>
                <a:latin typeface="Times New Roman" pitchFamily="18"/>
                <a:ea typeface="ＭＳ Ｐゴシック" pitchFamily="34"/>
                <a:cs typeface="Arial"/>
              </a:rPr>
              <a:t> [ TG4g </a:t>
            </a:r>
            <a:r>
              <a:rPr lang="en-US" sz="1600" dirty="0" smtClean="0">
                <a:solidFill>
                  <a:srgbClr val="000000"/>
                </a:solidFill>
                <a:latin typeface="Times New Roman" pitchFamily="18"/>
                <a:ea typeface="ＭＳ Ｐゴシック" pitchFamily="34"/>
                <a:cs typeface="Arial"/>
              </a:rPr>
              <a:t>comments on LB51 (e.g</a:t>
            </a:r>
            <a:r>
              <a:rPr lang="en-US" sz="1600" smtClean="0">
                <a:solidFill>
                  <a:srgbClr val="000000"/>
                </a:solidFill>
                <a:latin typeface="Times New Roman" pitchFamily="18"/>
                <a:ea typeface="ＭＳ Ｐゴシック" pitchFamily="34"/>
                <a:cs typeface="Arial"/>
              </a:rPr>
              <a:t>., #1422</a:t>
            </a:r>
            <a:r>
              <a:rPr lang="en-US" sz="1600" dirty="0" smtClean="0">
                <a:solidFill>
                  <a:srgbClr val="000000"/>
                </a:solidFill>
                <a:latin typeface="Times New Roman" pitchFamily="18"/>
                <a:ea typeface="ＭＳ Ｐゴシック" pitchFamily="34"/>
                <a:cs typeface="Arial"/>
              </a:rPr>
              <a:t>)</a:t>
            </a:r>
            <a:r>
              <a:rPr lang="en-US" sz="1600" b="0" i="0" u="none" strike="noStrike" kern="1200" cap="none" spc="0" baseline="0" dirty="0" smtClean="0">
                <a:solidFill>
                  <a:srgbClr val="000000"/>
                </a:solidFill>
                <a:uFillTx/>
                <a:latin typeface="Times New Roman" pitchFamily="18"/>
                <a:ea typeface="ＭＳ Ｐゴシック" pitchFamily="34"/>
                <a:cs typeface="Arial"/>
              </a:rPr>
              <a:t>]</a:t>
            </a:r>
            <a:endParaRPr lang="en-US" sz="1600" b="0" i="0" u="none" strike="noStrike" kern="1200" cap="none" spc="0" baseline="0" dirty="0">
              <a:solidFill>
                <a:srgbClr val="000000"/>
              </a:solidFill>
              <a:uFillTx/>
              <a:latin typeface="Times New Roman" pitchFamily="18"/>
              <a:ea typeface="ＭＳ Ｐゴシック" pitchFamily="34"/>
              <a:cs typeface="Arial"/>
            </a:endParaRPr>
          </a:p>
          <a:p>
            <a:pPr marL="0" marR="0" lvl="0" indent="0" algn="l" defTabSz="449263" rtl="0" fontAlgn="auto" hangingPunct="0">
              <a:lnSpc>
                <a:spcPct val="100000"/>
              </a:lnSpc>
              <a:spcBef>
                <a:spcPts val="600"/>
              </a:spcBef>
              <a:spcAft>
                <a:spcPts val="60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600" b="1" i="0" u="none" strike="noStrike" kern="1200" cap="none" spc="0" baseline="0" dirty="0">
                <a:solidFill>
                  <a:srgbClr val="000000"/>
                </a:solidFill>
                <a:uFillTx/>
                <a:latin typeface="Times New Roman" pitchFamily="18"/>
                <a:ea typeface="ＭＳ Ｐゴシック" pitchFamily="34"/>
                <a:cs typeface="Arial"/>
              </a:rPr>
              <a:t>Abstract:</a:t>
            </a:r>
            <a:r>
              <a:rPr lang="en-US" sz="1600" b="0" i="0" u="none" strike="noStrike" kern="1200" cap="none" spc="0" baseline="0" dirty="0">
                <a:solidFill>
                  <a:srgbClr val="000000"/>
                </a:solidFill>
                <a:uFillTx/>
                <a:latin typeface="Times New Roman" pitchFamily="18"/>
                <a:ea typeface="ＭＳ Ｐゴシック" pitchFamily="34"/>
                <a:cs typeface="Arial"/>
              </a:rPr>
              <a:t>	</a:t>
            </a:r>
          </a:p>
          <a:p>
            <a:pPr marL="0" marR="0" lvl="0" indent="0" algn="l" defTabSz="449263" rtl="0" fontAlgn="auto" hangingPunct="0">
              <a:lnSpc>
                <a:spcPct val="100000"/>
              </a:lnSpc>
              <a:spcBef>
                <a:spcPts val="600"/>
              </a:spcBef>
              <a:spcAft>
                <a:spcPts val="60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600" b="1" i="0" u="none" strike="noStrike" kern="1200" cap="none" spc="0" baseline="0" dirty="0">
                <a:solidFill>
                  <a:srgbClr val="000000"/>
                </a:solidFill>
                <a:uFillTx/>
                <a:latin typeface="Times New Roman" pitchFamily="18"/>
                <a:ea typeface="ＭＳ Ｐゴシック" pitchFamily="34"/>
                <a:cs typeface="Arial"/>
              </a:rPr>
              <a:t>Purpose:</a:t>
            </a:r>
            <a:r>
              <a:rPr lang="en-US" sz="1600" b="0" i="0" u="none" strike="noStrike" kern="1200" cap="none" spc="0" baseline="0" dirty="0">
                <a:solidFill>
                  <a:srgbClr val="000000"/>
                </a:solidFill>
                <a:uFillTx/>
                <a:latin typeface="Times New Roman" pitchFamily="18"/>
                <a:ea typeface="ＭＳ Ｐゴシック" pitchFamily="34"/>
                <a:cs typeface="Arial"/>
              </a:rPr>
              <a:t>	Provide data to assess </a:t>
            </a:r>
            <a:r>
              <a:rPr lang="en-US" sz="1600" dirty="0" smtClean="0">
                <a:solidFill>
                  <a:srgbClr val="000000"/>
                </a:solidFill>
                <a:latin typeface="Times New Roman" pitchFamily="18"/>
                <a:ea typeface="ＭＳ Ｐゴシック" pitchFamily="34"/>
                <a:cs typeface="Arial"/>
              </a:rPr>
              <a:t>potential limitations</a:t>
            </a:r>
            <a:r>
              <a:rPr lang="en-US" sz="1600" b="0" i="0" u="none" strike="noStrike" kern="1200" cap="none" spc="0" baseline="0" dirty="0" smtClean="0">
                <a:solidFill>
                  <a:srgbClr val="000000"/>
                </a:solidFill>
                <a:uFillTx/>
                <a:latin typeface="Times New Roman" pitchFamily="18"/>
                <a:ea typeface="ＭＳ Ｐゴシック" pitchFamily="34"/>
                <a:cs typeface="Arial"/>
              </a:rPr>
              <a:t> </a:t>
            </a:r>
            <a:r>
              <a:rPr lang="en-US" sz="1600" b="0" i="0" u="none" strike="noStrike" kern="1200" cap="none" spc="0" baseline="0" dirty="0">
                <a:solidFill>
                  <a:srgbClr val="000000"/>
                </a:solidFill>
                <a:uFillTx/>
                <a:latin typeface="Times New Roman" pitchFamily="18"/>
                <a:ea typeface="ＭＳ Ｐゴシック" pitchFamily="34"/>
                <a:cs typeface="Arial"/>
              </a:rPr>
              <a:t>of the proposed OFDM pilot scheme</a:t>
            </a:r>
          </a:p>
          <a:p>
            <a:pPr marL="0" marR="0" lvl="0" indent="0" algn="l" defTabSz="449263" rtl="0" fontAlgn="auto" hangingPunct="0">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US" sz="1600" b="1" i="0" u="none" strike="noStrike" kern="1200" cap="none" spc="0" baseline="0" dirty="0">
                <a:solidFill>
                  <a:srgbClr val="000000"/>
                </a:solidFill>
                <a:uFillTx/>
                <a:latin typeface="Times New Roman" pitchFamily="18"/>
                <a:ea typeface="ＭＳ Ｐゴシック" pitchFamily="34"/>
                <a:cs typeface="Arial"/>
              </a:rPr>
              <a:t>Notice:</a:t>
            </a:r>
            <a:r>
              <a:rPr lang="en-US" sz="1600" b="0" i="0" u="none" strike="noStrike" kern="1200" cap="none" spc="0" baseline="0" dirty="0">
                <a:solidFill>
                  <a:srgbClr val="000000"/>
                </a:solidFill>
                <a:uFillTx/>
                <a:latin typeface="Times New Roman" pitchFamily="18"/>
                <a:ea typeface="ＭＳ Ｐゴシック" pitchFamily="34"/>
                <a:cs typeface="Aria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br>
              <a:rPr lang="en-US" sz="1600" b="0" i="0" u="none" strike="noStrike" kern="1200" cap="none" spc="0" baseline="0" dirty="0">
                <a:solidFill>
                  <a:srgbClr val="000000"/>
                </a:solidFill>
                <a:uFillTx/>
                <a:latin typeface="Times New Roman" pitchFamily="18"/>
                <a:ea typeface="ＭＳ Ｐゴシック" pitchFamily="34"/>
                <a:cs typeface="Arial"/>
              </a:rPr>
            </a:br>
            <a:r>
              <a:rPr lang="en-US" sz="1600" b="1" i="0" u="none" strike="noStrike" kern="1200" cap="none" spc="0" baseline="0" dirty="0">
                <a:solidFill>
                  <a:srgbClr val="000000"/>
                </a:solidFill>
                <a:uFillTx/>
                <a:latin typeface="Times New Roman" pitchFamily="18"/>
                <a:ea typeface="ＭＳ Ｐゴシック" pitchFamily="34"/>
                <a:cs typeface="Arial"/>
              </a:rPr>
              <a:t>Release:</a:t>
            </a:r>
            <a:r>
              <a:rPr lang="en-US" sz="1600" b="0" i="0" u="none" strike="noStrike" kern="1200" cap="none" spc="0" baseline="0" dirty="0">
                <a:solidFill>
                  <a:srgbClr val="000000"/>
                </a:solidFill>
                <a:uFillTx/>
                <a:latin typeface="Times New Roman" pitchFamily="18"/>
                <a:ea typeface="ＭＳ Ｐゴシック" pitchFamily="34"/>
                <a:cs typeface="Arial"/>
              </a:rPr>
              <a:t>	The contributor acknowledges and accepts that this contribution becomes the property of IEEE and may be made publicly available by P802.15.	</a:t>
            </a:r>
          </a:p>
        </p:txBody>
      </p:sp>
      <p:sp>
        <p:nvSpPr>
          <p:cNvPr id="6" name="DtsShapeName" descr="SLR^G@HM^NQDO06@98G66B31C5D7B9BE08=A?\8=A&gt;:M62971!!!!!!BIHO@]M62971!!!11111111110BCG70G4BB04,18,1955,11,115f,rtffdruhnor,gns,i`slnoh{`uhno,n//r,qix^Mh/qqu!!!!!!!!!!!!!!!!!!!!!!!!!!!!!!!!!!!!!!!!!!!!!!!!!!!!!!!!!!!!!!!!!!!!!!!!!!!!!!!!!!!!!!!!!!!!!!!!!!!!!!!!!!!!!!!!!!!!!!!!!!!!!!!!!!!!!!!!!!!!!!!!!!!!!!!!!!!!!!!!!!!!!!!!!!!!!!!!!!!!!!!!!!!!!!!!!!!!!!!!!!!!!!!!!!!!!!!!!!!!!!!!!!!!!!!!!!!!!!!!!!!!!!!!!!!!!!!!!!!!!!!!!!!!!!!!!!!!!!!!!!!!!!!!!!!!!!!!!!!!!!!!!!!!!!!!!!!!!!!!!!!!!!!!!!!!!!!!!!!!!!!!!!!!!!!!!!!!!!!!!!!!!!!!!!!!!!!!!!!!!!!!!!!!!!!!!!!!!!!!!!!!!!!!!!!!!!!!!!!!!!!!!!!!!!!!!!!!!!!!!!!!!!!!!!!!!!!!!!!!!!!!!!!!!!!!!!!!!!!!!!!!!!!!!!!!!!!!!!!!!!!!!!!!!!!!!!!!!!!!!!!!!!!!!!!!!!!!!!!!!!!!!!!!!!!!!!!!!!!!!!!!!!!!!!!!!!!!!!!!!!!!!!!!!!!!!!!!!!!!!!!!!!!!!!!!!!!!!!!!!!!!!!!!!!!!!!!!!!!!!!!!!!!!!!!!!!!!!!!!!!!!!!!!!!!!!!!!!!!!!!!!!!!!!!!!!!!!!!!!!!!!!!!!!!!!!!!!!!!!!!!!!!!!!!!!!!!!!!!!!!!!!!!!!!!!!!!!!!!!!!!!!!!!!!!!!!!!!!!!!!!!!!!!!!!!!!!!!!!!!!!!!!!!!!!!!!!!!!!!!!!!!!!!!!!!!!!!!!!!!!!!!!!!!!!!!!!!!!!!!!!!!!!!!!!!!!!!!!!!!!!!!!!!!!!!!!!!!!!!!!!!!!!!!!!!!!!!!!!!!!!!!!!!!!!!!!!!!!!!!!!!!!!!!!!!!!!!!!!!!!!!!!!!!!!!!!!!!!!!!!!!!!!!!!!!!!!!!!!!!!!!!!!!!!!!!!!!!!!!!!!!!!!!!!!!!!!!!!!!!!!!!!!!!!!!!!!!!!!!!!!!!!!!!!!!!!!!!!!!!!!!!!!!!!!!!!!!!!!!!!!!!!!!!!!!!!!!!!!!!!!!!!!!!!!!!!!!!!!!!!!!!!!!!!!!!!!!!!!!!!!!!!!!!!!!!!!!!!!!!!!!!!!!!!!!!!!!!!!!!!!!!!!!!!!!!!!!!!!!!!!!!!!!!!!!!!!!!!!!!!!!!!!!!!!!!!!!!!!!!!!!!!!!!!!!!!!!!!!!!!!!!!!!!!!!!!!!!!!!!!!!!!!!!!!!!!!!!!!!!!!!!!!!!!!!!!!!!!!!!!!!!!!!!!!!!!!!!!!!!!!!!!!!!!!!!!!!!!!!!!!!!!!!!!!!!!!!!!!!!!!!!!!!!!!!!!!!!!!!!!!!!!!!!!!!!!!!!!!!!!!!!!!!!!!!!!!!!!!!!!!!!!!!!!!!!!!!!!!!!!!!!!!!!!!!!!!!!!!!!!!!!!!!!!!!!!!!!!!!!!!!!!!!!!!!!!!!!!!!!!!!!!!!!!!!!!!!!!!!!!!!!!!!!!!!!!!!!!!!!!!!!!!!!!!!!!!!!!!!!!!!!!!!!!!!!!!!!!!!!!!!!!!!!!!!!!!!!!!!!!!!!!!!!!!!!!!!!!!!!!!!!!!!!!!!!!!!!!!!!!!!!!!!!!!!!!!!!!!!!!!!!!!!!!!!!!!!!!!!!!!!!!!!!!!!!!!!!!!!!!!!!!!!!!!!!!!!!!!!!!!!!!!!!!!!!!!!!!!!!!!!!!!!!!!!!!!!!!!!!!!!!!!!!!!!!!!!!!!!!!!!!!!!!!!!!!!!!!!!!!!!!!!!!!!!!!!!!!!!!!!!!!!!!!!!!!!!!!!!!!!!!!!!!!!!!!!!!!!!!!!!!!!!!!!!!!!!!!!!!!!!!!!!!!!!!!!!!!!!!!!!!!!!!!!!!!!!!!!!!!!!!!!!!!!!!!!!!!!!!!!!!!!!!!!!!!!!!!!!!!!!!!!!!!!!!!!!!!!!!!!!!!!!!!!!!!!!!!!!!!!!!!!!!!!!!!!!!!!!!!!!!!!!!!!!!!!!!!!!!!!!!!!!!!!!!!!!!!!!!!!!!!!!!!!!!!!!!!!!!!!!!!!!!!!!!!!!!!!!!!!!!!!!!!!!!!!!!!!!!!!!!!!!!!!!!!!!!!!!!!!!!!!!!!!!!!!!!!!!!!!!!!!!!!!!!!!!!!!!!!!!!!!!!!!!!!!!!!!!!!!!!!!!!!!!!!!!!!!!!!!!!!!!!!!!!!!!!!!!!!!!!!!!!!!!!!!!!!!1!1" hidden="1"/>
          <p:cNvSpPr/>
          <p:nvPr/>
        </p:nvSpPr>
        <p:spPr>
          <a:xfrm>
            <a:off x="0" y="0"/>
            <a:ext cx="1591" cy="1591"/>
          </a:xfrm>
          <a:custGeom>
            <a:avLst/>
            <a:gdLst>
              <a:gd name="f0" fmla="val 10800000"/>
              <a:gd name="f1" fmla="val 5400000"/>
              <a:gd name="f2" fmla="val 180"/>
              <a:gd name="f3" fmla="val w"/>
              <a:gd name="f4" fmla="val h"/>
              <a:gd name="f5" fmla="val 0"/>
              <a:gd name="f6" fmla="val 21600"/>
              <a:gd name="f7" fmla="val 10860"/>
              <a:gd name="f8" fmla="val 2187"/>
              <a:gd name="f9" fmla="val 10451"/>
              <a:gd name="f10" fmla="val 1746"/>
              <a:gd name="f11" fmla="val 9529"/>
              <a:gd name="f12" fmla="val 1018"/>
              <a:gd name="f13" fmla="val 9015"/>
              <a:gd name="f14" fmla="val 730"/>
              <a:gd name="f15" fmla="val 7865"/>
              <a:gd name="f16" fmla="val 152"/>
              <a:gd name="f17" fmla="val 6685"/>
              <a:gd name="f18" fmla="val 5415"/>
              <a:gd name="f19" fmla="val 4175"/>
              <a:gd name="f20" fmla="val 2995"/>
              <a:gd name="f21" fmla="val 575"/>
              <a:gd name="f22" fmla="val 1967"/>
              <a:gd name="f23" fmla="val 1305"/>
              <a:gd name="f24" fmla="val 1150"/>
              <a:gd name="f25" fmla="val 3222"/>
              <a:gd name="f26" fmla="val 242"/>
              <a:gd name="f27" fmla="val 4220"/>
              <a:gd name="f28" fmla="val 5410"/>
              <a:gd name="f29" fmla="val 6560"/>
              <a:gd name="f30" fmla="val 7597"/>
              <a:gd name="f31" fmla="val 20995"/>
              <a:gd name="f32" fmla="val 21480"/>
              <a:gd name="f33" fmla="val 21115"/>
              <a:gd name="f34" fmla="val 20420"/>
              <a:gd name="f35" fmla="val 19632"/>
              <a:gd name="f36" fmla="val 18575"/>
              <a:gd name="f37" fmla="val 17425"/>
              <a:gd name="f38" fmla="val 16275"/>
              <a:gd name="f39" fmla="val 15005"/>
              <a:gd name="f40" fmla="val 13735"/>
              <a:gd name="f41" fmla="val 12705"/>
              <a:gd name="f42" fmla="val 12176"/>
              <a:gd name="f43" fmla="val 11254"/>
              <a:gd name="f44" fmla="+- 0 0 -360"/>
              <a:gd name="f45" fmla="+- 0 0 -270"/>
              <a:gd name="f46" fmla="+- 0 0 -180"/>
              <a:gd name="f47" fmla="+- 0 0 -90"/>
              <a:gd name="f48" fmla="*/ f3 1 21600"/>
              <a:gd name="f49" fmla="*/ f4 1 21600"/>
              <a:gd name="f50" fmla="val f5"/>
              <a:gd name="f51" fmla="val f6"/>
              <a:gd name="f52" fmla="*/ f44 f0 1"/>
              <a:gd name="f53" fmla="*/ f45 f0 1"/>
              <a:gd name="f54" fmla="*/ f46 f0 1"/>
              <a:gd name="f55" fmla="*/ f47 f0 1"/>
              <a:gd name="f56" fmla="+- f51 0 f50"/>
              <a:gd name="f57" fmla="*/ f52 1 f2"/>
              <a:gd name="f58" fmla="*/ f53 1 f2"/>
              <a:gd name="f59" fmla="*/ f54 1 f2"/>
              <a:gd name="f60" fmla="*/ f55 1 f2"/>
              <a:gd name="f61" fmla="*/ f56 1 21600"/>
              <a:gd name="f62" fmla="*/ 4 f56 1"/>
              <a:gd name="f63" fmla="*/ 1 f56 1"/>
              <a:gd name="f64" fmla="*/ 9 f56 1"/>
              <a:gd name="f65" fmla="*/ 7 f56 1"/>
              <a:gd name="f66" fmla="*/ 5033 f56 1"/>
              <a:gd name="f67" fmla="*/ 2272 f56 1"/>
              <a:gd name="f68" fmla="*/ 16554 f56 1"/>
              <a:gd name="f69" fmla="*/ 13684 f56 1"/>
              <a:gd name="f70" fmla="+- f57 0 f1"/>
              <a:gd name="f71" fmla="+- f58 0 f1"/>
              <a:gd name="f72" fmla="+- f59 0 f1"/>
              <a:gd name="f73" fmla="+- f60 0 f1"/>
              <a:gd name="f74" fmla="*/ f62 1 21600"/>
              <a:gd name="f75" fmla="*/ f63 1 21600"/>
              <a:gd name="f76" fmla="*/ f64 1 21600"/>
              <a:gd name="f77" fmla="*/ f65 1 21600"/>
              <a:gd name="f78" fmla="*/ f66 1 21600"/>
              <a:gd name="f79" fmla="*/ f67 1 21600"/>
              <a:gd name="f80" fmla="*/ f68 1 21600"/>
              <a:gd name="f81" fmla="*/ f69 1 21600"/>
              <a:gd name="f82" fmla="*/ f74 1 f61"/>
              <a:gd name="f83" fmla="*/ f75 1 f61"/>
              <a:gd name="f84" fmla="*/ f76 1 f61"/>
              <a:gd name="f85" fmla="*/ f77 1 f61"/>
              <a:gd name="f86" fmla="*/ f78 1 f61"/>
              <a:gd name="f87" fmla="*/ f80 1 f61"/>
              <a:gd name="f88" fmla="*/ f79 1 f61"/>
              <a:gd name="f89" fmla="*/ f81 1 f61"/>
              <a:gd name="f90" fmla="*/ f86 f48 1"/>
              <a:gd name="f91" fmla="*/ f87 f48 1"/>
              <a:gd name="f92" fmla="*/ f89 f49 1"/>
              <a:gd name="f93" fmla="*/ f88 f49 1"/>
              <a:gd name="f94" fmla="*/ f82 f48 1"/>
              <a:gd name="f95" fmla="*/ f83 f49 1"/>
              <a:gd name="f96" fmla="*/ f83 f48 1"/>
              <a:gd name="f97" fmla="*/ f82 f49 1"/>
              <a:gd name="f98" fmla="*/ f84 f49 1"/>
              <a:gd name="f99" fmla="*/ f85 f48 1"/>
            </a:gdLst>
            <a:ahLst/>
            <a:cxnLst>
              <a:cxn ang="3cd4">
                <a:pos x="hc" y="t"/>
              </a:cxn>
              <a:cxn ang="0">
                <a:pos x="r" y="vc"/>
              </a:cxn>
              <a:cxn ang="cd4">
                <a:pos x="hc" y="b"/>
              </a:cxn>
              <a:cxn ang="cd2">
                <a:pos x="l" y="vc"/>
              </a:cxn>
              <a:cxn ang="f70">
                <a:pos x="f94" y="f95"/>
              </a:cxn>
              <a:cxn ang="f71">
                <a:pos x="f96" y="f97"/>
              </a:cxn>
              <a:cxn ang="f72">
                <a:pos x="f94" y="f98"/>
              </a:cxn>
              <a:cxn ang="f73">
                <a:pos x="f99" y="f97"/>
              </a:cxn>
            </a:cxnLst>
            <a:rect l="f90" t="f93" r="f91" b="f92"/>
            <a:pathLst>
              <a:path w="21600" h="21600">
                <a:moveTo>
                  <a:pt x="f7" y="f8"/>
                </a:moveTo>
                <a:cubicBezTo>
                  <a:pt x="f9" y="f10"/>
                  <a:pt x="f11" y="f12"/>
                  <a:pt x="f13" y="f14"/>
                </a:cubicBezTo>
                <a:cubicBezTo>
                  <a:pt x="f15" y="f16"/>
                  <a:pt x="f17" y="f5"/>
                  <a:pt x="f18" y="f5"/>
                </a:cubicBezTo>
                <a:cubicBezTo>
                  <a:pt x="f19" y="f16"/>
                  <a:pt x="f20" y="f21"/>
                  <a:pt x="f22" y="f23"/>
                </a:cubicBezTo>
                <a:cubicBezTo>
                  <a:pt x="f24" y="f8"/>
                  <a:pt x="f21" y="f25"/>
                  <a:pt x="f26" y="f27"/>
                </a:cubicBezTo>
                <a:cubicBezTo>
                  <a:pt x="f5" y="f28"/>
                  <a:pt x="f26" y="f29"/>
                  <a:pt x="f21" y="f30"/>
                </a:cubicBezTo>
                <a:lnTo>
                  <a:pt x="f7" y="f6"/>
                </a:lnTo>
                <a:lnTo>
                  <a:pt x="f31" y="f30"/>
                </a:lnTo>
                <a:cubicBezTo>
                  <a:pt x="f32" y="f29"/>
                  <a:pt x="f6" y="f28"/>
                  <a:pt x="f32" y="f27"/>
                </a:cubicBezTo>
                <a:cubicBezTo>
                  <a:pt x="f33" y="f25"/>
                  <a:pt x="f34" y="f8"/>
                  <a:pt x="f35" y="f23"/>
                </a:cubicBezTo>
                <a:cubicBezTo>
                  <a:pt x="f36" y="f21"/>
                  <a:pt x="f37" y="f16"/>
                  <a:pt x="f38" y="f5"/>
                </a:cubicBezTo>
                <a:cubicBezTo>
                  <a:pt x="f39" y="f5"/>
                  <a:pt x="f40" y="f16"/>
                  <a:pt x="f41" y="f14"/>
                </a:cubicBezTo>
                <a:cubicBezTo>
                  <a:pt x="f42" y="f12"/>
                  <a:pt x="f43" y="f10"/>
                  <a:pt x="f7" y="f8"/>
                </a:cubicBezTo>
                <a:close/>
              </a:path>
            </a:pathLst>
          </a:custGeom>
          <a:solidFill>
            <a:srgbClr val="00B8FF"/>
          </a:solidFill>
          <a:ln>
            <a:noFill/>
            <a:prstDash val="solid"/>
          </a:ln>
          <a:effectLst>
            <a:outerShdw dist="17962" dir="2700000" algn="tl">
              <a:srgbClr val="006E99"/>
            </a:outerShdw>
          </a:effectLst>
        </p:spPr>
        <p:txBody>
          <a:bodyPr vert="horz" wrap="none" lIns="91440" tIns="45720" rIns="91440" bIns="45720" anchor="ctr" anchorCtr="0" compatLnSpc="1"/>
          <a:lstStyle/>
          <a:p>
            <a:pPr marL="0" marR="0" lvl="0" indent="0" algn="l" defTabSz="449263" rtl="0" fontAlgn="auto" hangingPunct="0">
              <a:lnSpc>
                <a:spcPct val="100000"/>
              </a:lnSpc>
              <a:spcBef>
                <a:spcPts val="1000"/>
              </a:spcBef>
              <a:spcAft>
                <a:spcPts val="0"/>
              </a:spcAft>
              <a:buNone/>
              <a:tabLst/>
              <a:defRPr sz="1800" b="0" i="0" u="none" strike="noStrike" kern="0" cap="none" spc="0" baseline="0">
                <a:solidFill>
                  <a:srgbClr val="000000"/>
                </a:solidFill>
                <a:uFillTx/>
              </a:defRPr>
            </a:pPr>
            <a:endParaRPr lang="en-US" sz="1600" b="0" i="0" u="none" strike="noStrike" kern="1200" cap="none" spc="0" baseline="0">
              <a:solidFill>
                <a:srgbClr val="FFFFFF"/>
              </a:solidFill>
              <a:uFillTx/>
              <a:latin typeface="Arial"/>
              <a:ea typeface="宋体" pitchFamily="2"/>
              <a:cs typeface="Aria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n-US"/>
              <a:t>Background</a:t>
            </a:r>
          </a:p>
        </p:txBody>
      </p:sp>
      <p:sp>
        <p:nvSpPr>
          <p:cNvPr id="3" name="Content Placeholder 2"/>
          <p:cNvSpPr txBox="1">
            <a:spLocks noGrp="1"/>
          </p:cNvSpPr>
          <p:nvPr>
            <p:ph idx="1"/>
          </p:nvPr>
        </p:nvSpPr>
        <p:spPr/>
        <p:txBody>
          <a:bodyPr/>
          <a:lstStyle/>
          <a:p>
            <a:pPr lvl="0">
              <a:lnSpc>
                <a:spcPct val="80000"/>
              </a:lnSpc>
              <a:buClr>
                <a:srgbClr val="000000"/>
              </a:buClr>
              <a:buSzPct val="100000"/>
              <a:buFont typeface="Arial" pitchFamily="34"/>
              <a:buChar char="•"/>
            </a:pPr>
            <a:r>
              <a:rPr lang="en-US" sz="3000"/>
              <a:t>A specific OFDM pilot scheme has been proposed for 802.15.4g</a:t>
            </a:r>
          </a:p>
          <a:p>
            <a:pPr lvl="0">
              <a:lnSpc>
                <a:spcPct val="80000"/>
              </a:lnSpc>
              <a:buClr>
                <a:srgbClr val="000000"/>
              </a:buClr>
              <a:buSzPct val="100000"/>
              <a:buFont typeface="Arial" pitchFamily="34"/>
              <a:buChar char="•"/>
            </a:pPr>
            <a:r>
              <a:rPr lang="en-US" sz="3000"/>
              <a:t>This document seeks to estimate the limits of the channel disturbances that can be successfully tracked using the proposed pilot scheme</a:t>
            </a:r>
          </a:p>
          <a:p>
            <a:pPr lvl="1">
              <a:lnSpc>
                <a:spcPct val="80000"/>
              </a:lnSpc>
              <a:buClr>
                <a:srgbClr val="000000"/>
              </a:buClr>
              <a:buSzPct val="100000"/>
              <a:buFont typeface="Arial" pitchFamily="34"/>
              <a:buChar char="•"/>
            </a:pPr>
            <a:r>
              <a:rPr lang="en-US" sz="2600"/>
              <a:t>Decision directed tracking is not considered at this time.</a:t>
            </a:r>
          </a:p>
          <a:p>
            <a:pPr lvl="0">
              <a:lnSpc>
                <a:spcPct val="80000"/>
              </a:lnSpc>
              <a:buClr>
                <a:srgbClr val="000000"/>
              </a:buClr>
              <a:buSzPct val="100000"/>
              <a:buFont typeface="Arial" pitchFamily="34"/>
              <a:buChar char="•"/>
            </a:pPr>
            <a:r>
              <a:rPr lang="en-US" sz="3000"/>
              <a:t>Knowing these limitations should inform any discussion about the merits of the existing scheme.</a:t>
            </a:r>
          </a:p>
        </p:txBody>
      </p:sp>
      <p:sp>
        <p:nvSpPr>
          <p:cNvPr id="4" name="Date Placeholder 3"/>
          <p:cNvSpPr txBox="1"/>
          <p:nvPr/>
        </p:nvSpPr>
        <p:spPr>
          <a:xfrm>
            <a:off x="685800" y="376239"/>
            <a:ext cx="1597027" cy="211134"/>
          </a:xfrm>
          <a:prstGeom prst="rect">
            <a:avLst/>
          </a:prstGeom>
          <a:noFill/>
          <a:ln>
            <a:noFill/>
          </a:ln>
        </p:spPr>
        <p:txBody>
          <a:bodyPr vert="horz" wrap="square" lIns="0" tIns="0" rIns="0" bIns="0" anchor="b" anchorCtr="0" compatLnSpc="1"/>
          <a:lstStyle/>
          <a:p>
            <a:pPr marL="0" marR="0" lvl="0" indent="0" algn="l" defTabSz="449263"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Tx/>
                <a:latin typeface="Times New Roman" pitchFamily="18"/>
                <a:ea typeface="ＭＳ Ｐゴシック" pitchFamily="34"/>
                <a:cs typeface="Arial"/>
              </a:rPr>
              <a:t>08/07/2010</a:t>
            </a:r>
            <a:endParaRPr lang="en-US" sz="1400" b="1" i="0" u="none" strike="noStrike" kern="1200" cap="none" spc="0" baseline="0">
              <a:solidFill>
                <a:srgbClr val="000000"/>
              </a:solidFill>
              <a:uFillTx/>
              <a:latin typeface="Times New Roman" pitchFamily="18"/>
              <a:ea typeface="ＭＳ Ｐゴシック" pitchFamily="34"/>
              <a:cs typeface="Arial"/>
            </a:endParaRPr>
          </a:p>
        </p:txBody>
      </p:sp>
      <p:sp>
        <p:nvSpPr>
          <p:cNvPr id="5" name="Slide Number Placeholder 4"/>
          <p:cNvSpPr txBox="1"/>
          <p:nvPr/>
        </p:nvSpPr>
        <p:spPr>
          <a:xfrm>
            <a:off x="4344991" y="6475415"/>
            <a:ext cx="527051" cy="363538"/>
          </a:xfrm>
          <a:prstGeom prst="rect">
            <a:avLst/>
          </a:prstGeom>
          <a:noFill/>
          <a:ln>
            <a:noFill/>
          </a:ln>
        </p:spPr>
        <p:txBody>
          <a:bodyPr vert="horz" wrap="square" lIns="0" tIns="0" rIns="0" bIns="0" anchor="t" anchorCtr="1" compatLnSpc="1"/>
          <a:lstStyle/>
          <a:p>
            <a:pPr marL="0" marR="0" lvl="0" indent="0" algn="ctr" defTabSz="449263"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a:solidFill>
                  <a:srgbClr val="000000"/>
                </a:solidFill>
                <a:uFillTx/>
                <a:latin typeface="Times New Roman" pitchFamily="18"/>
                <a:ea typeface="ＭＳ Ｐゴシック" pitchFamily="34"/>
                <a:cs typeface="Arial"/>
              </a:rPr>
              <a:t>Slide </a:t>
            </a:r>
            <a:fld id="{0530D7D4-F921-4C31-A373-343605900B49}" type="slidenum">
              <a:t>2</a:t>
            </a:fld>
            <a:endParaRPr lang="en-US" sz="1200" b="0" i="0" u="none" strike="noStrike" kern="1200" cap="none" spc="0" baseline="0">
              <a:solidFill>
                <a:srgbClr val="000000"/>
              </a:solidFill>
              <a:uFillTx/>
              <a:latin typeface="Times New Roman" pitchFamily="18"/>
              <a:ea typeface="ＭＳ Ｐゴシック" pitchFamily="34"/>
              <a:cs typeface="Aria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n-US"/>
              <a:t>Pilot Scheme for Option 2</a:t>
            </a:r>
          </a:p>
        </p:txBody>
      </p:sp>
      <p:sp>
        <p:nvSpPr>
          <p:cNvPr id="3" name="Date Placeholder 2"/>
          <p:cNvSpPr txBox="1"/>
          <p:nvPr/>
        </p:nvSpPr>
        <p:spPr>
          <a:xfrm>
            <a:off x="685800" y="376239"/>
            <a:ext cx="1597027" cy="211134"/>
          </a:xfrm>
          <a:prstGeom prst="rect">
            <a:avLst/>
          </a:prstGeom>
          <a:noFill/>
          <a:ln>
            <a:noFill/>
          </a:ln>
        </p:spPr>
        <p:txBody>
          <a:bodyPr vert="horz" wrap="square" lIns="0" tIns="0" rIns="0" bIns="0" anchor="b" anchorCtr="0" compatLnSpc="1"/>
          <a:lstStyle/>
          <a:p>
            <a:pPr marL="0" marR="0" lvl="0" indent="0" algn="l" defTabSz="449263"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Tx/>
                <a:latin typeface="Times New Roman" pitchFamily="18"/>
                <a:ea typeface="ＭＳ Ｐゴシック" pitchFamily="34"/>
                <a:cs typeface="Arial"/>
              </a:rPr>
              <a:t>08/07/2010</a:t>
            </a:r>
            <a:endParaRPr lang="en-US" sz="1400" b="1" i="0" u="none" strike="noStrike" kern="1200" cap="none" spc="0" baseline="0">
              <a:solidFill>
                <a:srgbClr val="000000"/>
              </a:solidFill>
              <a:uFillTx/>
              <a:latin typeface="Times New Roman" pitchFamily="18"/>
              <a:ea typeface="ＭＳ Ｐゴシック" pitchFamily="34"/>
              <a:cs typeface="Arial"/>
            </a:endParaRPr>
          </a:p>
        </p:txBody>
      </p:sp>
      <p:sp>
        <p:nvSpPr>
          <p:cNvPr id="4" name="Slide Number Placeholder 3"/>
          <p:cNvSpPr txBox="1"/>
          <p:nvPr/>
        </p:nvSpPr>
        <p:spPr>
          <a:xfrm>
            <a:off x="4344991" y="6475415"/>
            <a:ext cx="527051" cy="363538"/>
          </a:xfrm>
          <a:prstGeom prst="rect">
            <a:avLst/>
          </a:prstGeom>
          <a:noFill/>
          <a:ln>
            <a:noFill/>
          </a:ln>
        </p:spPr>
        <p:txBody>
          <a:bodyPr vert="horz" wrap="square" lIns="0" tIns="0" rIns="0" bIns="0" anchor="t" anchorCtr="1" compatLnSpc="1"/>
          <a:lstStyle/>
          <a:p>
            <a:pPr marL="0" marR="0" lvl="0" indent="0" algn="ctr" defTabSz="449263"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a:solidFill>
                  <a:srgbClr val="000000"/>
                </a:solidFill>
                <a:uFillTx/>
                <a:latin typeface="Times New Roman" pitchFamily="18"/>
                <a:ea typeface="ＭＳ Ｐゴシック" pitchFamily="34"/>
                <a:cs typeface="Arial"/>
              </a:rPr>
              <a:t>Slide </a:t>
            </a:r>
            <a:fld id="{57634BFD-4ECD-4234-A629-B7064E1ED783}" type="slidenum">
              <a:t>3</a:t>
            </a:fld>
            <a:endParaRPr lang="en-US" sz="1200" b="0" i="0" u="none" strike="noStrike" kern="1200" cap="none" spc="0" baseline="0">
              <a:solidFill>
                <a:srgbClr val="000000"/>
              </a:solidFill>
              <a:uFillTx/>
              <a:latin typeface="Times New Roman" pitchFamily="18"/>
              <a:ea typeface="ＭＳ Ｐゴシック" pitchFamily="34"/>
              <a:cs typeface="Arial"/>
            </a:endParaRPr>
          </a:p>
        </p:txBody>
      </p:sp>
      <p:graphicFrame>
        <p:nvGraphicFramePr>
          <p:cNvPr id="5" name="Object 4"/>
          <p:cNvGraphicFramePr>
            <a:graphicFrameLocks noChangeAspect="1"/>
          </p:cNvGraphicFramePr>
          <p:nvPr/>
        </p:nvGraphicFramePr>
        <p:xfrm>
          <a:off x="457200" y="1600200"/>
          <a:ext cx="8305800" cy="4429125"/>
        </p:xfrm>
        <a:graphic>
          <a:graphicData uri="http://schemas.openxmlformats.org/presentationml/2006/ole">
            <p:oleObj spid="_x0000_s1026" r:id="rId3" imgW="9944404" imgH="5303610" progId="Visio.Drawing.11">
              <p:embed/>
            </p:oleObj>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n-US"/>
              <a:t>Pilot Scheme Overlaid with 8us 2-tap Channel</a:t>
            </a:r>
          </a:p>
        </p:txBody>
      </p:sp>
      <p:sp>
        <p:nvSpPr>
          <p:cNvPr id="3" name="Date Placeholder 2"/>
          <p:cNvSpPr txBox="1"/>
          <p:nvPr/>
        </p:nvSpPr>
        <p:spPr>
          <a:xfrm>
            <a:off x="685800" y="376239"/>
            <a:ext cx="1597027" cy="211134"/>
          </a:xfrm>
          <a:prstGeom prst="rect">
            <a:avLst/>
          </a:prstGeom>
          <a:noFill/>
          <a:ln>
            <a:noFill/>
          </a:ln>
        </p:spPr>
        <p:txBody>
          <a:bodyPr vert="horz" wrap="square" lIns="0" tIns="0" rIns="0" bIns="0" anchor="b" anchorCtr="0" compatLnSpc="1"/>
          <a:lstStyle/>
          <a:p>
            <a:pPr marL="0" marR="0" lvl="0" indent="0" algn="l" defTabSz="449263"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Tx/>
                <a:latin typeface="Times New Roman" pitchFamily="18"/>
                <a:ea typeface="ＭＳ Ｐゴシック" pitchFamily="34"/>
                <a:cs typeface="Arial"/>
              </a:rPr>
              <a:t>08/07/2010</a:t>
            </a:r>
            <a:endParaRPr lang="en-US" sz="1400" b="1" i="0" u="none" strike="noStrike" kern="1200" cap="none" spc="0" baseline="0">
              <a:solidFill>
                <a:srgbClr val="000000"/>
              </a:solidFill>
              <a:uFillTx/>
              <a:latin typeface="Times New Roman" pitchFamily="18"/>
              <a:ea typeface="ＭＳ Ｐゴシック" pitchFamily="34"/>
              <a:cs typeface="Arial"/>
            </a:endParaRPr>
          </a:p>
        </p:txBody>
      </p:sp>
      <p:sp>
        <p:nvSpPr>
          <p:cNvPr id="4" name="Slide Number Placeholder 3"/>
          <p:cNvSpPr txBox="1"/>
          <p:nvPr/>
        </p:nvSpPr>
        <p:spPr>
          <a:xfrm>
            <a:off x="4344991" y="6475415"/>
            <a:ext cx="527051" cy="363538"/>
          </a:xfrm>
          <a:prstGeom prst="rect">
            <a:avLst/>
          </a:prstGeom>
          <a:noFill/>
          <a:ln>
            <a:noFill/>
          </a:ln>
        </p:spPr>
        <p:txBody>
          <a:bodyPr vert="horz" wrap="square" lIns="0" tIns="0" rIns="0" bIns="0" anchor="t" anchorCtr="1" compatLnSpc="1"/>
          <a:lstStyle/>
          <a:p>
            <a:pPr marL="0" marR="0" lvl="0" indent="0" algn="ctr" defTabSz="449263"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a:solidFill>
                  <a:srgbClr val="000000"/>
                </a:solidFill>
                <a:uFillTx/>
                <a:latin typeface="Times New Roman" pitchFamily="18"/>
                <a:ea typeface="ＭＳ Ｐゴシック" pitchFamily="34"/>
                <a:cs typeface="Arial"/>
              </a:rPr>
              <a:t>Slide </a:t>
            </a:r>
            <a:fld id="{0D933BB6-6F18-488E-9433-6497FB884AA8}" type="slidenum">
              <a:t>4</a:t>
            </a:fld>
            <a:endParaRPr lang="en-US" sz="1200" b="0" i="0" u="none" strike="noStrike" kern="1200" cap="none" spc="0" baseline="0">
              <a:solidFill>
                <a:srgbClr val="000000"/>
              </a:solidFill>
              <a:uFillTx/>
              <a:latin typeface="Times New Roman" pitchFamily="18"/>
              <a:ea typeface="ＭＳ Ｐゴシック" pitchFamily="34"/>
              <a:cs typeface="Arial"/>
            </a:endParaRPr>
          </a:p>
        </p:txBody>
      </p:sp>
      <p:graphicFrame>
        <p:nvGraphicFramePr>
          <p:cNvPr id="5" name="Object 4"/>
          <p:cNvGraphicFramePr>
            <a:graphicFrameLocks noChangeAspect="1"/>
          </p:cNvGraphicFramePr>
          <p:nvPr/>
        </p:nvGraphicFramePr>
        <p:xfrm>
          <a:off x="914400" y="1827213"/>
          <a:ext cx="7086600" cy="4611687"/>
        </p:xfrm>
        <a:graphic>
          <a:graphicData uri="http://schemas.openxmlformats.org/presentationml/2006/ole">
            <p:oleObj spid="_x0000_s2050" r:id="rId3" imgW="11206735" imgH="7294050" progId="Visio.Drawing.11">
              <p:embed/>
            </p:oleObj>
          </a:graphicData>
        </a:graphic>
      </p:graphicFrame>
      <p:sp>
        <p:nvSpPr>
          <p:cNvPr id="6" name="TextBox 5"/>
          <p:cNvSpPr txBox="1"/>
          <p:nvPr/>
        </p:nvSpPr>
        <p:spPr>
          <a:xfrm>
            <a:off x="7619996" y="3352803"/>
            <a:ext cx="1524003" cy="1077218"/>
          </a:xfrm>
          <a:prstGeom prst="rect">
            <a:avLst/>
          </a:prstGeom>
          <a:noFill/>
          <a:ln>
            <a:noFill/>
          </a:ln>
        </p:spPr>
        <p:txBody>
          <a:bodyPr vert="horz" wrap="square" lIns="91440" tIns="45720" rIns="91440" bIns="45720" anchor="t" anchorCtr="0" compatLnSpc="1">
            <a:spAutoFit/>
          </a:bodyPr>
          <a:lstStyle/>
          <a:p>
            <a:pPr marL="0" marR="0" lvl="0" indent="0" algn="l" defTabSz="449263" rtl="0" fontAlgn="auto" hangingPunct="0">
              <a:lnSpc>
                <a:spcPct val="100000"/>
              </a:lnSpc>
              <a:spcBef>
                <a:spcPts val="1000"/>
              </a:spcBef>
              <a:spcAft>
                <a:spcPts val="0"/>
              </a:spcAft>
              <a:buNone/>
              <a:tabLst/>
              <a:defRPr sz="1800" b="0" i="0" u="none" strike="noStrike" kern="0" cap="none" spc="0" baseline="0">
                <a:solidFill>
                  <a:srgbClr val="000000"/>
                </a:solidFill>
                <a:uFillTx/>
              </a:defRPr>
            </a:pPr>
            <a:r>
              <a:rPr lang="en-US" sz="1600" b="0" i="0" u="none" strike="noStrike" kern="1200" cap="none" spc="0" baseline="0">
                <a:solidFill>
                  <a:srgbClr val="000000"/>
                </a:solidFill>
                <a:uFillTx/>
                <a:latin typeface="Arial"/>
                <a:cs typeface="Arial"/>
              </a:rPr>
              <a:t>8us * C = 2.4km flight time difference.</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n-US"/>
              <a:t>Pilot Scheme Overlaid with 8us 2-tap Channel</a:t>
            </a:r>
          </a:p>
        </p:txBody>
      </p:sp>
      <p:sp>
        <p:nvSpPr>
          <p:cNvPr id="3" name="Date Placeholder 2"/>
          <p:cNvSpPr txBox="1"/>
          <p:nvPr/>
        </p:nvSpPr>
        <p:spPr>
          <a:xfrm>
            <a:off x="685800" y="376239"/>
            <a:ext cx="1597027" cy="211134"/>
          </a:xfrm>
          <a:prstGeom prst="rect">
            <a:avLst/>
          </a:prstGeom>
          <a:noFill/>
          <a:ln>
            <a:noFill/>
          </a:ln>
        </p:spPr>
        <p:txBody>
          <a:bodyPr vert="horz" wrap="square" lIns="0" tIns="0" rIns="0" bIns="0" anchor="b" anchorCtr="0" compatLnSpc="1"/>
          <a:lstStyle/>
          <a:p>
            <a:pPr marL="0" marR="0" lvl="0" indent="0" algn="l" defTabSz="449263"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Tx/>
                <a:latin typeface="Times New Roman" pitchFamily="18"/>
                <a:ea typeface="ＭＳ Ｐゴシック" pitchFamily="34"/>
                <a:cs typeface="Arial"/>
              </a:rPr>
              <a:t>08/07/2010</a:t>
            </a:r>
            <a:endParaRPr lang="en-US" sz="1400" b="1" i="0" u="none" strike="noStrike" kern="1200" cap="none" spc="0" baseline="0">
              <a:solidFill>
                <a:srgbClr val="000000"/>
              </a:solidFill>
              <a:uFillTx/>
              <a:latin typeface="Times New Roman" pitchFamily="18"/>
              <a:ea typeface="ＭＳ Ｐゴシック" pitchFamily="34"/>
              <a:cs typeface="Arial"/>
            </a:endParaRPr>
          </a:p>
        </p:txBody>
      </p:sp>
      <p:sp>
        <p:nvSpPr>
          <p:cNvPr id="4" name="Slide Number Placeholder 3"/>
          <p:cNvSpPr txBox="1"/>
          <p:nvPr/>
        </p:nvSpPr>
        <p:spPr>
          <a:xfrm>
            <a:off x="4344991" y="6475415"/>
            <a:ext cx="527051" cy="363538"/>
          </a:xfrm>
          <a:prstGeom prst="rect">
            <a:avLst/>
          </a:prstGeom>
          <a:noFill/>
          <a:ln>
            <a:noFill/>
          </a:ln>
        </p:spPr>
        <p:txBody>
          <a:bodyPr vert="horz" wrap="square" lIns="0" tIns="0" rIns="0" bIns="0" anchor="t" anchorCtr="1" compatLnSpc="1"/>
          <a:lstStyle/>
          <a:p>
            <a:pPr marL="0" marR="0" lvl="0" indent="0" algn="ctr" defTabSz="449263"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a:solidFill>
                  <a:srgbClr val="000000"/>
                </a:solidFill>
                <a:uFillTx/>
                <a:latin typeface="Times New Roman" pitchFamily="18"/>
                <a:ea typeface="ＭＳ Ｐゴシック" pitchFamily="34"/>
                <a:cs typeface="Arial"/>
              </a:rPr>
              <a:t>Slide </a:t>
            </a:r>
            <a:fld id="{0858C997-A9B2-4A05-B2FF-C6ECBF8EB634}" type="slidenum">
              <a:t>5</a:t>
            </a:fld>
            <a:endParaRPr lang="en-US" sz="1200" b="0" i="0" u="none" strike="noStrike" kern="1200" cap="none" spc="0" baseline="0">
              <a:solidFill>
                <a:srgbClr val="000000"/>
              </a:solidFill>
              <a:uFillTx/>
              <a:latin typeface="Times New Roman" pitchFamily="18"/>
              <a:ea typeface="ＭＳ Ｐゴシック" pitchFamily="34"/>
              <a:cs typeface="Arial"/>
            </a:endParaRPr>
          </a:p>
        </p:txBody>
      </p:sp>
      <p:graphicFrame>
        <p:nvGraphicFramePr>
          <p:cNvPr id="5" name="Object 4"/>
          <p:cNvGraphicFramePr>
            <a:graphicFrameLocks noChangeAspect="1"/>
          </p:cNvGraphicFramePr>
          <p:nvPr/>
        </p:nvGraphicFramePr>
        <p:xfrm>
          <a:off x="912813" y="1827213"/>
          <a:ext cx="7085012" cy="4611687"/>
        </p:xfrm>
        <a:graphic>
          <a:graphicData uri="http://schemas.openxmlformats.org/presentationml/2006/ole">
            <p:oleObj spid="_x0000_s3074" r:id="rId3" imgW="11206735" imgH="7294050" progId="Visio.Drawing.11">
              <p:embed/>
            </p:oleObj>
          </a:graphicData>
        </a:graphic>
      </p:graphicFrame>
      <p:sp>
        <p:nvSpPr>
          <p:cNvPr id="6" name="Rectangle 6"/>
          <p:cNvSpPr/>
          <p:nvPr/>
        </p:nvSpPr>
        <p:spPr>
          <a:xfrm>
            <a:off x="1981203" y="4953003"/>
            <a:ext cx="5224506" cy="923333"/>
          </a:xfrm>
          <a:prstGeom prst="rect">
            <a:avLst/>
          </a:prstGeom>
          <a:noFill/>
          <a:ln>
            <a:noFill/>
            <a:prstDash val="solid"/>
          </a:ln>
        </p:spPr>
        <p:txBody>
          <a:bodyPr vert="horz" wrap="none" lIns="91440" tIns="45720" rIns="91440" bIns="45720" anchor="t" anchorCtr="1" compatLnSpc="1">
            <a:spAutoFit/>
          </a:bodyPr>
          <a:lstStyle/>
          <a:p>
            <a:pPr marL="0" marR="0" lvl="0" indent="0" algn="ctr" defTabSz="449263" rtl="0" fontAlgn="auto" hangingPunct="0">
              <a:lnSpc>
                <a:spcPct val="100000"/>
              </a:lnSpc>
              <a:spcBef>
                <a:spcPts val="1000"/>
              </a:spcBef>
              <a:spcAft>
                <a:spcPts val="0"/>
              </a:spcAft>
              <a:buNone/>
              <a:tabLst/>
              <a:defRPr sz="1800" b="0" i="0" u="none" strike="noStrike" kern="0" cap="none" spc="0" baseline="0">
                <a:solidFill>
                  <a:srgbClr val="000000"/>
                </a:solidFill>
                <a:uFillTx/>
              </a:defRPr>
            </a:pPr>
            <a:r>
              <a:rPr lang="en-US" sz="5400" b="1" i="0" u="none" strike="noStrike" kern="1200" cap="none" spc="0" baseline="0">
                <a:solidFill>
                  <a:srgbClr val="000000"/>
                </a:solidFill>
                <a:effectLst>
                  <a:outerShdw blurRad="152400" dist="50799" dir="5039856">
                    <a:srgbClr val="7C7C7C"/>
                  </a:outerShdw>
                </a:effectLst>
                <a:uFillTx/>
                <a:latin typeface="Arial"/>
                <a:cs typeface="Arial"/>
              </a:rPr>
              <a:t>Under-sampled</a:t>
            </a:r>
          </a:p>
        </p:txBody>
      </p:sp>
      <p:sp>
        <p:nvSpPr>
          <p:cNvPr id="7" name="TextBox 7"/>
          <p:cNvSpPr txBox="1"/>
          <p:nvPr/>
        </p:nvSpPr>
        <p:spPr>
          <a:xfrm>
            <a:off x="7619996" y="3352803"/>
            <a:ext cx="1524003" cy="1077218"/>
          </a:xfrm>
          <a:prstGeom prst="rect">
            <a:avLst/>
          </a:prstGeom>
          <a:noFill/>
          <a:ln>
            <a:noFill/>
          </a:ln>
        </p:spPr>
        <p:txBody>
          <a:bodyPr vert="horz" wrap="square" lIns="91440" tIns="45720" rIns="91440" bIns="45720" anchor="t" anchorCtr="0" compatLnSpc="1">
            <a:spAutoFit/>
          </a:bodyPr>
          <a:lstStyle/>
          <a:p>
            <a:pPr marL="0" marR="0" lvl="0" indent="0" algn="l" defTabSz="449263" rtl="0" fontAlgn="auto" hangingPunct="0">
              <a:lnSpc>
                <a:spcPct val="100000"/>
              </a:lnSpc>
              <a:spcBef>
                <a:spcPts val="1000"/>
              </a:spcBef>
              <a:spcAft>
                <a:spcPts val="0"/>
              </a:spcAft>
              <a:buNone/>
              <a:tabLst/>
              <a:defRPr sz="1800" b="0" i="0" u="none" strike="noStrike" kern="0" cap="none" spc="0" baseline="0">
                <a:solidFill>
                  <a:srgbClr val="000000"/>
                </a:solidFill>
                <a:uFillTx/>
              </a:defRPr>
            </a:pPr>
            <a:r>
              <a:rPr lang="en-US" sz="1600" b="0" i="0" u="none" strike="noStrike" kern="1200" cap="none" spc="0" baseline="0">
                <a:solidFill>
                  <a:srgbClr val="000000"/>
                </a:solidFill>
                <a:uFillTx/>
                <a:latin typeface="Arial"/>
                <a:cs typeface="Arial"/>
              </a:rPr>
              <a:t>8us * C = 2.4km flight time difference.</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n-US"/>
              <a:t>Pilot Scheme Overlaid with 8us 2-tap Channel</a:t>
            </a:r>
          </a:p>
        </p:txBody>
      </p:sp>
      <p:sp>
        <p:nvSpPr>
          <p:cNvPr id="3" name="Date Placeholder 2"/>
          <p:cNvSpPr txBox="1"/>
          <p:nvPr/>
        </p:nvSpPr>
        <p:spPr>
          <a:xfrm>
            <a:off x="685800" y="376239"/>
            <a:ext cx="1597027" cy="211134"/>
          </a:xfrm>
          <a:prstGeom prst="rect">
            <a:avLst/>
          </a:prstGeom>
          <a:noFill/>
          <a:ln>
            <a:noFill/>
          </a:ln>
        </p:spPr>
        <p:txBody>
          <a:bodyPr vert="horz" wrap="square" lIns="0" tIns="0" rIns="0" bIns="0" anchor="b" anchorCtr="0" compatLnSpc="1"/>
          <a:lstStyle/>
          <a:p>
            <a:pPr marL="0" marR="0" lvl="0" indent="0" algn="l" defTabSz="449263"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Tx/>
                <a:latin typeface="Times New Roman" pitchFamily="18"/>
                <a:ea typeface="ＭＳ Ｐゴシック" pitchFamily="34"/>
                <a:cs typeface="Arial"/>
              </a:rPr>
              <a:t>08/07/2010</a:t>
            </a:r>
            <a:endParaRPr lang="en-US" sz="1400" b="1" i="0" u="none" strike="noStrike" kern="1200" cap="none" spc="0" baseline="0">
              <a:solidFill>
                <a:srgbClr val="000000"/>
              </a:solidFill>
              <a:uFillTx/>
              <a:latin typeface="Times New Roman" pitchFamily="18"/>
              <a:ea typeface="ＭＳ Ｐゴシック" pitchFamily="34"/>
              <a:cs typeface="Arial"/>
            </a:endParaRPr>
          </a:p>
        </p:txBody>
      </p:sp>
      <p:sp>
        <p:nvSpPr>
          <p:cNvPr id="4" name="Slide Number Placeholder 3"/>
          <p:cNvSpPr txBox="1"/>
          <p:nvPr/>
        </p:nvSpPr>
        <p:spPr>
          <a:xfrm>
            <a:off x="4344991" y="6475415"/>
            <a:ext cx="527051" cy="363538"/>
          </a:xfrm>
          <a:prstGeom prst="rect">
            <a:avLst/>
          </a:prstGeom>
          <a:noFill/>
          <a:ln>
            <a:noFill/>
          </a:ln>
        </p:spPr>
        <p:txBody>
          <a:bodyPr vert="horz" wrap="square" lIns="0" tIns="0" rIns="0" bIns="0" anchor="t" anchorCtr="1" compatLnSpc="1"/>
          <a:lstStyle/>
          <a:p>
            <a:pPr marL="0" marR="0" lvl="0" indent="0" algn="ctr" defTabSz="449263"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a:solidFill>
                  <a:srgbClr val="000000"/>
                </a:solidFill>
                <a:uFillTx/>
                <a:latin typeface="Times New Roman" pitchFamily="18"/>
                <a:ea typeface="ＭＳ Ｐゴシック" pitchFamily="34"/>
                <a:cs typeface="Arial"/>
              </a:rPr>
              <a:t>Slide </a:t>
            </a:r>
            <a:fld id="{12727C67-FC3C-421E-8D78-23E090C2FF43}" type="slidenum">
              <a:t>6</a:t>
            </a:fld>
            <a:endParaRPr lang="en-US" sz="1200" b="0" i="0" u="none" strike="noStrike" kern="1200" cap="none" spc="0" baseline="0">
              <a:solidFill>
                <a:srgbClr val="000000"/>
              </a:solidFill>
              <a:uFillTx/>
              <a:latin typeface="Times New Roman" pitchFamily="18"/>
              <a:ea typeface="ＭＳ Ｐゴシック" pitchFamily="34"/>
              <a:cs typeface="Arial"/>
            </a:endParaRPr>
          </a:p>
        </p:txBody>
      </p:sp>
      <p:graphicFrame>
        <p:nvGraphicFramePr>
          <p:cNvPr id="5" name="Object 4"/>
          <p:cNvGraphicFramePr>
            <a:graphicFrameLocks noChangeAspect="1"/>
          </p:cNvGraphicFramePr>
          <p:nvPr/>
        </p:nvGraphicFramePr>
        <p:xfrm>
          <a:off x="912813" y="1827213"/>
          <a:ext cx="7085012" cy="4611687"/>
        </p:xfrm>
        <a:graphic>
          <a:graphicData uri="http://schemas.openxmlformats.org/presentationml/2006/ole">
            <p:oleObj spid="_x0000_s4098" r:id="rId3" imgW="11206735" imgH="7294050" progId="Visio.Drawing.11">
              <p:embed/>
            </p:oleObj>
          </a:graphicData>
        </a:graphic>
      </p:graphicFrame>
      <p:sp>
        <p:nvSpPr>
          <p:cNvPr id="6" name="TextBox 10"/>
          <p:cNvSpPr txBox="1"/>
          <p:nvPr/>
        </p:nvSpPr>
        <p:spPr>
          <a:xfrm>
            <a:off x="7619996" y="3352803"/>
            <a:ext cx="1524003" cy="1077218"/>
          </a:xfrm>
          <a:prstGeom prst="rect">
            <a:avLst/>
          </a:prstGeom>
          <a:noFill/>
          <a:ln>
            <a:noFill/>
          </a:ln>
        </p:spPr>
        <p:txBody>
          <a:bodyPr vert="horz" wrap="square" lIns="91440" tIns="45720" rIns="91440" bIns="45720" anchor="t" anchorCtr="0" compatLnSpc="1">
            <a:spAutoFit/>
          </a:bodyPr>
          <a:lstStyle/>
          <a:p>
            <a:pPr marL="0" marR="0" lvl="0" indent="0" algn="l" defTabSz="449263" rtl="0" fontAlgn="auto" hangingPunct="0">
              <a:lnSpc>
                <a:spcPct val="100000"/>
              </a:lnSpc>
              <a:spcBef>
                <a:spcPts val="1000"/>
              </a:spcBef>
              <a:spcAft>
                <a:spcPts val="0"/>
              </a:spcAft>
              <a:buNone/>
              <a:tabLst/>
              <a:defRPr sz="1800" b="0" i="0" u="none" strike="noStrike" kern="0" cap="none" spc="0" baseline="0">
                <a:solidFill>
                  <a:srgbClr val="000000"/>
                </a:solidFill>
                <a:uFillTx/>
              </a:defRPr>
            </a:pPr>
            <a:r>
              <a:rPr lang="en-US" sz="1600" b="0" i="0" u="none" strike="noStrike" kern="1200" cap="none" spc="0" baseline="0">
                <a:solidFill>
                  <a:srgbClr val="000000"/>
                </a:solidFill>
                <a:uFillTx/>
                <a:latin typeface="Arial"/>
                <a:cs typeface="Arial"/>
              </a:rPr>
              <a:t>8us * C = 2.4km flight time difference.</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n-US"/>
              <a:t>Rate of change of channel</a:t>
            </a:r>
          </a:p>
        </p:txBody>
      </p:sp>
      <p:sp>
        <p:nvSpPr>
          <p:cNvPr id="3" name="Content Placeholder 2"/>
          <p:cNvSpPr txBox="1">
            <a:spLocks noGrp="1"/>
          </p:cNvSpPr>
          <p:nvPr>
            <p:ph idx="1"/>
          </p:nvPr>
        </p:nvSpPr>
        <p:spPr/>
        <p:txBody>
          <a:bodyPr/>
          <a:lstStyle/>
          <a:p>
            <a:pPr lvl="0">
              <a:lnSpc>
                <a:spcPct val="80000"/>
              </a:lnSpc>
              <a:buClr>
                <a:srgbClr val="000000"/>
              </a:buClr>
              <a:buSzPct val="100000"/>
              <a:buFont typeface="Arial" pitchFamily="34"/>
              <a:buChar char="•"/>
            </a:pPr>
            <a:r>
              <a:rPr lang="en-US" sz="2500"/>
              <a:t>If the channel is quasi-stationary over 9 OFDM symbols, the additional frequency domain samples can be “safely” used without additional processing.</a:t>
            </a:r>
          </a:p>
          <a:p>
            <a:pPr lvl="0">
              <a:lnSpc>
                <a:spcPct val="80000"/>
              </a:lnSpc>
              <a:buClr>
                <a:srgbClr val="000000"/>
              </a:buClr>
              <a:buSzPct val="100000"/>
              <a:buFont typeface="Arial" pitchFamily="34"/>
              <a:buChar char="•"/>
            </a:pPr>
            <a:r>
              <a:rPr lang="en-US" sz="2500"/>
              <a:t>Assume we will allow 6</a:t>
            </a:r>
            <a:r>
              <a:rPr lang="en-US" sz="2500">
                <a:latin typeface="Symbol"/>
              </a:rPr>
              <a:t></a:t>
            </a:r>
            <a:r>
              <a:rPr lang="en-US" sz="2500"/>
              <a:t> of rotation over 9 x 120us, time allowed for full rotation is 360/6 * 9 * 120 = 64.8ms </a:t>
            </a:r>
            <a:r>
              <a:rPr lang="en-US" sz="2500">
                <a:latin typeface="Wingdings" pitchFamily="2"/>
              </a:rPr>
              <a:t></a:t>
            </a:r>
            <a:r>
              <a:rPr lang="en-US" sz="2500"/>
              <a:t> Fdmax &lt;= 23Hz.</a:t>
            </a:r>
          </a:p>
          <a:p>
            <a:pPr lvl="1">
              <a:lnSpc>
                <a:spcPct val="80000"/>
              </a:lnSpc>
              <a:buClr>
                <a:srgbClr val="000000"/>
              </a:buClr>
              <a:buSzPct val="100000"/>
              <a:buFont typeface="Arial" pitchFamily="34"/>
              <a:buChar char="•"/>
            </a:pPr>
            <a:r>
              <a:rPr lang="en-US" sz="2200"/>
              <a:t>This could be considered the approximate limit for zero-order hold interpolation.</a:t>
            </a:r>
          </a:p>
          <a:p>
            <a:pPr lvl="0">
              <a:lnSpc>
                <a:spcPct val="80000"/>
              </a:lnSpc>
              <a:buClr>
                <a:srgbClr val="000000"/>
              </a:buClr>
              <a:buSzPct val="100000"/>
              <a:buFont typeface="Arial" pitchFamily="34"/>
              <a:buChar char="•"/>
            </a:pPr>
            <a:r>
              <a:rPr lang="en-US" sz="2500"/>
              <a:t>To get higher Doppler tolerance, sophisticated 2-dimensional interpolation is required over the time and frequency, preferably using Weiner filtering.</a:t>
            </a:r>
          </a:p>
        </p:txBody>
      </p:sp>
      <p:sp>
        <p:nvSpPr>
          <p:cNvPr id="4" name="Date Placeholder 3"/>
          <p:cNvSpPr txBox="1"/>
          <p:nvPr/>
        </p:nvSpPr>
        <p:spPr>
          <a:xfrm>
            <a:off x="685800" y="376239"/>
            <a:ext cx="1597027" cy="211134"/>
          </a:xfrm>
          <a:prstGeom prst="rect">
            <a:avLst/>
          </a:prstGeom>
          <a:noFill/>
          <a:ln>
            <a:noFill/>
          </a:ln>
        </p:spPr>
        <p:txBody>
          <a:bodyPr vert="horz" wrap="square" lIns="0" tIns="0" rIns="0" bIns="0" anchor="b" anchorCtr="0" compatLnSpc="1"/>
          <a:lstStyle/>
          <a:p>
            <a:pPr marL="0" marR="0" lvl="0" indent="0" algn="l" defTabSz="449263"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Tx/>
                <a:latin typeface="Times New Roman" pitchFamily="18"/>
                <a:ea typeface="ＭＳ Ｐゴシック" pitchFamily="34"/>
                <a:cs typeface="Arial"/>
              </a:rPr>
              <a:t>08/07/2010</a:t>
            </a:r>
            <a:endParaRPr lang="en-US" sz="1400" b="1" i="0" u="none" strike="noStrike" kern="1200" cap="none" spc="0" baseline="0">
              <a:solidFill>
                <a:srgbClr val="000000"/>
              </a:solidFill>
              <a:uFillTx/>
              <a:latin typeface="Times New Roman" pitchFamily="18"/>
              <a:ea typeface="ＭＳ Ｐゴシック" pitchFamily="34"/>
              <a:cs typeface="Arial"/>
            </a:endParaRPr>
          </a:p>
        </p:txBody>
      </p:sp>
      <p:sp>
        <p:nvSpPr>
          <p:cNvPr id="5" name="Slide Number Placeholder 4"/>
          <p:cNvSpPr txBox="1"/>
          <p:nvPr/>
        </p:nvSpPr>
        <p:spPr>
          <a:xfrm>
            <a:off x="4344991" y="6475415"/>
            <a:ext cx="527051" cy="363538"/>
          </a:xfrm>
          <a:prstGeom prst="rect">
            <a:avLst/>
          </a:prstGeom>
          <a:noFill/>
          <a:ln>
            <a:noFill/>
          </a:ln>
        </p:spPr>
        <p:txBody>
          <a:bodyPr vert="horz" wrap="square" lIns="0" tIns="0" rIns="0" bIns="0" anchor="t" anchorCtr="1" compatLnSpc="1"/>
          <a:lstStyle/>
          <a:p>
            <a:pPr marL="0" marR="0" lvl="0" indent="0" algn="ctr" defTabSz="449263"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a:solidFill>
                  <a:srgbClr val="000000"/>
                </a:solidFill>
                <a:uFillTx/>
                <a:latin typeface="Times New Roman" pitchFamily="18"/>
                <a:ea typeface="ＭＳ Ｐゴシック" pitchFamily="34"/>
                <a:cs typeface="Arial"/>
              </a:rPr>
              <a:t>Slide </a:t>
            </a:r>
            <a:fld id="{442A9A9F-35A0-454E-94A2-4DDBF5D066D7}" type="slidenum">
              <a:t>7</a:t>
            </a:fld>
            <a:endParaRPr lang="en-US" sz="1200" b="0" i="0" u="none" strike="noStrike" kern="1200" cap="none" spc="0" baseline="0">
              <a:solidFill>
                <a:srgbClr val="000000"/>
              </a:solidFill>
              <a:uFillTx/>
              <a:latin typeface="Times New Roman" pitchFamily="18"/>
              <a:ea typeface="ＭＳ Ｐゴシック" pitchFamily="34"/>
              <a:cs typeface="Aria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n-US"/>
              <a:t>Conclusions</a:t>
            </a:r>
          </a:p>
        </p:txBody>
      </p:sp>
      <p:sp>
        <p:nvSpPr>
          <p:cNvPr id="3" name="Content Placeholder 2"/>
          <p:cNvSpPr txBox="1">
            <a:spLocks noGrp="1"/>
          </p:cNvSpPr>
          <p:nvPr>
            <p:ph idx="1"/>
          </p:nvPr>
        </p:nvSpPr>
        <p:spPr/>
        <p:txBody>
          <a:bodyPr/>
          <a:lstStyle/>
          <a:p>
            <a:pPr lvl="0">
              <a:lnSpc>
                <a:spcPct val="80000"/>
              </a:lnSpc>
              <a:buClr>
                <a:srgbClr val="000000"/>
              </a:buClr>
              <a:buSzPct val="100000"/>
              <a:buFont typeface="Arial" pitchFamily="34"/>
              <a:buChar char="•"/>
            </a:pPr>
            <a:r>
              <a:rPr lang="en-US" sz="2000"/>
              <a:t>For delay spreads exceeding 3.5 </a:t>
            </a:r>
            <a:r>
              <a:rPr lang="en-US" sz="2000">
                <a:latin typeface="Symbol" pitchFamily="18"/>
              </a:rPr>
              <a:t>m</a:t>
            </a:r>
            <a:r>
              <a:rPr lang="en-US" sz="2000"/>
              <a:t>s, more than one pilot tone set must be incorporated in the estimation to avoid under-sampling.</a:t>
            </a:r>
          </a:p>
          <a:p>
            <a:pPr lvl="0">
              <a:lnSpc>
                <a:spcPct val="80000"/>
              </a:lnSpc>
              <a:buClr>
                <a:srgbClr val="000000"/>
              </a:buClr>
              <a:buSzPct val="100000"/>
              <a:buFont typeface="Arial" pitchFamily="34"/>
              <a:buChar char="•"/>
            </a:pPr>
            <a:r>
              <a:rPr lang="en-US" sz="2000"/>
              <a:t>When all 3 sets of pilot tones are used, the upper limit of delay spread tolerance is approximately 9.6 </a:t>
            </a:r>
            <a:r>
              <a:rPr lang="en-US" sz="2000">
                <a:latin typeface="Symbol" pitchFamily="18"/>
              </a:rPr>
              <a:t>m</a:t>
            </a:r>
            <a:r>
              <a:rPr lang="en-US" sz="2000"/>
              <a:t>s.</a:t>
            </a:r>
          </a:p>
          <a:p>
            <a:pPr lvl="0">
              <a:lnSpc>
                <a:spcPct val="80000"/>
              </a:lnSpc>
              <a:buClr>
                <a:srgbClr val="000000"/>
              </a:buClr>
              <a:buSzPct val="100000"/>
              <a:buFont typeface="Arial" pitchFamily="34"/>
              <a:buChar char="•"/>
            </a:pPr>
            <a:r>
              <a:rPr lang="en-US" sz="2000"/>
              <a:t>Simple zero-order interpolation in the time domain will </a:t>
            </a:r>
            <a:r>
              <a:rPr lang="en-US" sz="2000" u="sng"/>
              <a:t>not suffice</a:t>
            </a:r>
            <a:r>
              <a:rPr lang="en-US" sz="2000"/>
              <a:t> in the presence of Doppler reflectors moving at typical automotive speeds.</a:t>
            </a:r>
          </a:p>
          <a:p>
            <a:pPr lvl="0">
              <a:lnSpc>
                <a:spcPct val="80000"/>
              </a:lnSpc>
              <a:buClr>
                <a:srgbClr val="000000"/>
              </a:buClr>
              <a:buSzPct val="100000"/>
              <a:buFont typeface="Arial" pitchFamily="34"/>
              <a:buChar char="•"/>
            </a:pPr>
            <a:r>
              <a:rPr lang="en-US" sz="2000"/>
              <a:t>A 2-dimensional interpolator using Weiner estimation in both time and frequency dimensions has the potential to yield sufficiently robust channel estimation to both Doppler and Delay spread effects.</a:t>
            </a:r>
          </a:p>
          <a:p>
            <a:pPr lvl="1">
              <a:lnSpc>
                <a:spcPct val="80000"/>
              </a:lnSpc>
              <a:buClr>
                <a:srgbClr val="000000"/>
              </a:buClr>
              <a:buSzPct val="100000"/>
              <a:buFont typeface="Arial" pitchFamily="34"/>
              <a:buChar char="•"/>
            </a:pPr>
            <a:r>
              <a:rPr lang="en-US" sz="1800"/>
              <a:t>Detailed simulations are recommended to evaluate the performance limitations of such interpolation schemes beyond the first-order limitations shown here.</a:t>
            </a:r>
          </a:p>
          <a:p>
            <a:pPr lvl="0">
              <a:lnSpc>
                <a:spcPct val="80000"/>
              </a:lnSpc>
              <a:buClr>
                <a:srgbClr val="000000"/>
              </a:buClr>
              <a:buSzPct val="100000"/>
              <a:buFont typeface="Arial" pitchFamily="34"/>
              <a:buChar char="•"/>
            </a:pPr>
            <a:endParaRPr lang="en-US" sz="2000"/>
          </a:p>
        </p:txBody>
      </p:sp>
      <p:sp>
        <p:nvSpPr>
          <p:cNvPr id="4" name="Date Placeholder 3"/>
          <p:cNvSpPr txBox="1"/>
          <p:nvPr/>
        </p:nvSpPr>
        <p:spPr>
          <a:xfrm>
            <a:off x="685800" y="376239"/>
            <a:ext cx="1597027" cy="211134"/>
          </a:xfrm>
          <a:prstGeom prst="rect">
            <a:avLst/>
          </a:prstGeom>
          <a:noFill/>
          <a:ln>
            <a:noFill/>
          </a:ln>
        </p:spPr>
        <p:txBody>
          <a:bodyPr vert="horz" wrap="square" lIns="0" tIns="0" rIns="0" bIns="0" anchor="b" anchorCtr="0" compatLnSpc="1"/>
          <a:lstStyle/>
          <a:p>
            <a:pPr marL="0" marR="0" lvl="0" indent="0" algn="l" defTabSz="449263"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Tx/>
                <a:latin typeface="Times New Roman" pitchFamily="18"/>
                <a:ea typeface="ＭＳ Ｐゴシック" pitchFamily="34"/>
                <a:cs typeface="Arial"/>
              </a:rPr>
              <a:t>08/07/2010</a:t>
            </a:r>
            <a:endParaRPr lang="en-US" sz="1400" b="1" i="0" u="none" strike="noStrike" kern="1200" cap="none" spc="0" baseline="0">
              <a:solidFill>
                <a:srgbClr val="000000"/>
              </a:solidFill>
              <a:uFillTx/>
              <a:latin typeface="Times New Roman" pitchFamily="18"/>
              <a:ea typeface="ＭＳ Ｐゴシック" pitchFamily="34"/>
              <a:cs typeface="Arial"/>
            </a:endParaRPr>
          </a:p>
        </p:txBody>
      </p:sp>
      <p:sp>
        <p:nvSpPr>
          <p:cNvPr id="5" name="Slide Number Placeholder 4"/>
          <p:cNvSpPr txBox="1"/>
          <p:nvPr/>
        </p:nvSpPr>
        <p:spPr>
          <a:xfrm>
            <a:off x="4344991" y="6475415"/>
            <a:ext cx="527051" cy="363538"/>
          </a:xfrm>
          <a:prstGeom prst="rect">
            <a:avLst/>
          </a:prstGeom>
          <a:noFill/>
          <a:ln>
            <a:noFill/>
          </a:ln>
        </p:spPr>
        <p:txBody>
          <a:bodyPr vert="horz" wrap="square" lIns="0" tIns="0" rIns="0" bIns="0" anchor="t" anchorCtr="1" compatLnSpc="1"/>
          <a:lstStyle/>
          <a:p>
            <a:pPr marL="0" marR="0" lvl="0" indent="0" algn="ctr" defTabSz="449263"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a:solidFill>
                  <a:srgbClr val="000000"/>
                </a:solidFill>
                <a:uFillTx/>
                <a:latin typeface="Times New Roman" pitchFamily="18"/>
                <a:ea typeface="ＭＳ Ｐゴシック" pitchFamily="34"/>
                <a:cs typeface="Arial"/>
              </a:rPr>
              <a:t>Slide </a:t>
            </a:r>
            <a:fld id="{2BDAB839-FA66-455A-9570-FF4B82186689}" type="slidenum">
              <a:t>8</a:t>
            </a:fld>
            <a:endParaRPr lang="en-US" sz="1200" b="0" i="0" u="none" strike="noStrike" kern="1200" cap="none" spc="0" baseline="0">
              <a:solidFill>
                <a:srgbClr val="000000"/>
              </a:solidFill>
              <a:uFillTx/>
              <a:latin typeface="Times New Roman" pitchFamily="18"/>
              <a:ea typeface="ＭＳ Ｐゴシック" pitchFamily="34"/>
              <a:cs typeface="Aria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685800" y="2133596"/>
            <a:ext cx="7772400" cy="1470026"/>
          </a:xfrm>
        </p:spPr>
        <p:txBody>
          <a:bodyPr lIns="91440" tIns="45720" rIns="91440" bIns="45720"/>
          <a:lstStyle/>
          <a:p>
            <a:pPr lvl="0"/>
            <a:r>
              <a:rPr lang="en-US">
                <a:ea typeface="宋体" pitchFamily="2"/>
              </a:rPr>
              <a:t>Thank you</a:t>
            </a:r>
          </a:p>
        </p:txBody>
      </p:sp>
      <p:sp>
        <p:nvSpPr>
          <p:cNvPr id="3" name="Date Placeholder 2"/>
          <p:cNvSpPr txBox="1"/>
          <p:nvPr/>
        </p:nvSpPr>
        <p:spPr>
          <a:xfrm>
            <a:off x="685800" y="376239"/>
            <a:ext cx="1597027" cy="211134"/>
          </a:xfrm>
          <a:prstGeom prst="rect">
            <a:avLst/>
          </a:prstGeom>
          <a:noFill/>
          <a:ln>
            <a:noFill/>
          </a:ln>
        </p:spPr>
        <p:txBody>
          <a:bodyPr vert="horz" wrap="square" lIns="0" tIns="0" rIns="0" bIns="0" anchor="b" anchorCtr="0" compatLnSpc="1"/>
          <a:lstStyle/>
          <a:p>
            <a:pPr marL="0" marR="0" lvl="0" indent="0" algn="l" defTabSz="449263"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Tx/>
                <a:latin typeface="Times New Roman" pitchFamily="18"/>
                <a:ea typeface="ＭＳ Ｐゴシック" pitchFamily="34"/>
                <a:cs typeface="Arial"/>
              </a:rPr>
              <a:t>08/07/2010</a:t>
            </a:r>
            <a:endParaRPr lang="en-US" sz="1400" b="1" i="0" u="none" strike="noStrike" kern="1200" cap="none" spc="0" baseline="0">
              <a:solidFill>
                <a:srgbClr val="000000"/>
              </a:solidFill>
              <a:uFillTx/>
              <a:latin typeface="Times New Roman" pitchFamily="18"/>
              <a:ea typeface="ＭＳ Ｐゴシック" pitchFamily="34"/>
              <a:cs typeface="Arial"/>
            </a:endParaRPr>
          </a:p>
        </p:txBody>
      </p:sp>
      <p:sp>
        <p:nvSpPr>
          <p:cNvPr id="4" name="Slide Number Placeholder 3"/>
          <p:cNvSpPr txBox="1"/>
          <p:nvPr/>
        </p:nvSpPr>
        <p:spPr>
          <a:xfrm>
            <a:off x="4344991" y="6475415"/>
            <a:ext cx="527051" cy="363538"/>
          </a:xfrm>
          <a:prstGeom prst="rect">
            <a:avLst/>
          </a:prstGeom>
          <a:noFill/>
          <a:ln>
            <a:noFill/>
          </a:ln>
        </p:spPr>
        <p:txBody>
          <a:bodyPr vert="horz" wrap="square" lIns="0" tIns="0" rIns="0" bIns="0" anchor="t" anchorCtr="1" compatLnSpc="1"/>
          <a:lstStyle/>
          <a:p>
            <a:pPr marL="0" marR="0" lvl="0" indent="0" algn="ctr" defTabSz="449263"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a:solidFill>
                  <a:srgbClr val="000000"/>
                </a:solidFill>
                <a:uFillTx/>
                <a:latin typeface="Times New Roman" pitchFamily="18"/>
                <a:ea typeface="ＭＳ Ｐゴシック" pitchFamily="34"/>
                <a:cs typeface="Arial"/>
              </a:rPr>
              <a:t>Slide </a:t>
            </a:r>
            <a:fld id="{5AD39A38-A06E-4D92-A164-9CED53CFD711}" type="slidenum">
              <a:t>9</a:t>
            </a:fld>
            <a:endParaRPr lang="en-US" sz="1200" b="0" i="0" u="none" strike="noStrike" kern="1200" cap="none" spc="0" baseline="0">
              <a:solidFill>
                <a:srgbClr val="000000"/>
              </a:solidFill>
              <a:uFillTx/>
              <a:latin typeface="Times New Roman" pitchFamily="18"/>
              <a:ea typeface="ＭＳ Ｐゴシック" pitchFamily="34"/>
              <a:cs typeface="Arial"/>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716</TotalTime>
  <Words>454</Words>
  <Application>Microsoft Office PowerPoint</Application>
  <PresentationFormat>On-screen Show (4:3)</PresentationFormat>
  <Paragraphs>70</Paragraphs>
  <Slides>9</Slides>
  <Notes>3</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9</vt:i4>
      </vt:variant>
    </vt:vector>
  </HeadingPairs>
  <TitlesOfParts>
    <vt:vector size="12" baseType="lpstr">
      <vt:lpstr>Office Theme</vt:lpstr>
      <vt:lpstr>Custom Design</vt:lpstr>
      <vt:lpstr>Microsoft Office Visio Drawing</vt:lpstr>
      <vt:lpstr>Slide 1</vt:lpstr>
      <vt:lpstr>Background</vt:lpstr>
      <vt:lpstr>Pilot Scheme for Option 2</vt:lpstr>
      <vt:lpstr>Pilot Scheme Overlaid with 8us 2-tap Channel</vt:lpstr>
      <vt:lpstr>Pilot Scheme Overlaid with 8us 2-tap Channel</vt:lpstr>
      <vt:lpstr>Pilot Scheme Overlaid with 8us 2-tap Channel</vt:lpstr>
      <vt:lpstr>Rate of change of channel</vt:lpstr>
      <vt:lpstr>Conclusions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802.15.4g SUN</dc:subject>
  <dc:creator>C. Razzell</dc:creator>
  <cp:lastModifiedBy>Charles.Razzell</cp:lastModifiedBy>
  <cp:revision>716</cp:revision>
  <cp:lastPrinted>1998-02-10T13:28:06Z</cp:lastPrinted>
  <dcterms:created xsi:type="dcterms:W3CDTF">2009-04-30T21:45:28Z</dcterms:created>
  <dcterms:modified xsi:type="dcterms:W3CDTF">2010-07-08T17:19:03Z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1263530484</vt:lpwstr>
  </property>
  <property fmtid="{D5CDD505-2E9C-101B-9397-08002B2CF9AE}" pid="3" name="Document number">
    <vt:lpwstr>477</vt:lpwstr>
  </property>
</Properties>
</file>