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370" r:id="rId2"/>
    <p:sldId id="371" r:id="rId3"/>
    <p:sldId id="372" r:id="rId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5/20/2010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5/20/2010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15-10-0361-00-leci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IG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May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May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LECIM-IG </a:t>
            </a:r>
            <a:r>
              <a:rPr lang="en-US" sz="1800" dirty="0"/>
              <a:t>Closing Report for </a:t>
            </a:r>
            <a:r>
              <a:rPr lang="en-US" sz="1800" dirty="0" smtClean="0"/>
              <a:t>Beijing May </a:t>
            </a:r>
            <a:r>
              <a:rPr lang="en-US" sz="1800" dirty="0"/>
              <a:t>2010</a:t>
            </a:r>
          </a:p>
          <a:p>
            <a:pPr marL="914400" indent="-914400" eaLnBrk="0" hangingPunct="0">
              <a:defRPr/>
            </a:pPr>
            <a:r>
              <a:rPr lang="en-US" sz="1800" b="1" dirty="0"/>
              <a:t>Date Submitted: </a:t>
            </a:r>
            <a:r>
              <a:rPr lang="en-US" sz="1800" dirty="0" smtClean="0"/>
              <a:t>May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david.howard@onrampwireless.com</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May </a:t>
            </a:r>
            <a:r>
              <a:rPr lang="en-US" sz="1800" dirty="0" smtClean="0"/>
              <a:t>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Beijing</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r>
              <a:rPr lang="en-US" dirty="0" smtClean="0">
                <a:ea typeface="ＭＳ Ｐゴシック" pitchFamily="-65" charset="-128"/>
              </a:rPr>
              <a:t>Presentations made on Container Tracking Application </a:t>
            </a:r>
            <a:r>
              <a:rPr lang="en-US" dirty="0" smtClean="0"/>
              <a:t>(15-10-0186-00), 802.15 process for new projects, and Low Energy Critical Infrastructure Monitoring (15-10-0053-00) </a:t>
            </a:r>
            <a:endParaRPr lang="en-US" dirty="0" smtClean="0">
              <a:ea typeface="ＭＳ Ｐゴシック" pitchFamily="-65" charset="-128"/>
            </a:endParaRPr>
          </a:p>
          <a:p>
            <a:pPr marL="342900" lvl="1" indent="-342900">
              <a:buFontTx/>
              <a:buChar char="•"/>
            </a:pPr>
            <a:r>
              <a:rPr lang="en-US" sz="3200" dirty="0" smtClean="0">
                <a:ea typeface="ＭＳ Ｐゴシック" pitchFamily="-65" charset="-128"/>
              </a:rPr>
              <a:t>Started an applications requirement matrix leading to a technical requirements overview </a:t>
            </a:r>
            <a:br>
              <a:rPr lang="en-US" sz="3200" dirty="0" smtClean="0">
                <a:ea typeface="ＭＳ Ｐゴシック" pitchFamily="-65" charset="-128"/>
              </a:rPr>
            </a:br>
            <a:r>
              <a:rPr lang="en-US" sz="3200" dirty="0" smtClean="0">
                <a:ea typeface="ＭＳ Ｐゴシック" pitchFamily="-65" charset="-128"/>
              </a:rPr>
              <a:t>(15-10-208-01-leci)</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smtClean="0"/>
              <a:t>May 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IG</a:t>
            </a:r>
            <a:endParaRPr lang="en-US" dirty="0"/>
          </a:p>
        </p:txBody>
      </p:sp>
      <p:sp>
        <p:nvSpPr>
          <p:cNvPr id="3" name="Content Placeholder 2"/>
          <p:cNvSpPr>
            <a:spLocks noGrp="1"/>
          </p:cNvSpPr>
          <p:nvPr>
            <p:ph idx="1"/>
          </p:nvPr>
        </p:nvSpPr>
        <p:spPr>
          <a:xfrm>
            <a:off x="685800" y="1676400"/>
            <a:ext cx="7772400" cy="4038600"/>
          </a:xfrm>
        </p:spPr>
        <p:txBody>
          <a:bodyPr/>
          <a:lstStyle/>
          <a:p>
            <a:r>
              <a:rPr lang="en-US" dirty="0" smtClean="0">
                <a:ea typeface="ＭＳ Ｐゴシック" pitchFamily="-65" charset="-128"/>
              </a:rPr>
              <a:t>Three application presentations</a:t>
            </a:r>
            <a:endParaRPr lang="en-US" dirty="0" smtClean="0">
              <a:ea typeface="ＭＳ Ｐゴシック" pitchFamily="-65" charset="-128"/>
            </a:endParaRPr>
          </a:p>
          <a:p>
            <a:r>
              <a:rPr lang="en-US" dirty="0" smtClean="0">
                <a:ea typeface="ＭＳ Ｐゴシック" pitchFamily="-65" charset="-128"/>
              </a:rPr>
              <a:t>Requested two meeting slots at the next </a:t>
            </a:r>
            <a:r>
              <a:rPr lang="en-US" dirty="0" smtClean="0">
                <a:ea typeface="ＭＳ Ｐゴシック" pitchFamily="-65" charset="-128"/>
              </a:rPr>
              <a:t>Plenary session </a:t>
            </a:r>
            <a:r>
              <a:rPr lang="en-US" dirty="0" smtClean="0">
                <a:ea typeface="ＭＳ Ｐゴシック" pitchFamily="-65" charset="-128"/>
              </a:rPr>
              <a:t>in </a:t>
            </a:r>
            <a:r>
              <a:rPr lang="en-US" dirty="0" smtClean="0">
                <a:ea typeface="ＭＳ Ｐゴシック" pitchFamily="-65" charset="-128"/>
              </a:rPr>
              <a:t>San Diego</a:t>
            </a:r>
            <a:endParaRPr lang="en-US" dirty="0" smtClean="0">
              <a:ea typeface="ＭＳ Ｐゴシック" pitchFamily="-65" charset="-128"/>
            </a:endParaRPr>
          </a:p>
          <a:p>
            <a:r>
              <a:rPr lang="en-US" dirty="0" smtClean="0">
                <a:ea typeface="ＭＳ Ｐゴシック" pitchFamily="-65" charset="-128"/>
              </a:rPr>
              <a:t>21 attendees at the </a:t>
            </a:r>
            <a:r>
              <a:rPr lang="en-US" dirty="0" smtClean="0">
                <a:ea typeface="ＭＳ Ｐゴシック" pitchFamily="-65" charset="-128"/>
              </a:rPr>
              <a:t>Monday meeting</a:t>
            </a:r>
          </a:p>
          <a:p>
            <a:r>
              <a:rPr lang="en-US" dirty="0" smtClean="0">
                <a:ea typeface="ＭＳ Ｐゴシック" pitchFamily="-65" charset="-128"/>
              </a:rPr>
              <a:t>Will request Tutorial slot at San Diego</a:t>
            </a:r>
          </a:p>
          <a:p>
            <a:r>
              <a:rPr lang="en-US" dirty="0" smtClean="0">
                <a:ea typeface="ＭＳ Ｐゴシック" pitchFamily="-65" charset="-128"/>
              </a:rPr>
              <a:t>Will request to move to SG status at San Diego </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May 2010</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16115</TotalTime>
  <Words>146</Words>
  <Application>Microsoft Office PowerPoint</Application>
  <PresentationFormat>On-screen Show (4:3)</PresentationFormat>
  <Paragraphs>33</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Slide 1</vt:lpstr>
      <vt:lpstr>Low Energy Critical Infrastructure Monitoring</vt:lpstr>
      <vt:lpstr>LECIM IG</vt:lpstr>
    </vt:vector>
  </TitlesOfParts>
  <Manager/>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subject/>
  <dc:creator>David Howard</dc:creator>
  <cp:keywords/>
  <dc:description/>
  <cp:lastModifiedBy>Pat Kinney</cp:lastModifiedBy>
  <cp:revision>796</cp:revision>
  <cp:lastPrinted>2000-03-07T00:55:37Z</cp:lastPrinted>
  <dcterms:created xsi:type="dcterms:W3CDTF">2008-07-14T18:46:05Z</dcterms:created>
  <dcterms:modified xsi:type="dcterms:W3CDTF">2010-05-20T07:56:34Z</dcterms:modified>
  <cp:category>15-10-0361-00-leci</cp:category>
</cp:coreProperties>
</file>