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2"/>
  </p:notesMasterIdLst>
  <p:sldIdLst>
    <p:sldId id="268" r:id="rId2"/>
    <p:sldId id="327" r:id="rId3"/>
    <p:sldId id="328" r:id="rId4"/>
    <p:sldId id="330" r:id="rId5"/>
    <p:sldId id="331" r:id="rId6"/>
    <p:sldId id="332" r:id="rId7"/>
    <p:sldId id="333" r:id="rId8"/>
    <p:sldId id="334" r:id="rId9"/>
    <p:sldId id="335" r:id="rId10"/>
    <p:sldId id="336" r:id="rId11"/>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34" charset="-128"/>
        <a:cs typeface="+mn-cs"/>
      </a:defRPr>
    </a:lvl5pPr>
    <a:lvl6pPr marL="2286000" algn="l" defTabSz="914400" rtl="0" eaLnBrk="1" latinLnBrk="0" hangingPunct="1">
      <a:defRPr kumimoji="1" kern="1200">
        <a:solidFill>
          <a:schemeClr val="tx1"/>
        </a:solidFill>
        <a:latin typeface="Arial" charset="0"/>
        <a:ea typeface="ＭＳ Ｐゴシック" pitchFamily="34" charset="-128"/>
        <a:cs typeface="+mn-cs"/>
      </a:defRPr>
    </a:lvl6pPr>
    <a:lvl7pPr marL="2743200" algn="l" defTabSz="914400" rtl="0" eaLnBrk="1" latinLnBrk="0" hangingPunct="1">
      <a:defRPr kumimoji="1" kern="1200">
        <a:solidFill>
          <a:schemeClr val="tx1"/>
        </a:solidFill>
        <a:latin typeface="Arial" charset="0"/>
        <a:ea typeface="ＭＳ Ｐゴシック" pitchFamily="34" charset="-128"/>
        <a:cs typeface="+mn-cs"/>
      </a:defRPr>
    </a:lvl7pPr>
    <a:lvl8pPr marL="3200400" algn="l" defTabSz="914400" rtl="0" eaLnBrk="1" latinLnBrk="0" hangingPunct="1">
      <a:defRPr kumimoji="1" kern="1200">
        <a:solidFill>
          <a:schemeClr val="tx1"/>
        </a:solidFill>
        <a:latin typeface="Arial" charset="0"/>
        <a:ea typeface="ＭＳ Ｐゴシック" pitchFamily="34" charset="-128"/>
        <a:cs typeface="+mn-cs"/>
      </a:defRPr>
    </a:lvl8pPr>
    <a:lvl9pPr marL="3657600" algn="l" defTabSz="914400" rtl="0" eaLnBrk="1" latinLnBrk="0" hangingPunct="1">
      <a:defRPr kumimoji="1"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818" autoAdjust="0"/>
    <p:restoredTop sz="91034" autoAdjust="0"/>
  </p:normalViewPr>
  <p:slideViewPr>
    <p:cSldViewPr>
      <p:cViewPr>
        <p:scale>
          <a:sx n="70" d="100"/>
          <a:sy n="70" d="100"/>
        </p:scale>
        <p:origin x="-654" y="-78"/>
      </p:cViewPr>
      <p:guideLst>
        <p:guide orient="horz" pos="2160"/>
        <p:guide pos="2880"/>
      </p:guideLst>
    </p:cSldViewPr>
  </p:slideViewPr>
  <p:notesTextViewPr>
    <p:cViewPr>
      <p:scale>
        <a:sx n="100" d="100"/>
        <a:sy n="100" d="100"/>
      </p:scale>
      <p:origin x="0" y="0"/>
    </p:cViewPr>
  </p:notesTextViewPr>
  <p:notesViewPr>
    <p:cSldViewPr>
      <p:cViewPr varScale="1">
        <p:scale>
          <a:sx n="93" d="100"/>
          <a:sy n="93" d="100"/>
        </p:scale>
        <p:origin x="-3774" y="-108"/>
      </p:cViewPr>
      <p:guideLst>
        <p:guide orient="horz" pos="3130"/>
        <p:guide pos="214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ea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54450" y="0"/>
            <a:ext cx="2949575" cy="496888"/>
          </a:xfrm>
          <a:prstGeom prst="rect">
            <a:avLst/>
          </a:prstGeom>
        </p:spPr>
        <p:txBody>
          <a:bodyPr vert="horz" lIns="91440" tIns="45720" rIns="91440" bIns="45720" rtlCol="0"/>
          <a:lstStyle>
            <a:lvl1pPr algn="r">
              <a:defRPr sz="1200">
                <a:ea typeface="ＭＳ Ｐゴシック" charset="-128"/>
              </a:defRPr>
            </a:lvl1pPr>
          </a:lstStyle>
          <a:p>
            <a:pPr>
              <a:defRPr/>
            </a:pPr>
            <a:fld id="{4FDE145E-CFBA-4645-B590-CE42100846BB}" type="datetimeFigureOut">
              <a:rPr lang="ja-JP" altLang="en-US"/>
              <a:pPr>
                <a:defRPr/>
              </a:pPr>
              <a:t>2010/5/18</a:t>
            </a:fld>
            <a:endParaRPr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 4"/>
          <p:cNvSpPr>
            <a:spLocks noGrp="1"/>
          </p:cNvSpPr>
          <p:nvPr>
            <p:ph type="body" sz="quarter" idx="3"/>
          </p:nvPr>
        </p:nvSpPr>
        <p:spPr>
          <a:xfrm>
            <a:off x="681038" y="4721225"/>
            <a:ext cx="5443537"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4450" y="9440863"/>
            <a:ext cx="2949575" cy="496887"/>
          </a:xfrm>
          <a:prstGeom prst="rect">
            <a:avLst/>
          </a:prstGeom>
        </p:spPr>
        <p:txBody>
          <a:bodyPr vert="horz" lIns="91440" tIns="45720" rIns="91440" bIns="45720" rtlCol="0" anchor="b"/>
          <a:lstStyle>
            <a:lvl1pPr algn="r">
              <a:defRPr sz="1200">
                <a:ea typeface="ＭＳ Ｐゴシック" charset="-128"/>
              </a:defRPr>
            </a:lvl1pPr>
          </a:lstStyle>
          <a:p>
            <a:pPr>
              <a:defRPr/>
            </a:pPr>
            <a:fld id="{8A861C28-57BB-4C49-8CE4-EA73FB32CF7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5"/>
          <p:cNvSpPr>
            <a:spLocks noGrp="1" noChangeArrowheads="1"/>
          </p:cNvSpPr>
          <p:nvPr>
            <p:ph type="hdr" sz="quarter"/>
          </p:nvPr>
        </p:nvSpPr>
        <p:spPr bwMode="auto">
          <a:noFill/>
          <a:ln>
            <a:miter lim="800000"/>
            <a:headEnd/>
            <a:tailEnd/>
          </a:ln>
        </p:spPr>
        <p:txBody>
          <a:bodyPr wrap="square" numCol="1" anchor="t" anchorCtr="0" compatLnSpc="1">
            <a:prstTxWarp prst="textNoShape">
              <a:avLst/>
            </a:prstTxWarp>
          </a:bodyPr>
          <a:lstStyle/>
          <a:p>
            <a:r>
              <a:rPr lang="en-GB" altLang="ja-JP" smtClean="0">
                <a:ea typeface="ＭＳ Ｐゴシック" pitchFamily="34" charset="-128"/>
              </a:rPr>
              <a:t>doc.: IEEE 802.11-00/XXXr0</a:t>
            </a:r>
          </a:p>
        </p:txBody>
      </p:sp>
      <p:sp>
        <p:nvSpPr>
          <p:cNvPr id="16387" name="Rectangle 6"/>
          <p:cNvSpPr>
            <a:spLocks noGrp="1" noChangeArrowheads="1"/>
          </p:cNvSpPr>
          <p:nvPr>
            <p:ph type="dt" sz="quarter" idx="1"/>
          </p:nvPr>
        </p:nvSpPr>
        <p:spPr bwMode="auto">
          <a:noFill/>
          <a:ln>
            <a:miter lim="800000"/>
            <a:headEnd/>
            <a:tailEnd/>
          </a:ln>
        </p:spPr>
        <p:txBody>
          <a:bodyPr wrap="square" numCol="1" anchor="t" anchorCtr="0" compatLnSpc="1">
            <a:prstTxWarp prst="textNoShape">
              <a:avLst/>
            </a:prstTxWarp>
          </a:bodyPr>
          <a:lstStyle/>
          <a:p>
            <a:r>
              <a:rPr lang="en-GB" altLang="ja-JP" smtClean="0">
                <a:ea typeface="ＭＳ Ｐゴシック" pitchFamily="34" charset="-128"/>
              </a:rPr>
              <a:t>Sep 19, 2007</a:t>
            </a:r>
          </a:p>
        </p:txBody>
      </p:sp>
      <p:sp>
        <p:nvSpPr>
          <p:cNvPr id="16388" name="Rectangle 9"/>
          <p:cNvSpPr>
            <a:spLocks noGrp="1" noChangeArrowheads="1"/>
          </p:cNvSpPr>
          <p:nvPr>
            <p:ph type="ftr" sz="quarter" idx="4"/>
          </p:nvPr>
        </p:nvSpPr>
        <p:spPr bwMode="auto">
          <a:noFill/>
          <a:ln>
            <a:miter lim="800000"/>
            <a:headEnd/>
            <a:tailEnd/>
          </a:ln>
        </p:spPr>
        <p:txBody>
          <a:bodyPr wrap="square" numCol="1" anchorCtr="0" compatLnSpc="1">
            <a:prstTxWarp prst="textNoShape">
              <a:avLst/>
            </a:prstTxWarp>
          </a:bodyPr>
          <a:lstStyle/>
          <a:p>
            <a:pPr lvl="4"/>
            <a:r>
              <a:rPr lang="en-GB" altLang="ja-JP"/>
              <a:t>Name - WirelessHD</a:t>
            </a:r>
          </a:p>
        </p:txBody>
      </p:sp>
      <p:sp>
        <p:nvSpPr>
          <p:cNvPr id="16389" name="Rectangle 10"/>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r>
              <a:rPr lang="en-GB" altLang="ja-JP" smtClean="0">
                <a:ea typeface="ＭＳ Ｐゴシック" pitchFamily="34" charset="-128"/>
              </a:rPr>
              <a:t>Page </a:t>
            </a:r>
            <a:fld id="{C58AEA5A-1FDB-4533-8E4D-BE5C568B0537}" type="slidenum">
              <a:rPr lang="en-GB" altLang="ja-JP" smtClean="0">
                <a:ea typeface="ＭＳ Ｐゴシック" pitchFamily="34" charset="-128"/>
              </a:rPr>
              <a:pPr/>
              <a:t>1</a:t>
            </a:fld>
            <a:endParaRPr lang="en-GB" altLang="ja-JP" smtClean="0">
              <a:ea typeface="ＭＳ Ｐゴシック" pitchFamily="34" charset="-128"/>
            </a:endParaRPr>
          </a:p>
        </p:txBody>
      </p:sp>
      <p:sp>
        <p:nvSpPr>
          <p:cNvPr id="16390" name="Text Box 1"/>
          <p:cNvSpPr txBox="1">
            <a:spLocks noChangeArrowheads="1"/>
          </p:cNvSpPr>
          <p:nvPr/>
        </p:nvSpPr>
        <p:spPr bwMode="auto">
          <a:xfrm>
            <a:off x="1122363" y="750888"/>
            <a:ext cx="4565650" cy="3714750"/>
          </a:xfrm>
          <a:prstGeom prst="rect">
            <a:avLst/>
          </a:prstGeom>
          <a:solidFill>
            <a:srgbClr val="FFFFFF"/>
          </a:solidFill>
          <a:ln w="9360">
            <a:solidFill>
              <a:srgbClr val="000000"/>
            </a:solidFill>
            <a:miter lim="800000"/>
            <a:headEnd/>
            <a:tailEnd/>
          </a:ln>
        </p:spPr>
        <p:txBody>
          <a:bodyPr wrap="none" anchor="ctr"/>
          <a:lstStyle/>
          <a:p>
            <a:endParaRPr lang="ja-JP" altLang="en-US"/>
          </a:p>
        </p:txBody>
      </p:sp>
      <p:sp>
        <p:nvSpPr>
          <p:cNvPr id="16391" name="Rectangle 2"/>
          <p:cNvSpPr>
            <a:spLocks noChangeArrowheads="1"/>
          </p:cNvSpPr>
          <p:nvPr>
            <p:ph type="body"/>
          </p:nvPr>
        </p:nvSpPr>
        <p:spPr bwMode="auto">
          <a:xfrm>
            <a:off x="908050" y="4721225"/>
            <a:ext cx="4984750" cy="4468813"/>
          </a:xfrm>
          <a:noFill/>
        </p:spPr>
        <p:txBody>
          <a:bodyPr wrap="none" numCol="1" anchor="ctr" anchorCtr="0" compatLnSpc="1">
            <a:prstTxWarp prst="textNoShape">
              <a:avLst/>
            </a:prstTxWarp>
          </a:bodyPr>
          <a:lstStyle/>
          <a:p>
            <a:endParaRPr lang="ja-JP" altLang="ja-JP"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CB1320F-3AD7-4503-8F06-854E4E608ADA}" type="slidenum">
              <a:rPr lang="zh-CN" altLang="en-US" smtClean="0">
                <a:ea typeface="ＭＳ Ｐゴシック" pitchFamily="34" charset="-128"/>
              </a:rPr>
              <a:pPr/>
              <a:t>10</a:t>
            </a:fld>
            <a:endParaRPr lang="zh-CN" alt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174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DC816AF-C719-4FAF-89C0-4ABD1F037BE2}" type="slidenum">
              <a:rPr lang="ja-JP" altLang="en-US" smtClean="0">
                <a:ea typeface="ＭＳ Ｐゴシック" pitchFamily="34" charset="-128"/>
              </a:rPr>
              <a:pPr/>
              <a:t>2</a:t>
            </a:fld>
            <a:endParaRPr lang="ja-JP" altLang="en-US"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184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BE753C0-056D-4501-890F-56C4772DF5DC}" type="slidenum">
              <a:rPr lang="ja-JP" altLang="en-US" smtClean="0">
                <a:ea typeface="ＭＳ Ｐゴシック" pitchFamily="34" charset="-128"/>
              </a:rPr>
              <a:pPr/>
              <a:t>3</a:t>
            </a:fld>
            <a:endParaRPr lang="ja-JP" altLang="en-US" smtClean="0">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p:spPr>
      </p:sp>
      <p:sp>
        <p:nvSpPr>
          <p:cNvPr id="194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194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38FB91F-7606-40E1-AE72-E87216D5B043}" type="slidenum">
              <a:rPr lang="zh-CN" altLang="en-US" smtClean="0">
                <a:ea typeface="ＭＳ Ｐゴシック" pitchFamily="34" charset="-128"/>
              </a:rPr>
              <a:pPr/>
              <a:t>4</a:t>
            </a:fld>
            <a:endParaRPr lang="zh-CN" altLang="en-US"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7846DB-98AE-47E5-ADEC-5D703DE66B86}" type="slidenum">
              <a:rPr lang="zh-CN" altLang="en-US" smtClean="0">
                <a:ea typeface="ＭＳ Ｐゴシック" pitchFamily="34" charset="-128"/>
              </a:rPr>
              <a:pPr/>
              <a:t>5</a:t>
            </a:fld>
            <a:endParaRPr lang="zh-CN" altLang="en-US"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90613EA-EFC4-407D-910E-60552E50D6C3}" type="slidenum">
              <a:rPr lang="zh-CN" altLang="en-US" smtClean="0">
                <a:ea typeface="ＭＳ Ｐゴシック" pitchFamily="34" charset="-128"/>
              </a:rPr>
              <a:pPr/>
              <a:t>6</a:t>
            </a:fld>
            <a:endParaRPr lang="zh-CN" altLang="en-US" smtClean="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CN" altLang="en-US"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2DD88DD-0D28-4174-9DBB-74F75A4A3807}" type="slidenum">
              <a:rPr lang="zh-CN" altLang="en-US" smtClean="0">
                <a:ea typeface="ＭＳ Ｐゴシック" pitchFamily="34" charset="-128"/>
              </a:rPr>
              <a:pPr/>
              <a:t>7</a:t>
            </a:fld>
            <a:endParaRPr lang="zh-CN" altLang="en-US" smtClean="0">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504661D-B556-4C71-ACF7-E02FE911951E}" type="slidenum">
              <a:rPr lang="zh-CN" altLang="en-US" smtClean="0">
                <a:ea typeface="ＭＳ Ｐゴシック" pitchFamily="34" charset="-128"/>
              </a:rPr>
              <a:pPr/>
              <a:t>8</a:t>
            </a:fld>
            <a:endParaRPr lang="zh-CN" altLang="en-US" smtClean="0">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zh-CN" altLang="en-US" smtClean="0"/>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B0E7F2C-BD35-4DD6-99DF-252CA5059CCA}" type="slidenum">
              <a:rPr lang="zh-CN" altLang="en-US" smtClean="0">
                <a:ea typeface="ＭＳ Ｐゴシック" pitchFamily="34" charset="-128"/>
              </a:rPr>
              <a:pPr/>
              <a:t>9</a:t>
            </a:fld>
            <a:endParaRPr lang="zh-CN" altLang="en-US"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Line 9"/>
          <p:cNvSpPr>
            <a:spLocks noChangeShapeType="1"/>
          </p:cNvSpPr>
          <p:nvPr userDrawn="1"/>
        </p:nvSpPr>
        <p:spPr bwMode="auto">
          <a:xfrm>
            <a:off x="706438" y="6477000"/>
            <a:ext cx="7827962" cy="1588"/>
          </a:xfrm>
          <a:prstGeom prst="line">
            <a:avLst/>
          </a:prstGeom>
          <a:noFill/>
          <a:ln w="12600">
            <a:solidFill>
              <a:srgbClr val="000000"/>
            </a:solidFill>
            <a:miter lim="800000"/>
            <a:headEnd/>
            <a:tailEnd/>
          </a:ln>
          <a:effectLst/>
        </p:spPr>
        <p:txBody>
          <a:bodyPr/>
          <a:lstStyle/>
          <a:p>
            <a:pPr>
              <a:defRPr/>
            </a:pPr>
            <a:endParaRPr lang="ja-JP" altLang="en-US">
              <a:ea typeface="ＭＳ Ｐゴシック" pitchFamily="32" charset="-128"/>
            </a:endParaRPr>
          </a:p>
        </p:txBody>
      </p:sp>
      <p:sp>
        <p:nvSpPr>
          <p:cNvPr id="2" name="タイトル 1"/>
          <p:cNvSpPr>
            <a:spLocks noGrp="1"/>
          </p:cNvSpPr>
          <p:nvPr>
            <p:ph type="ctrTitle"/>
          </p:nvPr>
        </p:nvSpPr>
        <p:spPr>
          <a:xfrm>
            <a:off x="685800" y="2130425"/>
            <a:ext cx="7772400" cy="1470025"/>
          </a:xfrm>
        </p:spPr>
        <p:txBody>
          <a:bodyPr/>
          <a:lstStyle>
            <a:lvl1pPr>
              <a:defRPr sz="4600"/>
            </a:lvl1pPr>
          </a:lstStyle>
          <a:p>
            <a:r>
              <a:rPr lang="zh-CN" altLang="en-US" smtClean="0"/>
              <a:t>单击此处编辑母版标题样式</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ja-JP" altLang="en-US" dirty="0"/>
          </a:p>
        </p:txBody>
      </p:sp>
      <p:sp>
        <p:nvSpPr>
          <p:cNvPr id="5" name="Rectangle 3"/>
          <p:cNvSpPr>
            <a:spLocks noGrp="1" noChangeArrowheads="1"/>
          </p:cNvSpPr>
          <p:nvPr>
            <p:ph type="dt" idx="10"/>
          </p:nvPr>
        </p:nvSpPr>
        <p:spPr/>
        <p:txBody>
          <a:bodyPr/>
          <a:lstStyle>
            <a:lvl1pPr>
              <a:defRPr/>
            </a:lvl1pPr>
          </a:lstStyle>
          <a:p>
            <a:pPr>
              <a:defRPr/>
            </a:pPr>
            <a:r>
              <a:rPr lang="en-US" altLang="ja-JP"/>
              <a:t>May 2010</a:t>
            </a:r>
            <a:endParaRPr lang="en-GB"/>
          </a:p>
        </p:txBody>
      </p:sp>
      <p:sp>
        <p:nvSpPr>
          <p:cNvPr id="6" name="Rectangle 4"/>
          <p:cNvSpPr>
            <a:spLocks noGrp="1" noChangeArrowheads="1"/>
          </p:cNvSpPr>
          <p:nvPr>
            <p:ph type="ftr" idx="11"/>
          </p:nvPr>
        </p:nvSpPr>
        <p:spPr/>
        <p:txBody>
          <a:bodyPr/>
          <a:lstStyle>
            <a:lvl1pPr algn="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300">
                <a:solidFill>
                  <a:srgbClr val="000000"/>
                </a:solidFill>
                <a:latin typeface="Calibri" pitchFamily="34" charset="0"/>
                <a:ea typeface="ＭＳ Ｐゴシック" pitchFamily="32" charset="-128"/>
              </a:defRPr>
            </a:lvl1pPr>
          </a:lstStyle>
          <a:p>
            <a:pPr>
              <a:defRPr/>
            </a:pPr>
            <a:r>
              <a:rPr lang="en-GB"/>
              <a:t>Yaoxian Fu, SIMIT</a:t>
            </a:r>
          </a:p>
        </p:txBody>
      </p:sp>
      <p:sp>
        <p:nvSpPr>
          <p:cNvPr id="7" name="Rectangle 5"/>
          <p:cNvSpPr>
            <a:spLocks noGrp="1" noChangeArrowheads="1"/>
          </p:cNvSpPr>
          <p:nvPr>
            <p:ph type="sldNum" idx="12"/>
          </p:nvPr>
        </p:nvSpPr>
        <p:spPr/>
        <p:txBody>
          <a:bodyPr/>
          <a:lstStyle>
            <a:lvl1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ＭＳ Ｐゴシック" pitchFamily="32" charset="-128"/>
              </a:defRPr>
            </a:lvl1pPr>
          </a:lstStyle>
          <a:p>
            <a:pPr>
              <a:defRPr/>
            </a:pPr>
            <a:r>
              <a:rPr lang="en-GB"/>
              <a:t>Slide </a:t>
            </a:r>
            <a:fld id="{06150D18-F952-42C5-B75B-1AF05B355F4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zh-CN" altLang="en-US" smtClean="0"/>
              <a:t>单击此处编辑母版标题样式</a:t>
            </a:r>
            <a:endParaRPr lang="ja-JP" altLang="en-US" dirty="0"/>
          </a:p>
        </p:txBody>
      </p:sp>
      <p:sp>
        <p:nvSpPr>
          <p:cNvPr id="3" name="コンテンツ プレースホルダ 2"/>
          <p:cNvSpPr>
            <a:spLocks noGrp="1"/>
          </p:cNvSpPr>
          <p:nvPr>
            <p:ph idx="1"/>
          </p:nvPr>
        </p:nvSpPr>
        <p:spPr/>
        <p:txBody>
          <a:bodyPr/>
          <a:lstStyle>
            <a:lvl1pPr>
              <a:defRPr/>
            </a:lvl1pPr>
            <a:lvl2pPr>
              <a:defRPr/>
            </a:lvl2pPr>
            <a:lvl3pPr>
              <a:defRPr/>
            </a:lvl3pPr>
            <a:lvl4pPr>
              <a:defRPr/>
            </a:lvl4pPr>
            <a:lvl5pPr>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ja-JP" altLang="en-US" dirty="0"/>
          </a:p>
        </p:txBody>
      </p:sp>
      <p:sp>
        <p:nvSpPr>
          <p:cNvPr id="4" name="Rectangle 3"/>
          <p:cNvSpPr>
            <a:spLocks noGrp="1" noChangeArrowheads="1"/>
          </p:cNvSpPr>
          <p:nvPr>
            <p:ph type="dt" idx="10"/>
          </p:nvPr>
        </p:nvSpPr>
        <p:spPr/>
        <p:txBody>
          <a:bodyPr/>
          <a:lstStyle>
            <a:lvl1pPr>
              <a:defRPr/>
            </a:lvl1pPr>
          </a:lstStyle>
          <a:p>
            <a:pPr>
              <a:defRPr/>
            </a:pPr>
            <a:r>
              <a:rPr lang="en-US" altLang="ja-JP"/>
              <a:t>May 2010</a:t>
            </a:r>
            <a:endParaRPr lang="en-GB"/>
          </a:p>
        </p:txBody>
      </p:sp>
      <p:sp>
        <p:nvSpPr>
          <p:cNvPr id="5" name="Rectangle 4"/>
          <p:cNvSpPr>
            <a:spLocks noGrp="1" noChangeArrowheads="1"/>
          </p:cNvSpPr>
          <p:nvPr>
            <p:ph type="ftr" idx="11"/>
          </p:nvPr>
        </p:nvSpPr>
        <p:spPr/>
        <p:txBody>
          <a:bodyPr/>
          <a:lstStyle>
            <a:lvl1pPr>
              <a:defRPr/>
            </a:lvl1pPr>
          </a:lstStyle>
          <a:p>
            <a:pPr>
              <a:defRPr/>
            </a:pPr>
            <a:r>
              <a:rPr lang="en-GB"/>
              <a:t>Yaoxian Fu, SIMIT</a:t>
            </a:r>
          </a:p>
        </p:txBody>
      </p:sp>
      <p:sp>
        <p:nvSpPr>
          <p:cNvPr id="6" name="Rectangle 5"/>
          <p:cNvSpPr>
            <a:spLocks noGrp="1" noChangeArrowheads="1"/>
          </p:cNvSpPr>
          <p:nvPr>
            <p:ph type="sldNum" idx="12"/>
          </p:nvPr>
        </p:nvSpPr>
        <p:spPr/>
        <p:txBody>
          <a:bodyPr/>
          <a:lstStyle>
            <a:lvl1pPr>
              <a:defRPr/>
            </a:lvl1pPr>
          </a:lstStyle>
          <a:p>
            <a:pPr>
              <a:defRPr/>
            </a:pPr>
            <a:r>
              <a:rPr lang="en-GB"/>
              <a:t>Slide </a:t>
            </a:r>
            <a:fld id="{7A864079-EF23-46EC-BE26-7F57CE8A164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685800"/>
            <a:ext cx="7766050" cy="757238"/>
          </a:xfrm>
        </p:spPr>
        <p:txBody>
          <a:bodyPr/>
          <a:lstStyle>
            <a:lvl1pPr>
              <a:defRPr/>
            </a:lvl1pPr>
          </a:lstStyle>
          <a:p>
            <a:r>
              <a:rPr lang="zh-CN" altLang="en-US" smtClean="0"/>
              <a:t>单击此处编辑母版标题样式</a:t>
            </a:r>
            <a:endParaRPr lang="ja-JP" altLang="en-US" dirty="0"/>
          </a:p>
        </p:txBody>
      </p:sp>
      <p:sp>
        <p:nvSpPr>
          <p:cNvPr id="3" name="Rectangle 3"/>
          <p:cNvSpPr>
            <a:spLocks noGrp="1" noChangeArrowheads="1"/>
          </p:cNvSpPr>
          <p:nvPr>
            <p:ph type="dt" idx="10"/>
          </p:nvPr>
        </p:nvSpPr>
        <p:spPr/>
        <p:txBody>
          <a:bodyPr/>
          <a:lstStyle>
            <a:lvl1pPr>
              <a:defRPr/>
            </a:lvl1pPr>
          </a:lstStyle>
          <a:p>
            <a:pPr>
              <a:defRPr/>
            </a:pPr>
            <a:r>
              <a:rPr lang="en-US" altLang="ja-JP"/>
              <a:t>May 2010</a:t>
            </a:r>
            <a:endParaRPr lang="en-GB"/>
          </a:p>
        </p:txBody>
      </p:sp>
      <p:sp>
        <p:nvSpPr>
          <p:cNvPr id="4" name="Rectangle 4"/>
          <p:cNvSpPr>
            <a:spLocks noGrp="1" noChangeArrowheads="1"/>
          </p:cNvSpPr>
          <p:nvPr>
            <p:ph type="ftr" idx="11"/>
          </p:nvPr>
        </p:nvSpPr>
        <p:spPr/>
        <p:txBody>
          <a:bodyPr/>
          <a:lstStyle>
            <a:lvl1pPr>
              <a:defRPr/>
            </a:lvl1pPr>
          </a:lstStyle>
          <a:p>
            <a:pPr>
              <a:defRPr/>
            </a:pPr>
            <a:r>
              <a:rPr lang="en-GB"/>
              <a:t>Yaoxian Fu, SIMIT</a:t>
            </a:r>
          </a:p>
        </p:txBody>
      </p:sp>
      <p:sp>
        <p:nvSpPr>
          <p:cNvPr id="5" name="Rectangle 5"/>
          <p:cNvSpPr>
            <a:spLocks noGrp="1" noChangeArrowheads="1"/>
          </p:cNvSpPr>
          <p:nvPr>
            <p:ph type="sldNum" idx="12"/>
          </p:nvPr>
        </p:nvSpPr>
        <p:spPr/>
        <p:txBody>
          <a:bodyPr/>
          <a:lstStyle>
            <a:lvl1pPr>
              <a:defRPr/>
            </a:lvl1pPr>
          </a:lstStyle>
          <a:p>
            <a:pPr>
              <a:defRPr/>
            </a:pPr>
            <a:r>
              <a:rPr lang="en-GB"/>
              <a:t>Slide </a:t>
            </a:r>
            <a:fld id="{8BE152A7-90AC-4657-8554-5FB54BAC229A}"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762000" y="685800"/>
            <a:ext cx="7766050" cy="757238"/>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ltLang="ja-JP" smtClean="0"/>
              <a:t>Click to edit the title text format</a:t>
            </a:r>
          </a:p>
        </p:txBody>
      </p:sp>
      <p:sp>
        <p:nvSpPr>
          <p:cNvPr id="1027" name="Rectangle 2"/>
          <p:cNvSpPr>
            <a:spLocks noGrp="1" noChangeArrowheads="1"/>
          </p:cNvSpPr>
          <p:nvPr>
            <p:ph type="body" idx="1"/>
          </p:nvPr>
        </p:nvSpPr>
        <p:spPr bwMode="auto">
          <a:xfrm>
            <a:off x="762000" y="1524000"/>
            <a:ext cx="7766050" cy="487203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ltLang="ja-JP" smtClean="0"/>
              <a:t>Click to edit the outline text format</a:t>
            </a:r>
          </a:p>
          <a:p>
            <a:pPr lvl="1"/>
            <a:r>
              <a:rPr lang="en-GB" altLang="ja-JP" smtClean="0"/>
              <a:t>Second Outline Level</a:t>
            </a:r>
          </a:p>
          <a:p>
            <a:pPr lvl="2"/>
            <a:r>
              <a:rPr lang="en-GB" altLang="ja-JP" smtClean="0"/>
              <a:t>Third Outline Level</a:t>
            </a:r>
          </a:p>
          <a:p>
            <a:pPr lvl="3"/>
            <a:r>
              <a:rPr lang="en-GB" altLang="ja-JP" smtClean="0"/>
              <a:t>Fourth Outline Level</a:t>
            </a:r>
          </a:p>
          <a:p>
            <a:pPr lvl="4"/>
            <a:r>
              <a:rPr lang="en-GB" altLang="ja-JP" smtClean="0"/>
              <a:t>Fifth Outline Level</a:t>
            </a:r>
          </a:p>
          <a:p>
            <a:pPr lvl="4"/>
            <a:r>
              <a:rPr lang="en-GB" altLang="ja-JP" smtClean="0"/>
              <a:t>Sixth Outline Level</a:t>
            </a:r>
          </a:p>
          <a:p>
            <a:pPr lvl="4"/>
            <a:r>
              <a:rPr lang="en-GB" altLang="ja-JP" smtClean="0"/>
              <a:t>Seventh Outline Level</a:t>
            </a:r>
          </a:p>
          <a:p>
            <a:pPr lvl="4"/>
            <a:r>
              <a:rPr lang="en-GB" altLang="ja-JP" smtClean="0"/>
              <a:t>Eighth Outline Level</a:t>
            </a:r>
          </a:p>
          <a:p>
            <a:pPr lvl="4"/>
            <a:r>
              <a:rPr lang="en-GB" altLang="ja-JP" smtClean="0"/>
              <a:t>Ninth Outline Level</a:t>
            </a:r>
          </a:p>
        </p:txBody>
      </p:sp>
      <p:sp>
        <p:nvSpPr>
          <p:cNvPr id="2" name="Rectangle 3"/>
          <p:cNvSpPr>
            <a:spLocks noGrp="1" noChangeArrowheads="1"/>
          </p:cNvSpPr>
          <p:nvPr>
            <p:ph type="dt"/>
          </p:nvPr>
        </p:nvSpPr>
        <p:spPr bwMode="auto">
          <a:xfrm>
            <a:off x="609600" y="373063"/>
            <a:ext cx="189865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ＭＳ Ｐゴシック" pitchFamily="32" charset="-128"/>
              </a:defRPr>
            </a:lvl1pPr>
          </a:lstStyle>
          <a:p>
            <a:pPr>
              <a:defRPr/>
            </a:pPr>
            <a:r>
              <a:rPr lang="en-US" altLang="ja-JP"/>
              <a:t>May 2010</a:t>
            </a:r>
            <a:endParaRPr lang="en-GB"/>
          </a:p>
        </p:txBody>
      </p:sp>
      <p:sp>
        <p:nvSpPr>
          <p:cNvPr id="1028" name="Rectangle 4"/>
          <p:cNvSpPr>
            <a:spLocks noGrp="1" noChangeArrowheads="1"/>
          </p:cNvSpPr>
          <p:nvPr>
            <p:ph type="ftr"/>
          </p:nvPr>
        </p:nvSpPr>
        <p:spPr bwMode="auto">
          <a:xfrm>
            <a:off x="5486400" y="6475413"/>
            <a:ext cx="3014663" cy="1682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300">
                <a:solidFill>
                  <a:srgbClr val="000000"/>
                </a:solidFill>
                <a:latin typeface="Calibri" pitchFamily="34" charset="0"/>
                <a:ea typeface="ＭＳ Ｐゴシック" pitchFamily="32" charset="-128"/>
              </a:defRPr>
            </a:lvl1pPr>
          </a:lstStyle>
          <a:p>
            <a:pPr>
              <a:defRPr/>
            </a:pPr>
            <a:r>
              <a:rPr lang="en-GB"/>
              <a:t>YaoXian Fu, SIMIT</a:t>
            </a:r>
          </a:p>
        </p:txBody>
      </p:sp>
      <p:sp>
        <p:nvSpPr>
          <p:cNvPr id="1029" name="Rectangle 5"/>
          <p:cNvSpPr>
            <a:spLocks noGrp="1" noChangeArrowheads="1"/>
          </p:cNvSpPr>
          <p:nvPr>
            <p:ph type="sldNum"/>
          </p:nvPr>
        </p:nvSpPr>
        <p:spPr bwMode="auto">
          <a:xfrm>
            <a:off x="4344988" y="6475413"/>
            <a:ext cx="523875" cy="36671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lnSpc>
                <a:spcPct val="100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ＭＳ Ｐゴシック" pitchFamily="32" charset="-128"/>
              </a:defRPr>
            </a:lvl1pPr>
          </a:lstStyle>
          <a:p>
            <a:pPr>
              <a:defRPr/>
            </a:pPr>
            <a:r>
              <a:rPr lang="en-GB"/>
              <a:t>Slide </a:t>
            </a:r>
            <a:fld id="{317556AC-D005-4897-BE2D-17D0511DCF8D}" type="slidenum">
              <a:rPr lang="en-GB"/>
              <a:pPr>
                <a:defRPr/>
              </a:pPr>
              <a:t>‹#›</a:t>
            </a:fld>
            <a:endParaRPr lang="en-GB"/>
          </a:p>
        </p:txBody>
      </p:sp>
      <p:sp>
        <p:nvSpPr>
          <p:cNvPr id="1030" name="Rectangle 6"/>
          <p:cNvSpPr>
            <a:spLocks noChangeArrowheads="1"/>
          </p:cNvSpPr>
          <p:nvPr/>
        </p:nvSpPr>
        <p:spPr bwMode="auto">
          <a:xfrm>
            <a:off x="4071938" y="379413"/>
            <a:ext cx="4462462" cy="215900"/>
          </a:xfrm>
          <a:prstGeom prst="rect">
            <a:avLst/>
          </a:prstGeom>
          <a:noFill/>
          <a:ln w="9525">
            <a:noFill/>
            <a:round/>
            <a:headEnd/>
            <a:tailEnd/>
          </a:ln>
          <a:effectLst/>
        </p:spPr>
        <p:txBody>
          <a:bodyPr lIns="0" tIns="0" rIns="0" bIns="0" anchor="b">
            <a:spAutoFit/>
          </a:bodyPr>
          <a:lstStyle/>
          <a:p>
            <a:pPr marL="1422400" lvl="4" algn="r">
              <a:tabLst>
                <a:tab pos="1422400" algn="l"/>
                <a:tab pos="1879600" algn="l"/>
                <a:tab pos="2336800" algn="l"/>
                <a:tab pos="2794000" algn="l"/>
                <a:tab pos="3251200" algn="l"/>
                <a:tab pos="3708400" algn="l"/>
                <a:tab pos="4165600" algn="l"/>
                <a:tab pos="4622800" algn="l"/>
                <a:tab pos="5080000" algn="l"/>
                <a:tab pos="5537200" algn="l"/>
                <a:tab pos="5994400" algn="l"/>
                <a:tab pos="6451600" algn="l"/>
                <a:tab pos="6908800" algn="l"/>
                <a:tab pos="7366000" algn="l"/>
                <a:tab pos="7823200" algn="l"/>
                <a:tab pos="8280400" algn="l"/>
                <a:tab pos="8737600" algn="l"/>
                <a:tab pos="9194800" algn="l"/>
                <a:tab pos="9652000" algn="l"/>
                <a:tab pos="10109200" algn="l"/>
                <a:tab pos="10566400" algn="l"/>
              </a:tabLst>
              <a:defRPr/>
            </a:pPr>
            <a:r>
              <a:rPr lang="en-GB" sz="1400" b="1" dirty="0">
                <a:solidFill>
                  <a:srgbClr val="000000"/>
                </a:solidFill>
                <a:ea typeface="ＭＳ Ｐゴシック" pitchFamily="32" charset="-128"/>
              </a:rPr>
              <a:t>doc.: IEEE </a:t>
            </a:r>
            <a:r>
              <a:rPr lang="en-GB" sz="1400" b="1" dirty="0" smtClean="0">
                <a:solidFill>
                  <a:srgbClr val="000000"/>
                </a:solidFill>
                <a:ea typeface="ＭＳ Ｐゴシック" pitchFamily="32" charset="-128"/>
              </a:rPr>
              <a:t>802.15-10-0317-03-004g</a:t>
            </a:r>
            <a:endParaRPr lang="en-GB" sz="1400" b="1" dirty="0">
              <a:solidFill>
                <a:srgbClr val="000000"/>
              </a:solidFill>
              <a:ea typeface="ＭＳ Ｐゴシック" pitchFamily="32" charset="-128"/>
            </a:endParaRPr>
          </a:p>
        </p:txBody>
      </p:sp>
      <p:sp>
        <p:nvSpPr>
          <p:cNvPr id="1031" name="Line 7"/>
          <p:cNvSpPr>
            <a:spLocks noChangeShapeType="1"/>
          </p:cNvSpPr>
          <p:nvPr/>
        </p:nvSpPr>
        <p:spPr bwMode="auto">
          <a:xfrm>
            <a:off x="685800" y="609600"/>
            <a:ext cx="7848600" cy="1588"/>
          </a:xfrm>
          <a:prstGeom prst="line">
            <a:avLst/>
          </a:prstGeom>
          <a:noFill/>
          <a:ln w="12600">
            <a:solidFill>
              <a:srgbClr val="000000"/>
            </a:solidFill>
            <a:miter lim="800000"/>
            <a:headEnd/>
            <a:tailEnd/>
          </a:ln>
          <a:effectLst/>
        </p:spPr>
        <p:txBody>
          <a:bodyPr/>
          <a:lstStyle/>
          <a:p>
            <a:pPr>
              <a:defRPr/>
            </a:pPr>
            <a:endParaRPr lang="ja-JP" altLang="en-US">
              <a:ea typeface="ＭＳ Ｐゴシック" pitchFamily="32" charset="-128"/>
            </a:endParaRPr>
          </a:p>
        </p:txBody>
      </p:sp>
      <p:sp>
        <p:nvSpPr>
          <p:cNvPr id="1032" name="Rectangle 8"/>
          <p:cNvSpPr>
            <a:spLocks noChangeArrowheads="1"/>
          </p:cNvSpPr>
          <p:nvPr/>
        </p:nvSpPr>
        <p:spPr bwMode="auto">
          <a:xfrm>
            <a:off x="685800" y="6475413"/>
            <a:ext cx="2895600" cy="200025"/>
          </a:xfrm>
          <a:prstGeom prst="rect">
            <a:avLst/>
          </a:prstGeom>
          <a:noFill/>
          <a:ln w="9525">
            <a:noFill/>
            <a:round/>
            <a:headEnd/>
            <a:tailEnd/>
          </a:ln>
          <a:effectLst/>
        </p:spPr>
        <p:txBody>
          <a:bodyPr lIns="0" tIns="0" rIns="0" bIns="0">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1300" dirty="0">
                <a:solidFill>
                  <a:srgbClr val="000000"/>
                </a:solidFill>
                <a:latin typeface="Calibri" pitchFamily="34" charset="0"/>
                <a:ea typeface="华文宋体" pitchFamily="2" charset="-122"/>
              </a:rPr>
              <a:t>TG4g Presentation</a:t>
            </a:r>
          </a:p>
        </p:txBody>
      </p:sp>
      <p:sp>
        <p:nvSpPr>
          <p:cNvPr id="1033" name="Line 9"/>
          <p:cNvSpPr>
            <a:spLocks noChangeShapeType="1"/>
          </p:cNvSpPr>
          <p:nvPr/>
        </p:nvSpPr>
        <p:spPr bwMode="auto">
          <a:xfrm>
            <a:off x="706438" y="6477000"/>
            <a:ext cx="7827962" cy="1588"/>
          </a:xfrm>
          <a:prstGeom prst="line">
            <a:avLst/>
          </a:prstGeom>
          <a:noFill/>
          <a:ln w="12600">
            <a:solidFill>
              <a:srgbClr val="000000"/>
            </a:solidFill>
            <a:miter lim="800000"/>
            <a:headEnd/>
            <a:tailEnd/>
          </a:ln>
          <a:effectLst/>
        </p:spPr>
        <p:txBody>
          <a:bodyPr/>
          <a:lstStyle/>
          <a:p>
            <a:pPr>
              <a:defRPr/>
            </a:pPr>
            <a:endParaRPr lang="ja-JP" altLang="en-US">
              <a:ea typeface="ＭＳ Ｐゴシック" pitchFamily="32" charset="-128"/>
            </a:endParaRPr>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hdr="0"/>
  <p:txStyles>
    <p:titleStyle>
      <a:lvl1pPr algn="ctr" defTabSz="457200" rtl="0" eaLnBrk="0" fontAlgn="base" hangingPunct="0">
        <a:lnSpc>
          <a:spcPct val="93000"/>
        </a:lnSpc>
        <a:spcBef>
          <a:spcPct val="0"/>
        </a:spcBef>
        <a:spcAft>
          <a:spcPct val="0"/>
        </a:spcAft>
        <a:buClr>
          <a:srgbClr val="000000"/>
        </a:buClr>
        <a:buSzPct val="100000"/>
        <a:buFont typeface="Times New Roman" pitchFamily="18" charset="0"/>
        <a:defRPr sz="3800">
          <a:solidFill>
            <a:srgbClr val="000000"/>
          </a:solidFill>
          <a:latin typeface="Calibri" pitchFamily="34" charset="0"/>
          <a:ea typeface="+mj-ea"/>
          <a:cs typeface="+mj-cs"/>
        </a:defRPr>
      </a:lvl1pPr>
      <a:lvl2pPr algn="ctr" defTabSz="457200" rtl="0" eaLnBrk="0" fontAlgn="base" hangingPunct="0">
        <a:lnSpc>
          <a:spcPct val="93000"/>
        </a:lnSpc>
        <a:spcBef>
          <a:spcPct val="0"/>
        </a:spcBef>
        <a:spcAft>
          <a:spcPct val="0"/>
        </a:spcAft>
        <a:buClr>
          <a:srgbClr val="000000"/>
        </a:buClr>
        <a:buSzPct val="100000"/>
        <a:buFont typeface="Times New Roman" pitchFamily="18" charset="0"/>
        <a:defRPr sz="3800">
          <a:solidFill>
            <a:srgbClr val="000000"/>
          </a:solidFill>
          <a:latin typeface="Calibri" pitchFamily="34" charset="0"/>
          <a:cs typeface="Arial" charset="0"/>
        </a:defRPr>
      </a:lvl2pPr>
      <a:lvl3pPr algn="ctr" defTabSz="457200" rtl="0" eaLnBrk="0" fontAlgn="base" hangingPunct="0">
        <a:lnSpc>
          <a:spcPct val="93000"/>
        </a:lnSpc>
        <a:spcBef>
          <a:spcPct val="0"/>
        </a:spcBef>
        <a:spcAft>
          <a:spcPct val="0"/>
        </a:spcAft>
        <a:buClr>
          <a:srgbClr val="000000"/>
        </a:buClr>
        <a:buSzPct val="100000"/>
        <a:buFont typeface="Times New Roman" pitchFamily="18" charset="0"/>
        <a:defRPr sz="3800">
          <a:solidFill>
            <a:srgbClr val="000000"/>
          </a:solidFill>
          <a:latin typeface="Calibri" pitchFamily="34" charset="0"/>
          <a:cs typeface="Arial" charset="0"/>
        </a:defRPr>
      </a:lvl3pPr>
      <a:lvl4pPr algn="ctr" defTabSz="457200" rtl="0" eaLnBrk="0" fontAlgn="base" hangingPunct="0">
        <a:lnSpc>
          <a:spcPct val="93000"/>
        </a:lnSpc>
        <a:spcBef>
          <a:spcPct val="0"/>
        </a:spcBef>
        <a:spcAft>
          <a:spcPct val="0"/>
        </a:spcAft>
        <a:buClr>
          <a:srgbClr val="000000"/>
        </a:buClr>
        <a:buSzPct val="100000"/>
        <a:buFont typeface="Times New Roman" pitchFamily="18" charset="0"/>
        <a:defRPr sz="3800">
          <a:solidFill>
            <a:srgbClr val="000000"/>
          </a:solidFill>
          <a:latin typeface="Calibri" pitchFamily="34" charset="0"/>
          <a:cs typeface="Arial" charset="0"/>
        </a:defRPr>
      </a:lvl4pPr>
      <a:lvl5pPr algn="ctr" defTabSz="457200" rtl="0" eaLnBrk="0" fontAlgn="base" hangingPunct="0">
        <a:lnSpc>
          <a:spcPct val="93000"/>
        </a:lnSpc>
        <a:spcBef>
          <a:spcPct val="0"/>
        </a:spcBef>
        <a:spcAft>
          <a:spcPct val="0"/>
        </a:spcAft>
        <a:buClr>
          <a:srgbClr val="000000"/>
        </a:buClr>
        <a:buSzPct val="100000"/>
        <a:buFont typeface="Times New Roman" pitchFamily="18" charset="0"/>
        <a:defRPr sz="3800">
          <a:solidFill>
            <a:srgbClr val="000000"/>
          </a:solidFill>
          <a:latin typeface="Calibri" pitchFamily="34" charset="0"/>
          <a:cs typeface="Arial" charset="0"/>
        </a:defRPr>
      </a:lvl5pPr>
      <a:lvl6pPr marL="457200" algn="ctr" defTabSz="457200" rtl="0" eaLnBrk="0" fontAlgn="base" hangingPunct="0">
        <a:lnSpc>
          <a:spcPct val="93000"/>
        </a:lnSpc>
        <a:spcBef>
          <a:spcPct val="0"/>
        </a:spcBef>
        <a:spcAft>
          <a:spcPct val="0"/>
        </a:spcAft>
        <a:buClr>
          <a:srgbClr val="000000"/>
        </a:buClr>
        <a:buSzPct val="100000"/>
        <a:buFont typeface="Times New Roman" pitchFamily="16" charset="0"/>
        <a:defRPr sz="4000">
          <a:solidFill>
            <a:srgbClr val="000000"/>
          </a:solidFill>
          <a:latin typeface="Times New Roman" pitchFamily="16" charset="0"/>
          <a:cs typeface="Arial" charset="0"/>
        </a:defRPr>
      </a:lvl6pPr>
      <a:lvl7pPr marL="914400" algn="ctr" defTabSz="457200" rtl="0" eaLnBrk="0" fontAlgn="base" hangingPunct="0">
        <a:lnSpc>
          <a:spcPct val="93000"/>
        </a:lnSpc>
        <a:spcBef>
          <a:spcPct val="0"/>
        </a:spcBef>
        <a:spcAft>
          <a:spcPct val="0"/>
        </a:spcAft>
        <a:buClr>
          <a:srgbClr val="000000"/>
        </a:buClr>
        <a:buSzPct val="100000"/>
        <a:buFont typeface="Times New Roman" pitchFamily="16" charset="0"/>
        <a:defRPr sz="4000">
          <a:solidFill>
            <a:srgbClr val="000000"/>
          </a:solidFill>
          <a:latin typeface="Times New Roman" pitchFamily="16" charset="0"/>
          <a:cs typeface="Arial" charset="0"/>
        </a:defRPr>
      </a:lvl7pPr>
      <a:lvl8pPr marL="1371600" algn="ctr" defTabSz="457200" rtl="0" eaLnBrk="0" fontAlgn="base" hangingPunct="0">
        <a:lnSpc>
          <a:spcPct val="93000"/>
        </a:lnSpc>
        <a:spcBef>
          <a:spcPct val="0"/>
        </a:spcBef>
        <a:spcAft>
          <a:spcPct val="0"/>
        </a:spcAft>
        <a:buClr>
          <a:srgbClr val="000000"/>
        </a:buClr>
        <a:buSzPct val="100000"/>
        <a:buFont typeface="Times New Roman" pitchFamily="16" charset="0"/>
        <a:defRPr sz="4000">
          <a:solidFill>
            <a:srgbClr val="000000"/>
          </a:solidFill>
          <a:latin typeface="Times New Roman" pitchFamily="16" charset="0"/>
          <a:cs typeface="Arial" charset="0"/>
        </a:defRPr>
      </a:lvl8pPr>
      <a:lvl9pPr marL="1828800" algn="ctr" defTabSz="457200" rtl="0" eaLnBrk="0" fontAlgn="base" hangingPunct="0">
        <a:lnSpc>
          <a:spcPct val="93000"/>
        </a:lnSpc>
        <a:spcBef>
          <a:spcPct val="0"/>
        </a:spcBef>
        <a:spcAft>
          <a:spcPct val="0"/>
        </a:spcAft>
        <a:buClr>
          <a:srgbClr val="000000"/>
        </a:buClr>
        <a:buSzPct val="100000"/>
        <a:buFont typeface="Times New Roman" pitchFamily="16" charset="0"/>
        <a:defRPr sz="4000">
          <a:solidFill>
            <a:srgbClr val="000000"/>
          </a:solidFill>
          <a:latin typeface="Times New Roman" pitchFamily="16" charset="0"/>
          <a:cs typeface="Arial" charset="0"/>
        </a:defRPr>
      </a:lvl9pPr>
    </p:titleStyle>
    <p:bodyStyle>
      <a:lvl1pPr marL="336550" indent="-336550" algn="l" defTabSz="457200" rtl="0" eaLnBrk="0" fontAlgn="base" hangingPunct="0">
        <a:lnSpc>
          <a:spcPct val="125000"/>
        </a:lnSpc>
        <a:spcBef>
          <a:spcPts val="800"/>
        </a:spcBef>
        <a:spcAft>
          <a:spcPct val="0"/>
        </a:spcAft>
        <a:buClr>
          <a:srgbClr val="000000"/>
        </a:buClr>
        <a:buSzPct val="100000"/>
        <a:buFont typeface="Times New Roman" pitchFamily="18" charset="0"/>
        <a:buChar char="•"/>
        <a:defRPr sz="3000">
          <a:solidFill>
            <a:srgbClr val="000000"/>
          </a:solidFill>
          <a:latin typeface="Calibri" pitchFamily="34" charset="0"/>
          <a:ea typeface="+mn-ea"/>
          <a:cs typeface="+mn-cs"/>
        </a:defRPr>
      </a:lvl1pPr>
      <a:lvl2pPr marL="736600" indent="-279400" algn="l" defTabSz="457200" rtl="0" eaLnBrk="0" fontAlgn="base" hangingPunct="0">
        <a:lnSpc>
          <a:spcPct val="125000"/>
        </a:lnSpc>
        <a:spcBef>
          <a:spcPts val="700"/>
        </a:spcBef>
        <a:spcAft>
          <a:spcPct val="0"/>
        </a:spcAft>
        <a:buClr>
          <a:srgbClr val="000000"/>
        </a:buClr>
        <a:buSzPct val="100000"/>
        <a:buFont typeface="Times New Roman" pitchFamily="18" charset="0"/>
        <a:buChar char="–"/>
        <a:defRPr sz="2600">
          <a:solidFill>
            <a:srgbClr val="000000"/>
          </a:solidFill>
          <a:latin typeface="Calibri" pitchFamily="34" charset="0"/>
          <a:cs typeface="+mn-cs"/>
        </a:defRPr>
      </a:lvl2pPr>
      <a:lvl3pPr marL="1079500" indent="-228600" algn="l" defTabSz="457200" rtl="0" eaLnBrk="0" fontAlgn="base" hangingPunct="0">
        <a:lnSpc>
          <a:spcPct val="125000"/>
        </a:lnSpc>
        <a:spcBef>
          <a:spcPts val="600"/>
        </a:spcBef>
        <a:spcAft>
          <a:spcPct val="0"/>
        </a:spcAft>
        <a:buClr>
          <a:srgbClr val="000000"/>
        </a:buClr>
        <a:buSzPct val="100000"/>
        <a:buFont typeface="Times New Roman" pitchFamily="18" charset="0"/>
        <a:buChar char="•"/>
        <a:defRPr sz="2200">
          <a:solidFill>
            <a:srgbClr val="000000"/>
          </a:solidFill>
          <a:latin typeface="Calibri" pitchFamily="34" charset="0"/>
          <a:cs typeface="+mn-cs"/>
        </a:defRPr>
      </a:lvl3pPr>
      <a:lvl4pPr marL="1422400" indent="-228600" algn="l" defTabSz="457200" rtl="0" eaLnBrk="0" fontAlgn="base" hangingPunct="0">
        <a:lnSpc>
          <a:spcPct val="125000"/>
        </a:lnSpc>
        <a:spcBef>
          <a:spcPts val="500"/>
        </a:spcBef>
        <a:spcAft>
          <a:spcPct val="0"/>
        </a:spcAft>
        <a:buClr>
          <a:srgbClr val="000000"/>
        </a:buClr>
        <a:buSzPct val="100000"/>
        <a:buFont typeface="Times New Roman" pitchFamily="18" charset="0"/>
        <a:buChar char="–"/>
        <a:defRPr sz="2000">
          <a:solidFill>
            <a:srgbClr val="000000"/>
          </a:solidFill>
          <a:latin typeface="Calibri" pitchFamily="34" charset="0"/>
          <a:cs typeface="+mn-cs"/>
        </a:defRPr>
      </a:lvl4pPr>
      <a:lvl5pPr marL="1765300" indent="-228600" algn="l" defTabSz="457200" rtl="0" eaLnBrk="0" fontAlgn="base" hangingPunct="0">
        <a:lnSpc>
          <a:spcPct val="125000"/>
        </a:lnSpc>
        <a:spcBef>
          <a:spcPts val="500"/>
        </a:spcBef>
        <a:spcAft>
          <a:spcPct val="0"/>
        </a:spcAft>
        <a:buClr>
          <a:srgbClr val="000000"/>
        </a:buClr>
        <a:buSzPct val="100000"/>
        <a:buFont typeface="Times New Roman" pitchFamily="18" charset="0"/>
        <a:buChar char="•"/>
        <a:defRPr sz="1600">
          <a:solidFill>
            <a:srgbClr val="000000"/>
          </a:solidFill>
          <a:latin typeface="Calibri" pitchFamily="34" charset="0"/>
          <a:cs typeface="+mn-cs"/>
        </a:defRPr>
      </a:lvl5pPr>
      <a:lvl6pPr marL="2222500" indent="-228600" algn="l" defTabSz="457200" rtl="0" eaLnBrk="0" fontAlgn="base" hangingPunct="0">
        <a:lnSpc>
          <a:spcPct val="93000"/>
        </a:lnSpc>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6pPr>
      <a:lvl7pPr marL="2679700" indent="-228600" algn="l" defTabSz="457200" rtl="0" eaLnBrk="0" fontAlgn="base" hangingPunct="0">
        <a:lnSpc>
          <a:spcPct val="93000"/>
        </a:lnSpc>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7pPr>
      <a:lvl8pPr marL="3136900" indent="-228600" algn="l" defTabSz="457200" rtl="0" eaLnBrk="0" fontAlgn="base" hangingPunct="0">
        <a:lnSpc>
          <a:spcPct val="93000"/>
        </a:lnSpc>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8pPr>
      <a:lvl9pPr marL="3594100" indent="-228600" algn="l" defTabSz="457200" rtl="0" eaLnBrk="0" fontAlgn="base" hangingPunct="0">
        <a:lnSpc>
          <a:spcPct val="93000"/>
        </a:lnSpc>
        <a:spcBef>
          <a:spcPts val="500"/>
        </a:spcBef>
        <a:spcAft>
          <a:spcPct val="0"/>
        </a:spcAft>
        <a:buClr>
          <a:srgbClr val="000000"/>
        </a:buClr>
        <a:buSzPct val="100000"/>
        <a:buFont typeface="Times New Roman" pitchFamily="16" charset="0"/>
        <a:buChar char="•"/>
        <a:defRPr sz="2000">
          <a:solidFill>
            <a:srgbClr val="000000"/>
          </a:solidFill>
          <a:latin typeface="+mn-lt"/>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日付プレースホルダ 2"/>
          <p:cNvSpPr>
            <a:spLocks noGrp="1"/>
          </p:cNvSpPr>
          <p:nvPr>
            <p:ph type="dt" sz="quarter" idx="10"/>
          </p:nvPr>
        </p:nvSpPr>
        <p:spPr>
          <a:noFill/>
        </p:spPr>
        <p:txBody>
          <a:bodyPr/>
          <a:lstStyle/>
          <a:p>
            <a:r>
              <a:rPr lang="en-US" altLang="ja-JP" smtClean="0">
                <a:ea typeface="ＭＳ Ｐゴシック" pitchFamily="34" charset="-128"/>
              </a:rPr>
              <a:t>May 2010</a:t>
            </a:r>
            <a:endParaRPr lang="en-GB" altLang="ja-JP" smtClean="0">
              <a:ea typeface="ＭＳ Ｐゴシック" pitchFamily="34" charset="-128"/>
            </a:endParaRPr>
          </a:p>
        </p:txBody>
      </p:sp>
      <p:sp>
        <p:nvSpPr>
          <p:cNvPr id="5123" name="フッター プレースホルダ 3"/>
          <p:cNvSpPr>
            <a:spLocks noGrp="1"/>
          </p:cNvSpPr>
          <p:nvPr>
            <p:ph type="ftr" sz="quarter" idx="11"/>
          </p:nvPr>
        </p:nvSpPr>
        <p:spPr>
          <a:noFill/>
        </p:spPr>
        <p:txBody>
          <a:bodyPr/>
          <a:lstStyle/>
          <a:p>
            <a:r>
              <a:rPr lang="en-GB" altLang="ja-JP" smtClean="0">
                <a:ea typeface="ＭＳ Ｐゴシック" pitchFamily="34" charset="-128"/>
              </a:rPr>
              <a:t>Yaoxian Fu, SIMIT</a:t>
            </a:r>
          </a:p>
        </p:txBody>
      </p:sp>
      <p:sp>
        <p:nvSpPr>
          <p:cNvPr id="5124" name="スライド番号プレースホルダ 4"/>
          <p:cNvSpPr>
            <a:spLocks noGrp="1"/>
          </p:cNvSpPr>
          <p:nvPr>
            <p:ph type="sldNum" sz="quarter" idx="12"/>
          </p:nvPr>
        </p:nvSpPr>
        <p:spPr>
          <a:noFill/>
        </p:spPr>
        <p:txBody>
          <a:bodyPr/>
          <a:lstStyle/>
          <a:p>
            <a:r>
              <a:rPr lang="en-GB" altLang="ja-JP" smtClean="0">
                <a:ea typeface="ＭＳ Ｐゴシック" pitchFamily="34" charset="-128"/>
              </a:rPr>
              <a:t>Slide </a:t>
            </a:r>
            <a:fld id="{9ED318E4-9B2B-4339-A945-7D2EB4919A84}" type="slidenum">
              <a:rPr lang="en-GB" altLang="ja-JP" smtClean="0">
                <a:ea typeface="ＭＳ Ｐゴシック" pitchFamily="34" charset="-128"/>
              </a:rPr>
              <a:pPr/>
              <a:t>1</a:t>
            </a:fld>
            <a:endParaRPr lang="en-GB" altLang="ja-JP" smtClean="0">
              <a:ea typeface="ＭＳ Ｐゴシック" pitchFamily="34" charset="-128"/>
            </a:endParaRPr>
          </a:p>
        </p:txBody>
      </p:sp>
      <p:sp>
        <p:nvSpPr>
          <p:cNvPr id="6" name="Rectangle 3"/>
          <p:cNvSpPr>
            <a:spLocks noChangeArrowheads="1"/>
          </p:cNvSpPr>
          <p:nvPr/>
        </p:nvSpPr>
        <p:spPr bwMode="auto">
          <a:xfrm>
            <a:off x="152400" y="717550"/>
            <a:ext cx="8991600" cy="5354638"/>
          </a:xfrm>
          <a:prstGeom prst="rect">
            <a:avLst/>
          </a:prstGeom>
          <a:noFill/>
          <a:ln w="12700">
            <a:noFill/>
            <a:miter lim="800000"/>
            <a:headEnd type="none" w="sm" len="sm"/>
            <a:tailEnd type="none" w="sm" len="sm"/>
          </a:ln>
          <a:effectLst/>
        </p:spPr>
        <p:txBody>
          <a:bodyPr>
            <a:spAutoFit/>
          </a:bodyPr>
          <a:lstStyle/>
          <a:p>
            <a:pPr algn="ctr" fontAlgn="auto">
              <a:spcBef>
                <a:spcPts val="0"/>
              </a:spcBef>
              <a:spcAft>
                <a:spcPts val="0"/>
              </a:spcAft>
              <a:defRPr/>
            </a:pPr>
            <a:r>
              <a:rPr lang="en-US" b="1" u="sng" dirty="0">
                <a:solidFill>
                  <a:schemeClr val="tx2"/>
                </a:solidFill>
                <a:effectLst>
                  <a:outerShdw blurRad="38100" dist="38100" dir="2700000" algn="tl">
                    <a:srgbClr val="C0C0C0"/>
                  </a:outerShdw>
                </a:effectLst>
                <a:latin typeface="+mn-lt"/>
                <a:ea typeface="+mn-ea"/>
              </a:rPr>
              <a:t>Project: IEEE P802.15 Working Group for Wireless Personal Area Networks (WPANs)</a:t>
            </a:r>
            <a:endParaRPr lang="en-US" sz="1600" b="1" dirty="0">
              <a:solidFill>
                <a:schemeClr val="tx2"/>
              </a:solidFill>
              <a:latin typeface="+mn-lt"/>
              <a:ea typeface="+mn-ea"/>
            </a:endParaRPr>
          </a:p>
          <a:p>
            <a:pPr fontAlgn="auto">
              <a:spcBef>
                <a:spcPts val="0"/>
              </a:spcBef>
              <a:spcAft>
                <a:spcPts val="0"/>
              </a:spcAft>
              <a:defRPr/>
            </a:pPr>
            <a:endParaRPr lang="en-US" sz="1600" dirty="0">
              <a:solidFill>
                <a:schemeClr val="tx2"/>
              </a:solidFill>
              <a:latin typeface="+mn-lt"/>
              <a:ea typeface="+mn-ea"/>
            </a:endParaRPr>
          </a:p>
          <a:p>
            <a:pPr fontAlgn="auto">
              <a:spcBef>
                <a:spcPts val="0"/>
              </a:spcBef>
              <a:spcAft>
                <a:spcPts val="0"/>
              </a:spcAft>
              <a:defRPr/>
            </a:pPr>
            <a:r>
              <a:rPr lang="en-US" b="1" dirty="0">
                <a:latin typeface="+mn-lt"/>
                <a:ea typeface="+mn-ea"/>
              </a:rPr>
              <a:t>Submission Title:</a:t>
            </a:r>
            <a:r>
              <a:rPr lang="en-US" dirty="0">
                <a:latin typeface="+mn-lt"/>
                <a:ea typeface="+mn-ea"/>
              </a:rPr>
              <a:t> [The discussion about the  necessity of treating CSM as mandatory]	</a:t>
            </a:r>
          </a:p>
          <a:p>
            <a:pPr fontAlgn="auto">
              <a:spcBef>
                <a:spcPts val="0"/>
              </a:spcBef>
              <a:spcAft>
                <a:spcPts val="0"/>
              </a:spcAft>
              <a:defRPr/>
            </a:pPr>
            <a:r>
              <a:rPr lang="en-US" b="1" dirty="0">
                <a:latin typeface="+mn-lt"/>
                <a:ea typeface="+mn-ea"/>
              </a:rPr>
              <a:t>Date Submitted: </a:t>
            </a:r>
            <a:r>
              <a:rPr lang="en-US" dirty="0">
                <a:latin typeface="+mn-lt"/>
                <a:ea typeface="+mn-ea"/>
              </a:rPr>
              <a:t>[May 2010]	</a:t>
            </a:r>
          </a:p>
          <a:p>
            <a:pPr fontAlgn="auto">
              <a:spcBef>
                <a:spcPts val="0"/>
              </a:spcBef>
              <a:spcAft>
                <a:spcPts val="0"/>
              </a:spcAft>
              <a:defRPr/>
            </a:pPr>
            <a:r>
              <a:rPr lang="en-US" b="1" dirty="0">
                <a:latin typeface="+mn-lt"/>
                <a:ea typeface="+mn-ea"/>
              </a:rPr>
              <a:t>Source:</a:t>
            </a:r>
            <a:r>
              <a:rPr lang="en-US" dirty="0">
                <a:latin typeface="+mn-lt"/>
                <a:ea typeface="+mn-ea"/>
              </a:rPr>
              <a:t> </a:t>
            </a:r>
            <a:r>
              <a:rPr lang="en-US" altLang="zh-CN" dirty="0">
                <a:ea typeface="宋体" pitchFamily="2" charset="-122"/>
              </a:rPr>
              <a:t>[Y X Fu, X Wang, Y Yang, L Li, J </a:t>
            </a:r>
            <a:r>
              <a:rPr lang="en-US" altLang="zh-CN" dirty="0" err="1">
                <a:ea typeface="宋体" pitchFamily="2" charset="-122"/>
              </a:rPr>
              <a:t>Shen</a:t>
            </a:r>
            <a:r>
              <a:rPr lang="en-US" altLang="zh-CN" dirty="0">
                <a:ea typeface="宋体" pitchFamily="2" charset="-122"/>
              </a:rPr>
              <a:t>, JF </a:t>
            </a:r>
            <a:r>
              <a:rPr lang="en-US" altLang="zh-CN" dirty="0" err="1">
                <a:ea typeface="宋体" pitchFamily="2" charset="-122"/>
              </a:rPr>
              <a:t>Luo</a:t>
            </a:r>
            <a:r>
              <a:rPr lang="en-US" altLang="zh-CN" dirty="0">
                <a:ea typeface="宋体" pitchFamily="2" charset="-122"/>
              </a:rPr>
              <a:t>, X Tao, </a:t>
            </a:r>
            <a:r>
              <a:rPr lang="en-US" altLang="zh-CN" dirty="0" err="1">
                <a:ea typeface="宋体" pitchFamily="2" charset="-122"/>
              </a:rPr>
              <a:t>Haituo</a:t>
            </a:r>
            <a:r>
              <a:rPr lang="en-US" altLang="zh-CN" dirty="0">
                <a:ea typeface="宋体" pitchFamily="2" charset="-122"/>
              </a:rPr>
              <a:t> Liu</a:t>
            </a:r>
            <a:r>
              <a:rPr lang="en-US" dirty="0">
                <a:latin typeface="+mn-lt"/>
                <a:ea typeface="+mn-ea"/>
              </a:rPr>
              <a:t>]</a:t>
            </a:r>
          </a:p>
          <a:p>
            <a:pPr fontAlgn="auto">
              <a:spcBef>
                <a:spcPts val="0"/>
              </a:spcBef>
              <a:spcAft>
                <a:spcPts val="0"/>
              </a:spcAft>
              <a:defRPr/>
            </a:pPr>
            <a:r>
              <a:rPr lang="en-US" b="1" dirty="0">
                <a:latin typeface="+mn-lt"/>
                <a:ea typeface="+mn-ea"/>
              </a:rPr>
              <a:t>Company: </a:t>
            </a:r>
            <a:r>
              <a:rPr lang="en-US" dirty="0">
                <a:latin typeface="+mn-lt"/>
                <a:ea typeface="+mn-ea"/>
              </a:rPr>
              <a:t>[</a:t>
            </a:r>
            <a:r>
              <a:rPr lang="en-US" altLang="zh-CN" dirty="0">
                <a:ea typeface="宋体" pitchFamily="2" charset="-122"/>
              </a:rPr>
              <a:t>SIMIT, </a:t>
            </a:r>
            <a:r>
              <a:rPr lang="en-US" altLang="zh-CN" dirty="0" err="1">
                <a:ea typeface="宋体" pitchFamily="2" charset="-122"/>
              </a:rPr>
              <a:t>Vinno</a:t>
            </a:r>
            <a:r>
              <a:rPr lang="en-US" altLang="zh-CN" dirty="0">
                <a:ea typeface="宋体" pitchFamily="2" charset="-122"/>
              </a:rPr>
              <a:t>, </a:t>
            </a:r>
            <a:r>
              <a:rPr lang="en-US" altLang="zh-CN" dirty="0" err="1">
                <a:ea typeface="宋体" pitchFamily="2" charset="-122"/>
              </a:rPr>
              <a:t>Huawei</a:t>
            </a:r>
            <a:r>
              <a:rPr lang="en-US" dirty="0">
                <a:latin typeface="+mn-lt"/>
                <a:ea typeface="+mn-ea"/>
              </a:rPr>
              <a:t>]</a:t>
            </a:r>
          </a:p>
          <a:p>
            <a:pPr fontAlgn="auto">
              <a:spcBef>
                <a:spcPts val="0"/>
              </a:spcBef>
              <a:spcAft>
                <a:spcPts val="0"/>
              </a:spcAft>
              <a:defRPr/>
            </a:pPr>
            <a:r>
              <a:rPr lang="en-US" b="1" dirty="0">
                <a:latin typeface="+mn-lt"/>
                <a:ea typeface="+mn-ea"/>
              </a:rPr>
              <a:t>Address</a:t>
            </a:r>
            <a:r>
              <a:rPr lang="en-US" altLang="zh-CN" b="1" dirty="0">
                <a:ea typeface="宋体" pitchFamily="2" charset="-122"/>
              </a:rPr>
              <a:t> :</a:t>
            </a:r>
            <a:r>
              <a:rPr lang="en-US" altLang="zh-CN" dirty="0">
                <a:ea typeface="宋体" pitchFamily="2" charset="-122"/>
              </a:rPr>
              <a:t> [NO.865 </a:t>
            </a:r>
            <a:r>
              <a:rPr lang="en-US" altLang="zh-CN" dirty="0" err="1">
                <a:ea typeface="宋体" pitchFamily="2" charset="-122"/>
              </a:rPr>
              <a:t>Changning</a:t>
            </a:r>
            <a:r>
              <a:rPr lang="en-US" altLang="zh-CN" dirty="0">
                <a:ea typeface="宋体" pitchFamily="2" charset="-122"/>
              </a:rPr>
              <a:t> Road, Shanghai, 200050, China] </a:t>
            </a:r>
            <a:endParaRPr lang="en-US" dirty="0">
              <a:latin typeface="+mn-lt"/>
              <a:ea typeface="+mn-ea"/>
            </a:endParaRPr>
          </a:p>
          <a:p>
            <a:pPr fontAlgn="auto">
              <a:spcBef>
                <a:spcPts val="0"/>
              </a:spcBef>
              <a:spcAft>
                <a:spcPts val="0"/>
              </a:spcAft>
              <a:defRPr/>
            </a:pPr>
            <a:r>
              <a:rPr lang="en-US" b="1" dirty="0">
                <a:latin typeface="+mn-lt"/>
                <a:ea typeface="+mn-ea"/>
              </a:rPr>
              <a:t>Voice</a:t>
            </a:r>
            <a:r>
              <a:rPr lang="en-US" altLang="zh-CN" b="1" dirty="0">
                <a:ea typeface="宋体" pitchFamily="2" charset="-122"/>
              </a:rPr>
              <a:t>:</a:t>
            </a:r>
            <a:r>
              <a:rPr lang="en-US" altLang="zh-CN" dirty="0">
                <a:ea typeface="宋体" pitchFamily="2" charset="-122"/>
              </a:rPr>
              <a:t>[+86 21 6251 1070</a:t>
            </a:r>
            <a:r>
              <a:rPr lang="en-US" dirty="0">
                <a:latin typeface="+mn-lt"/>
                <a:ea typeface="+mn-ea"/>
              </a:rPr>
              <a:t>], </a:t>
            </a:r>
            <a:r>
              <a:rPr lang="en-US" altLang="zh-CN" b="1" dirty="0">
                <a:latin typeface="+mj-lt"/>
                <a:ea typeface="宋体" pitchFamily="2" charset="-122"/>
              </a:rPr>
              <a:t>FAX</a:t>
            </a:r>
            <a:r>
              <a:rPr lang="en-US" altLang="zh-CN" b="1" dirty="0">
                <a:ea typeface="宋体" pitchFamily="2" charset="-122"/>
              </a:rPr>
              <a:t>:</a:t>
            </a:r>
            <a:r>
              <a:rPr lang="en-US" altLang="zh-CN" dirty="0">
                <a:ea typeface="宋体" pitchFamily="2" charset="-122"/>
              </a:rPr>
              <a:t>[+86 21 6213 2314], </a:t>
            </a:r>
          </a:p>
          <a:p>
            <a:pPr fontAlgn="auto">
              <a:spcBef>
                <a:spcPts val="0"/>
              </a:spcBef>
              <a:spcAft>
                <a:spcPts val="0"/>
              </a:spcAft>
              <a:defRPr/>
            </a:pPr>
            <a:r>
              <a:rPr lang="en-US" b="1" dirty="0">
                <a:latin typeface="+mn-lt"/>
                <a:ea typeface="+mn-ea"/>
              </a:rPr>
              <a:t>E-Mail</a:t>
            </a:r>
            <a:r>
              <a:rPr lang="en-US" dirty="0">
                <a:latin typeface="+mn-lt"/>
                <a:ea typeface="+mn-ea"/>
              </a:rPr>
              <a:t>:[</a:t>
            </a:r>
            <a:r>
              <a:rPr lang="en-US" altLang="zh-CN" dirty="0">
                <a:ea typeface="宋体" pitchFamily="2" charset="-122"/>
              </a:rPr>
              <a:t>fxy@mail.sim.ac.cn</a:t>
            </a:r>
            <a:r>
              <a:rPr lang="en-US" dirty="0">
                <a:latin typeface="+mn-lt"/>
                <a:ea typeface="+mn-ea"/>
              </a:rPr>
              <a:t>]		</a:t>
            </a:r>
          </a:p>
          <a:p>
            <a:pPr fontAlgn="auto">
              <a:spcBef>
                <a:spcPts val="600"/>
              </a:spcBef>
              <a:spcAft>
                <a:spcPts val="600"/>
              </a:spcAft>
              <a:defRPr/>
            </a:pPr>
            <a:r>
              <a:rPr lang="en-US" b="1" dirty="0">
                <a:latin typeface="+mn-lt"/>
                <a:ea typeface="+mn-ea"/>
              </a:rPr>
              <a:t>Abstract:</a:t>
            </a:r>
            <a:r>
              <a:rPr lang="en-US" dirty="0">
                <a:latin typeface="+mn-lt"/>
                <a:ea typeface="+mn-ea"/>
              </a:rPr>
              <a:t>	[This presentation describes the problem that may be encountered when the CSM with current physical layer is applied, and gives suggestions] </a:t>
            </a:r>
          </a:p>
          <a:p>
            <a:pPr fontAlgn="auto">
              <a:spcBef>
                <a:spcPts val="600"/>
              </a:spcBef>
              <a:spcAft>
                <a:spcPts val="600"/>
              </a:spcAft>
              <a:defRPr/>
            </a:pPr>
            <a:r>
              <a:rPr lang="en-US" b="1" dirty="0">
                <a:latin typeface="+mn-lt"/>
                <a:ea typeface="+mn-ea"/>
              </a:rPr>
              <a:t>Purpose:</a:t>
            </a:r>
            <a:r>
              <a:rPr lang="en-US" dirty="0">
                <a:latin typeface="+mn-lt"/>
                <a:ea typeface="+mn-ea"/>
              </a:rPr>
              <a:t>	[For discussion]</a:t>
            </a:r>
          </a:p>
          <a:p>
            <a:pPr fontAlgn="auto">
              <a:spcBef>
                <a:spcPts val="0"/>
              </a:spcBef>
              <a:spcAft>
                <a:spcPts val="0"/>
              </a:spcAft>
              <a:defRPr/>
            </a:pPr>
            <a:r>
              <a:rPr lang="en-US" b="1" dirty="0">
                <a:latin typeface="+mn-lt"/>
                <a:ea typeface="+mn-ea"/>
              </a:rPr>
              <a:t>Notice:</a:t>
            </a:r>
            <a:r>
              <a:rPr lang="en-US" dirty="0">
                <a:latin typeface="+mn-lt"/>
                <a:ea typeface="+mn-ea"/>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fontAlgn="auto">
              <a:spcBef>
                <a:spcPts val="0"/>
              </a:spcBef>
              <a:spcAft>
                <a:spcPts val="0"/>
              </a:spcAft>
              <a:defRPr/>
            </a:pPr>
            <a:r>
              <a:rPr lang="en-US" b="1" dirty="0">
                <a:latin typeface="+mn-lt"/>
                <a:ea typeface="+mn-ea"/>
              </a:rPr>
              <a:t>Release:</a:t>
            </a:r>
            <a:r>
              <a:rPr lang="en-US" dirty="0">
                <a:latin typeface="+mn-lt"/>
                <a:ea typeface="+mn-ea"/>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p:cNvSpPr>
          <p:nvPr>
            <p:ph type="title"/>
          </p:nvPr>
        </p:nvSpPr>
        <p:spPr/>
        <p:txBody>
          <a:bodyPr/>
          <a:lstStyle/>
          <a:p>
            <a:pPr eaLnBrk="1" hangingPunct="1"/>
            <a:endParaRPr lang="zh-CN" altLang="en-US" smtClean="0">
              <a:ea typeface="宋体" charset="-122"/>
            </a:endParaRPr>
          </a:p>
        </p:txBody>
      </p:sp>
      <p:sp>
        <p:nvSpPr>
          <p:cNvPr id="14339" name="内容占位符 2"/>
          <p:cNvSpPr>
            <a:spLocks noGrp="1"/>
          </p:cNvSpPr>
          <p:nvPr>
            <p:ph idx="1"/>
          </p:nvPr>
        </p:nvSpPr>
        <p:spPr/>
        <p:txBody>
          <a:bodyPr/>
          <a:lstStyle/>
          <a:p>
            <a:pPr algn="ctr" eaLnBrk="1" hangingPunct="1">
              <a:buFont typeface="Arial" charset="0"/>
              <a:buNone/>
            </a:pPr>
            <a:endParaRPr lang="en-US" altLang="zh-CN" sz="6600" smtClean="0">
              <a:ea typeface="宋体" charset="-122"/>
            </a:endParaRPr>
          </a:p>
          <a:p>
            <a:pPr algn="ctr" eaLnBrk="1" hangingPunct="1">
              <a:buFont typeface="Arial" charset="0"/>
              <a:buNone/>
            </a:pPr>
            <a:r>
              <a:rPr lang="en-US" altLang="zh-CN" sz="6600" smtClean="0">
                <a:ea typeface="宋体" charset="-122"/>
              </a:rPr>
              <a:t>Thank you!</a:t>
            </a:r>
            <a:endParaRPr lang="zh-CN" altLang="en-US" sz="6600" smtClean="0">
              <a:ea typeface="宋体" charset="-122"/>
            </a:endParaRPr>
          </a:p>
        </p:txBody>
      </p:sp>
      <p:sp>
        <p:nvSpPr>
          <p:cNvPr id="14340" name="フッター プレースホルダ 3"/>
          <p:cNvSpPr>
            <a:spLocks noGrp="1"/>
          </p:cNvSpPr>
          <p:nvPr>
            <p:ph type="ftr" sz="quarter" idx="11"/>
          </p:nvPr>
        </p:nvSpPr>
        <p:spPr>
          <a:noFill/>
        </p:spPr>
        <p:txBody>
          <a:bodyPr/>
          <a:lstStyle/>
          <a:p>
            <a:r>
              <a:rPr lang="en-GB" altLang="ja-JP" smtClean="0">
                <a:ea typeface="ＭＳ Ｐゴシック" pitchFamily="34" charset="-128"/>
              </a:rPr>
              <a:t>Yaoxian Fu, SIMIT</a:t>
            </a:r>
          </a:p>
        </p:txBody>
      </p:sp>
      <p:sp>
        <p:nvSpPr>
          <p:cNvPr id="14341" name="日付プレースホルダ 2"/>
          <p:cNvSpPr>
            <a:spLocks noGrp="1"/>
          </p:cNvSpPr>
          <p:nvPr>
            <p:ph type="dt" sz="quarter" idx="10"/>
          </p:nvPr>
        </p:nvSpPr>
        <p:spPr>
          <a:noFill/>
        </p:spPr>
        <p:txBody>
          <a:bodyPr/>
          <a:lstStyle/>
          <a:p>
            <a:r>
              <a:rPr lang="en-US" altLang="ja-JP" smtClean="0">
                <a:ea typeface="ＭＳ Ｐゴシック" pitchFamily="34" charset="-128"/>
              </a:rPr>
              <a:t>May 2010</a:t>
            </a:r>
            <a:endParaRPr lang="en-GB" altLang="ja-JP" smtClean="0">
              <a:ea typeface="ＭＳ Ｐゴシック" pitchFamily="34" charset="-128"/>
            </a:endParaRPr>
          </a:p>
        </p:txBody>
      </p:sp>
      <p:sp>
        <p:nvSpPr>
          <p:cNvPr id="14342" name="Slide Number Placeholder 4"/>
          <p:cNvSpPr>
            <a:spLocks noGrp="1"/>
          </p:cNvSpPr>
          <p:nvPr>
            <p:ph type="sldNum" sz="quarter" idx="12"/>
          </p:nvPr>
        </p:nvSpPr>
        <p:spPr>
          <a:xfrm>
            <a:off x="4286250" y="6475413"/>
            <a:ext cx="714375" cy="366712"/>
          </a:xfrm>
          <a:noFill/>
        </p:spPr>
        <p:txBody>
          <a:bodyPr/>
          <a:lstStyle/>
          <a:p>
            <a:r>
              <a:rPr lang="en-GB" altLang="zh-CN" smtClean="0">
                <a:ea typeface="ＭＳ Ｐゴシック" pitchFamily="34" charset="-128"/>
              </a:rPr>
              <a:t>Slide </a:t>
            </a:r>
            <a:fld id="{A1F367EA-541D-4EDA-B979-73440A61B8D7}" type="slidenum">
              <a:rPr lang="en-GB" altLang="zh-CN" smtClean="0">
                <a:ea typeface="ＭＳ Ｐゴシック" pitchFamily="34" charset="-128"/>
              </a:rPr>
              <a:pPr/>
              <a:t>10</a:t>
            </a:fld>
            <a:endParaRPr lang="en-GB" altLang="zh-CN" smtClean="0">
              <a:ea typeface="ＭＳ Ｐゴシック" pitchFamily="34"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endParaRPr lang="zh-CN" altLang="en-US" smtClean="0">
              <a:ea typeface="宋体" charset="-122"/>
            </a:endParaRPr>
          </a:p>
        </p:txBody>
      </p:sp>
      <p:sp>
        <p:nvSpPr>
          <p:cNvPr id="6147" name="Date Placeholder 2"/>
          <p:cNvSpPr>
            <a:spLocks noGrp="1"/>
          </p:cNvSpPr>
          <p:nvPr>
            <p:ph type="dt" sz="quarter" idx="10"/>
          </p:nvPr>
        </p:nvSpPr>
        <p:spPr>
          <a:noFill/>
        </p:spPr>
        <p:txBody>
          <a:bodyPr/>
          <a:lstStyle/>
          <a:p>
            <a:r>
              <a:rPr lang="en-US" altLang="ja-JP" smtClean="0">
                <a:ea typeface="ＭＳ Ｐゴシック" pitchFamily="34" charset="-128"/>
              </a:rPr>
              <a:t>May 2010</a:t>
            </a:r>
            <a:endParaRPr lang="en-GB" altLang="zh-CN" smtClean="0">
              <a:ea typeface="ＭＳ Ｐゴシック" pitchFamily="34" charset="-128"/>
            </a:endParaRPr>
          </a:p>
        </p:txBody>
      </p:sp>
      <p:sp>
        <p:nvSpPr>
          <p:cNvPr id="6148" name="Footer Placeholder 3"/>
          <p:cNvSpPr>
            <a:spLocks noGrp="1"/>
          </p:cNvSpPr>
          <p:nvPr>
            <p:ph type="ftr" sz="quarter" idx="11"/>
          </p:nvPr>
        </p:nvSpPr>
        <p:spPr>
          <a:noFill/>
        </p:spPr>
        <p:txBody>
          <a:bodyPr/>
          <a:lstStyle/>
          <a:p>
            <a:r>
              <a:rPr lang="en-GB" altLang="zh-CN" smtClean="0">
                <a:ea typeface="ＭＳ Ｐゴシック" pitchFamily="34" charset="-128"/>
              </a:rPr>
              <a:t>Yaoxian Fu, SIMIT</a:t>
            </a:r>
          </a:p>
        </p:txBody>
      </p:sp>
      <p:sp>
        <p:nvSpPr>
          <p:cNvPr id="6149" name="Slide Number Placeholder 4"/>
          <p:cNvSpPr>
            <a:spLocks noGrp="1"/>
          </p:cNvSpPr>
          <p:nvPr>
            <p:ph type="sldNum" sz="quarter" idx="12"/>
          </p:nvPr>
        </p:nvSpPr>
        <p:spPr>
          <a:noFill/>
        </p:spPr>
        <p:txBody>
          <a:bodyPr/>
          <a:lstStyle/>
          <a:p>
            <a:r>
              <a:rPr lang="en-GB" altLang="zh-CN" smtClean="0">
                <a:ea typeface="ＭＳ Ｐゴシック" pitchFamily="34" charset="-128"/>
              </a:rPr>
              <a:t>Slide </a:t>
            </a:r>
            <a:fld id="{1C7F0F5F-7D8C-4793-A5D4-4C071167E4FD}" type="slidenum">
              <a:rPr lang="en-GB" altLang="zh-CN" smtClean="0">
                <a:ea typeface="ＭＳ Ｐゴシック" pitchFamily="34" charset="-128"/>
              </a:rPr>
              <a:pPr/>
              <a:t>2</a:t>
            </a:fld>
            <a:endParaRPr lang="en-GB" altLang="zh-CN" smtClean="0">
              <a:ea typeface="ＭＳ Ｐゴシック" pitchFamily="34" charset="-128"/>
            </a:endParaRPr>
          </a:p>
        </p:txBody>
      </p:sp>
      <p:sp>
        <p:nvSpPr>
          <p:cNvPr id="6" name="Title 4"/>
          <p:cNvSpPr txBox="1">
            <a:spLocks/>
          </p:cNvSpPr>
          <p:nvPr/>
        </p:nvSpPr>
        <p:spPr bwMode="auto">
          <a:xfrm>
            <a:off x="457200" y="536575"/>
            <a:ext cx="8229600" cy="1143000"/>
          </a:xfrm>
          <a:prstGeom prst="rect">
            <a:avLst/>
          </a:prstGeom>
          <a:noFill/>
          <a:ln w="9525">
            <a:noFill/>
            <a:round/>
            <a:headEnd/>
            <a:tailEnd/>
          </a:ln>
        </p:spPr>
        <p:txBody>
          <a:bodyPr lIns="92160" tIns="46080" rIns="92160" bIns="46080" anchor="ctr"/>
          <a:lstStyle/>
          <a:p>
            <a:pPr algn="ctr" defTabSz="457200">
              <a:lnSpc>
                <a:spcPct val="93000"/>
              </a:lnSpc>
              <a:buClr>
                <a:srgbClr val="000000"/>
              </a:buClr>
              <a:buSzPct val="100000"/>
              <a:buFont typeface="Times New Roman" pitchFamily="18" charset="0"/>
              <a:buNone/>
              <a:defRPr/>
            </a:pPr>
            <a:r>
              <a:rPr kumimoji="0" lang="en-US" altLang="zh-CN" sz="3800" kern="0">
                <a:solidFill>
                  <a:srgbClr val="000000"/>
                </a:solidFill>
                <a:latin typeface="Calibri" pitchFamily="34" charset="0"/>
                <a:ea typeface="+mj-ea"/>
                <a:cs typeface="+mj-cs"/>
              </a:rPr>
              <a:t>Summary</a:t>
            </a:r>
          </a:p>
        </p:txBody>
      </p:sp>
      <p:sp>
        <p:nvSpPr>
          <p:cNvPr id="7" name="Content Placeholder 5"/>
          <p:cNvSpPr txBox="1">
            <a:spLocks/>
          </p:cNvSpPr>
          <p:nvPr/>
        </p:nvSpPr>
        <p:spPr>
          <a:xfrm>
            <a:off x="685800" y="1976438"/>
            <a:ext cx="8039100" cy="4381500"/>
          </a:xfrm>
          <a:prstGeom prst="rect">
            <a:avLst/>
          </a:prstGeom>
        </p:spPr>
        <p:txBody>
          <a:bodyPr>
            <a:normAutofit/>
          </a:bodyPr>
          <a:lstStyle/>
          <a:p>
            <a:pPr marL="336550" indent="-336550" defTabSz="457200" fontAlgn="auto">
              <a:lnSpc>
                <a:spcPct val="125000"/>
              </a:lnSpc>
              <a:spcBef>
                <a:spcPts val="800"/>
              </a:spcBef>
              <a:spcAft>
                <a:spcPts val="0"/>
              </a:spcAft>
              <a:buClr>
                <a:srgbClr val="000000"/>
              </a:buClr>
              <a:buSzPct val="100000"/>
              <a:buFont typeface="Arial" pitchFamily="34" charset="0"/>
              <a:buChar char="•"/>
              <a:defRPr/>
            </a:pPr>
            <a:r>
              <a:rPr kumimoji="0" lang="en-US" sz="2800" kern="0">
                <a:solidFill>
                  <a:srgbClr val="000000"/>
                </a:solidFill>
                <a:latin typeface="+mj-lt"/>
                <a:ea typeface="+mn-ea"/>
              </a:rPr>
              <a:t>Motivation</a:t>
            </a:r>
          </a:p>
          <a:p>
            <a:pPr marL="736600" lvl="1" indent="-279400" defTabSz="457200" fontAlgn="auto">
              <a:lnSpc>
                <a:spcPct val="125000"/>
              </a:lnSpc>
              <a:spcBef>
                <a:spcPts val="700"/>
              </a:spcBef>
              <a:spcAft>
                <a:spcPts val="0"/>
              </a:spcAft>
              <a:buClr>
                <a:srgbClr val="000000"/>
              </a:buClr>
              <a:buSzPct val="100000"/>
              <a:buFont typeface="Arial" pitchFamily="34" charset="0"/>
              <a:buChar char="–"/>
              <a:defRPr/>
            </a:pPr>
            <a:r>
              <a:rPr kumimoji="0" lang="en-US" sz="2200" kern="0">
                <a:solidFill>
                  <a:srgbClr val="000000"/>
                </a:solidFill>
                <a:latin typeface="Calibri" pitchFamily="34" charset="0"/>
              </a:rPr>
              <a:t>CSM with current physical layer in the draft is not suitable to negotiate between coordinators or devices, and it causes complexity while gain little benefit.</a:t>
            </a:r>
          </a:p>
          <a:p>
            <a:pPr marL="336550" indent="-336550" defTabSz="457200" fontAlgn="auto">
              <a:lnSpc>
                <a:spcPct val="125000"/>
              </a:lnSpc>
              <a:spcBef>
                <a:spcPts val="800"/>
              </a:spcBef>
              <a:spcAft>
                <a:spcPts val="0"/>
              </a:spcAft>
              <a:buClr>
                <a:srgbClr val="000000"/>
              </a:buClr>
              <a:buSzPct val="100000"/>
              <a:buFont typeface="Arial" pitchFamily="34" charset="0"/>
              <a:buChar char="•"/>
              <a:defRPr/>
            </a:pPr>
            <a:r>
              <a:rPr kumimoji="0" lang="en-US" sz="2800" kern="0">
                <a:solidFill>
                  <a:srgbClr val="000000"/>
                </a:solidFill>
                <a:latin typeface="+mj-lt"/>
                <a:ea typeface="+mn-ea"/>
              </a:rPr>
              <a:t>Objective</a:t>
            </a:r>
          </a:p>
          <a:p>
            <a:pPr marL="736600" lvl="1" indent="-279400" defTabSz="457200" fontAlgn="auto">
              <a:lnSpc>
                <a:spcPct val="125000"/>
              </a:lnSpc>
              <a:spcBef>
                <a:spcPts val="700"/>
              </a:spcBef>
              <a:spcAft>
                <a:spcPts val="0"/>
              </a:spcAft>
              <a:buClr>
                <a:srgbClr val="000000"/>
              </a:buClr>
              <a:buSzPct val="100000"/>
              <a:buFont typeface="Arial" pitchFamily="34" charset="0"/>
              <a:buChar char="–"/>
              <a:defRPr/>
            </a:pPr>
            <a:r>
              <a:rPr kumimoji="0" lang="en-US" sz="2200" kern="0">
                <a:solidFill>
                  <a:srgbClr val="000000"/>
                </a:solidFill>
                <a:latin typeface="+mj-lt"/>
              </a:rPr>
              <a:t>CSM should not be mandatory;</a:t>
            </a:r>
          </a:p>
          <a:p>
            <a:pPr marL="736600" lvl="1" indent="-279400" defTabSz="457200" fontAlgn="auto">
              <a:lnSpc>
                <a:spcPct val="125000"/>
              </a:lnSpc>
              <a:spcBef>
                <a:spcPts val="700"/>
              </a:spcBef>
              <a:spcAft>
                <a:spcPts val="0"/>
              </a:spcAft>
              <a:buClr>
                <a:srgbClr val="000000"/>
              </a:buClr>
              <a:buSzPct val="100000"/>
              <a:buFont typeface="Arial" pitchFamily="34" charset="0"/>
              <a:buChar char="–"/>
              <a:defRPr/>
            </a:pPr>
            <a:r>
              <a:rPr kumimoji="0" lang="en-US" sz="2200" kern="0">
                <a:solidFill>
                  <a:srgbClr val="000000"/>
                </a:solidFill>
                <a:latin typeface="+mj-lt"/>
              </a:rPr>
              <a:t>CSM should use the physical layer with highest sensitivity;</a:t>
            </a:r>
          </a:p>
          <a:p>
            <a:pPr marL="736600" lvl="1" indent="-279400" defTabSz="457200" fontAlgn="auto">
              <a:lnSpc>
                <a:spcPct val="125000"/>
              </a:lnSpc>
              <a:spcBef>
                <a:spcPts val="700"/>
              </a:spcBef>
              <a:spcAft>
                <a:spcPts val="0"/>
              </a:spcAft>
              <a:buClr>
                <a:srgbClr val="000000"/>
              </a:buClr>
              <a:buSzPct val="100000"/>
              <a:buFont typeface="Arial" pitchFamily="34" charset="0"/>
              <a:buChar char="–"/>
              <a:defRPr/>
            </a:pPr>
            <a:r>
              <a:rPr kumimoji="0" lang="en-US" sz="2200" kern="0">
                <a:solidFill>
                  <a:srgbClr val="000000"/>
                </a:solidFill>
                <a:latin typeface="+mj-lt"/>
              </a:rPr>
              <a:t>MPM without CSM should be considered.</a:t>
            </a:r>
            <a:endParaRPr kumimoji="0" lang="en-US" sz="2200" kern="0" dirty="0">
              <a:solidFill>
                <a:srgbClr val="000000"/>
              </a:solidFill>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endParaRPr lang="zh-CN" altLang="en-US" smtClean="0">
              <a:ea typeface="宋体" charset="-122"/>
            </a:endParaRPr>
          </a:p>
        </p:txBody>
      </p:sp>
      <p:sp>
        <p:nvSpPr>
          <p:cNvPr id="7171" name="Date Placeholder 2"/>
          <p:cNvSpPr>
            <a:spLocks noGrp="1"/>
          </p:cNvSpPr>
          <p:nvPr>
            <p:ph type="dt" sz="quarter" idx="10"/>
          </p:nvPr>
        </p:nvSpPr>
        <p:spPr>
          <a:noFill/>
        </p:spPr>
        <p:txBody>
          <a:bodyPr/>
          <a:lstStyle/>
          <a:p>
            <a:r>
              <a:rPr lang="en-US" altLang="ja-JP" smtClean="0">
                <a:ea typeface="ＭＳ Ｐゴシック" pitchFamily="34" charset="-128"/>
              </a:rPr>
              <a:t>May 2010</a:t>
            </a:r>
            <a:endParaRPr lang="en-GB" altLang="zh-CN" smtClean="0">
              <a:ea typeface="ＭＳ Ｐゴシック" pitchFamily="34" charset="-128"/>
            </a:endParaRPr>
          </a:p>
        </p:txBody>
      </p:sp>
      <p:sp>
        <p:nvSpPr>
          <p:cNvPr id="7172" name="Slide Number Placeholder 4"/>
          <p:cNvSpPr>
            <a:spLocks noGrp="1"/>
          </p:cNvSpPr>
          <p:nvPr>
            <p:ph type="sldNum" sz="quarter" idx="12"/>
          </p:nvPr>
        </p:nvSpPr>
        <p:spPr>
          <a:noFill/>
        </p:spPr>
        <p:txBody>
          <a:bodyPr/>
          <a:lstStyle/>
          <a:p>
            <a:r>
              <a:rPr lang="en-GB" altLang="zh-CN" smtClean="0">
                <a:ea typeface="ＭＳ Ｐゴシック" pitchFamily="34" charset="-128"/>
              </a:rPr>
              <a:t>Slide </a:t>
            </a:r>
            <a:fld id="{C470EC76-0A00-44A0-828C-3A5475E7BB42}" type="slidenum">
              <a:rPr lang="en-GB" altLang="zh-CN" smtClean="0">
                <a:ea typeface="ＭＳ Ｐゴシック" pitchFamily="34" charset="-128"/>
              </a:rPr>
              <a:pPr/>
              <a:t>3</a:t>
            </a:fld>
            <a:endParaRPr lang="en-GB" altLang="zh-CN" smtClean="0">
              <a:ea typeface="ＭＳ Ｐゴシック" pitchFamily="34" charset="-128"/>
            </a:endParaRPr>
          </a:p>
        </p:txBody>
      </p:sp>
      <p:sp>
        <p:nvSpPr>
          <p:cNvPr id="6" name="标题 1"/>
          <p:cNvSpPr txBox="1">
            <a:spLocks/>
          </p:cNvSpPr>
          <p:nvPr/>
        </p:nvSpPr>
        <p:spPr bwMode="auto">
          <a:xfrm>
            <a:off x="457200" y="560388"/>
            <a:ext cx="8229600" cy="1143000"/>
          </a:xfrm>
          <a:prstGeom prst="rect">
            <a:avLst/>
          </a:prstGeom>
          <a:noFill/>
          <a:ln w="9525">
            <a:noFill/>
            <a:round/>
            <a:headEnd/>
            <a:tailEnd/>
          </a:ln>
        </p:spPr>
        <p:txBody>
          <a:bodyPr lIns="92160" tIns="46080" rIns="92160" bIns="46080" anchor="ctr">
            <a:normAutofit fontScale="97500"/>
          </a:bodyPr>
          <a:lstStyle/>
          <a:p>
            <a:pPr algn="ctr" defTabSz="457200" fontAlgn="auto">
              <a:lnSpc>
                <a:spcPct val="93000"/>
              </a:lnSpc>
              <a:spcAft>
                <a:spcPts val="0"/>
              </a:spcAft>
              <a:buClr>
                <a:srgbClr val="000000"/>
              </a:buClr>
              <a:buSzPct val="100000"/>
              <a:buFont typeface="Times New Roman" pitchFamily="18" charset="0"/>
              <a:buNone/>
              <a:defRPr/>
            </a:pPr>
            <a:r>
              <a:rPr kumimoji="0" lang="en-US" altLang="zh-CN" sz="3800" kern="0">
                <a:solidFill>
                  <a:srgbClr val="000000"/>
                </a:solidFill>
                <a:latin typeface="Calibri" pitchFamily="34" charset="0"/>
                <a:ea typeface="+mj-ea"/>
                <a:cs typeface="+mj-cs"/>
              </a:rPr>
              <a:t>The Description about CSM in the draft</a:t>
            </a:r>
            <a:endParaRPr kumimoji="0" lang="zh-CN" altLang="en-US" sz="3800" kern="0" dirty="0">
              <a:solidFill>
                <a:srgbClr val="000000"/>
              </a:solidFill>
              <a:latin typeface="Calibri" pitchFamily="34" charset="0"/>
              <a:ea typeface="+mj-ea"/>
              <a:cs typeface="+mj-cs"/>
            </a:endParaRPr>
          </a:p>
        </p:txBody>
      </p:sp>
      <p:sp>
        <p:nvSpPr>
          <p:cNvPr id="7" name="内容占位符 2"/>
          <p:cNvSpPr txBox="1">
            <a:spLocks/>
          </p:cNvSpPr>
          <p:nvPr/>
        </p:nvSpPr>
        <p:spPr>
          <a:xfrm>
            <a:off x="457200" y="1885950"/>
            <a:ext cx="8186738" cy="2400300"/>
          </a:xfrm>
          <a:prstGeom prst="rect">
            <a:avLst/>
          </a:prstGeom>
        </p:spPr>
        <p:txBody>
          <a:bodyPr>
            <a:normAutofit fontScale="47500" lnSpcReduction="20000"/>
          </a:bodyPr>
          <a:lstStyle/>
          <a:p>
            <a:pPr marL="336550" indent="-336550" defTabSz="457200" fontAlgn="auto">
              <a:lnSpc>
                <a:spcPct val="125000"/>
              </a:lnSpc>
              <a:spcBef>
                <a:spcPts val="800"/>
              </a:spcBef>
              <a:spcAft>
                <a:spcPts val="0"/>
              </a:spcAft>
              <a:buClr>
                <a:srgbClr val="000000"/>
              </a:buClr>
              <a:buSzPct val="100000"/>
              <a:buFont typeface="Arial" pitchFamily="34" charset="0"/>
              <a:buChar char="•"/>
              <a:defRPr/>
            </a:pPr>
            <a:r>
              <a:rPr kumimoji="0" lang="en-US" altLang="zh-CN" sz="3000" kern="0">
                <a:solidFill>
                  <a:srgbClr val="000000"/>
                </a:solidFill>
                <a:latin typeface="Calibri" pitchFamily="34" charset="0"/>
                <a:ea typeface="+mn-ea"/>
              </a:rPr>
              <a:t>For this purpose, the MPM management scheme facilitates negotiation among potential coordinators with different PHY modes before starting respective networks, by employing a common communication bridge known as the common signaling mode (CSM).</a:t>
            </a:r>
          </a:p>
          <a:p>
            <a:pPr marL="336550" indent="-336550" defTabSz="457200" fontAlgn="auto">
              <a:lnSpc>
                <a:spcPct val="125000"/>
              </a:lnSpc>
              <a:spcBef>
                <a:spcPts val="800"/>
              </a:spcBef>
              <a:spcAft>
                <a:spcPts val="0"/>
              </a:spcAft>
              <a:buClr>
                <a:srgbClr val="000000"/>
              </a:buClr>
              <a:buSzPct val="100000"/>
              <a:buFont typeface="Arial" pitchFamily="34" charset="0"/>
              <a:buChar char="•"/>
              <a:defRPr/>
            </a:pPr>
            <a:r>
              <a:rPr kumimoji="0" lang="en-US" altLang="zh-CN" sz="3000" kern="0">
                <a:solidFill>
                  <a:srgbClr val="000000"/>
                </a:solidFill>
                <a:latin typeface="Calibri" pitchFamily="34" charset="0"/>
                <a:ea typeface="+mn-ea"/>
              </a:rPr>
              <a:t>. A P802.15.4g-compliant device acting as a coordinator shall be able to transmit and receive in CSM index 0.</a:t>
            </a:r>
          </a:p>
          <a:p>
            <a:pPr marL="336550" indent="-336550" defTabSz="457200" fontAlgn="auto">
              <a:lnSpc>
                <a:spcPct val="125000"/>
              </a:lnSpc>
              <a:spcBef>
                <a:spcPts val="800"/>
              </a:spcBef>
              <a:spcAft>
                <a:spcPts val="0"/>
              </a:spcAft>
              <a:buClr>
                <a:srgbClr val="000000"/>
              </a:buClr>
              <a:buSzPct val="100000"/>
              <a:buFont typeface="Arial" pitchFamily="34" charset="0"/>
              <a:buChar char="•"/>
              <a:defRPr/>
            </a:pPr>
            <a:r>
              <a:rPr kumimoji="0" lang="en-US" altLang="zh-CN" sz="3000" kern="0">
                <a:solidFill>
                  <a:srgbClr val="000000"/>
                </a:solidFill>
                <a:latin typeface="Calibri" pitchFamily="34" charset="0"/>
                <a:ea typeface="+mn-ea"/>
              </a:rPr>
              <a:t>The CSM is defined as the mandatory mode for a given band defined in 6.1.1, 6.12a, 6.12b, and 6.12c.</a:t>
            </a:r>
          </a:p>
          <a:p>
            <a:pPr marL="336550" indent="-336550" defTabSz="457200" fontAlgn="auto">
              <a:lnSpc>
                <a:spcPct val="125000"/>
              </a:lnSpc>
              <a:spcBef>
                <a:spcPts val="800"/>
              </a:spcBef>
              <a:spcAft>
                <a:spcPts val="0"/>
              </a:spcAft>
              <a:buClr>
                <a:srgbClr val="000000"/>
              </a:buClr>
              <a:buSzPct val="100000"/>
              <a:buFont typeface="Arial" pitchFamily="34" charset="0"/>
              <a:buChar char="•"/>
              <a:defRPr/>
            </a:pPr>
            <a:endParaRPr kumimoji="0" lang="en-US" altLang="zh-CN" sz="3000" kern="0">
              <a:solidFill>
                <a:srgbClr val="000000"/>
              </a:solidFill>
              <a:latin typeface="Calibri" pitchFamily="34" charset="0"/>
              <a:ea typeface="+mn-ea"/>
            </a:endParaRPr>
          </a:p>
          <a:p>
            <a:pPr marL="336550" indent="-336550" defTabSz="457200" fontAlgn="auto">
              <a:lnSpc>
                <a:spcPct val="125000"/>
              </a:lnSpc>
              <a:spcBef>
                <a:spcPts val="800"/>
              </a:spcBef>
              <a:spcAft>
                <a:spcPts val="0"/>
              </a:spcAft>
              <a:buClr>
                <a:srgbClr val="000000"/>
              </a:buClr>
              <a:buSzPct val="100000"/>
              <a:buFont typeface="Arial" pitchFamily="34" charset="0"/>
              <a:buChar char="•"/>
              <a:defRPr/>
            </a:pPr>
            <a:endParaRPr kumimoji="0" lang="en-US" altLang="zh-CN" sz="3000" kern="0">
              <a:solidFill>
                <a:srgbClr val="000000"/>
              </a:solidFill>
              <a:latin typeface="Calibri" pitchFamily="34" charset="0"/>
              <a:ea typeface="+mn-ea"/>
            </a:endParaRPr>
          </a:p>
          <a:p>
            <a:pPr marL="336550" indent="-336550" defTabSz="457200" fontAlgn="auto">
              <a:lnSpc>
                <a:spcPct val="125000"/>
              </a:lnSpc>
              <a:spcBef>
                <a:spcPts val="800"/>
              </a:spcBef>
              <a:spcAft>
                <a:spcPts val="0"/>
              </a:spcAft>
              <a:buClr>
                <a:srgbClr val="000000"/>
              </a:buClr>
              <a:buSzPct val="100000"/>
              <a:buFont typeface="Arial" pitchFamily="34" charset="0"/>
              <a:buChar char="•"/>
              <a:defRPr/>
            </a:pPr>
            <a:endParaRPr kumimoji="0" lang="zh-CN" altLang="en-US" sz="3000" kern="0" dirty="0">
              <a:solidFill>
                <a:srgbClr val="000000"/>
              </a:solidFill>
              <a:latin typeface="Calibri" pitchFamily="34" charset="0"/>
              <a:ea typeface="+mn-ea"/>
            </a:endParaRPr>
          </a:p>
        </p:txBody>
      </p:sp>
      <p:pic>
        <p:nvPicPr>
          <p:cNvPr id="7175" name="Picture 2"/>
          <p:cNvPicPr>
            <a:picLocks noChangeAspect="1" noChangeArrowheads="1"/>
          </p:cNvPicPr>
          <p:nvPr/>
        </p:nvPicPr>
        <p:blipFill>
          <a:blip r:embed="rId3"/>
          <a:srcRect/>
          <a:stretch>
            <a:fillRect/>
          </a:stretch>
        </p:blipFill>
        <p:spPr bwMode="auto">
          <a:xfrm>
            <a:off x="857250" y="4214813"/>
            <a:ext cx="7477125" cy="2286000"/>
          </a:xfrm>
          <a:prstGeom prst="rect">
            <a:avLst/>
          </a:prstGeom>
          <a:noFill/>
          <a:ln w="9525">
            <a:noFill/>
            <a:miter lim="800000"/>
            <a:headEnd/>
            <a:tailEnd/>
          </a:ln>
        </p:spPr>
      </p:pic>
      <p:sp>
        <p:nvSpPr>
          <p:cNvPr id="7176" name="フッター プレースホルダ 3"/>
          <p:cNvSpPr>
            <a:spLocks noGrp="1"/>
          </p:cNvSpPr>
          <p:nvPr>
            <p:ph type="ftr" sz="quarter" idx="11"/>
          </p:nvPr>
        </p:nvSpPr>
        <p:spPr>
          <a:noFill/>
        </p:spPr>
        <p:txBody>
          <a:bodyPr/>
          <a:lstStyle/>
          <a:p>
            <a:r>
              <a:rPr lang="en-GB" altLang="ja-JP" smtClean="0">
                <a:ea typeface="ＭＳ Ｐゴシック" pitchFamily="34" charset="-128"/>
              </a:rPr>
              <a:t>Yaoxian Fu, SIMIT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pPr eaLnBrk="1" hangingPunct="1"/>
            <a:r>
              <a:rPr lang="en-US" altLang="zh-CN" smtClean="0">
                <a:ea typeface="宋体" charset="-122"/>
              </a:rPr>
              <a:t>CSM in the draft</a:t>
            </a:r>
            <a:endParaRPr lang="zh-CN" altLang="en-US" smtClean="0">
              <a:ea typeface="宋体" charset="-122"/>
            </a:endParaRPr>
          </a:p>
        </p:txBody>
      </p:sp>
      <p:sp>
        <p:nvSpPr>
          <p:cNvPr id="3" name="内容占位符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altLang="zh-CN" dirty="0" smtClean="0"/>
              <a:t>CSM</a:t>
            </a:r>
          </a:p>
          <a:p>
            <a:pPr lvl="1" eaLnBrk="1" fontAlgn="auto" hangingPunct="1">
              <a:spcAft>
                <a:spcPts val="0"/>
              </a:spcAft>
              <a:buFont typeface="Arial" pitchFamily="34" charset="0"/>
              <a:buChar char="–"/>
              <a:defRPr/>
            </a:pPr>
            <a:r>
              <a:rPr lang="en-US" altLang="zh-CN" dirty="0" smtClean="0"/>
              <a:t>The CSM is defined as the </a:t>
            </a:r>
            <a:r>
              <a:rPr lang="en-US" altLang="zh-CN" dirty="0" smtClean="0">
                <a:solidFill>
                  <a:srgbClr val="FF0000"/>
                </a:solidFill>
              </a:rPr>
              <a:t>mandatory</a:t>
            </a:r>
            <a:r>
              <a:rPr lang="en-US" altLang="zh-CN" dirty="0" smtClean="0"/>
              <a:t> mode;</a:t>
            </a:r>
          </a:p>
          <a:p>
            <a:pPr lvl="1" eaLnBrk="1" fontAlgn="auto" hangingPunct="1">
              <a:spcAft>
                <a:spcPts val="0"/>
              </a:spcAft>
              <a:buFont typeface="Arial" pitchFamily="34" charset="0"/>
              <a:buChar char="–"/>
              <a:defRPr/>
            </a:pPr>
            <a:r>
              <a:rPr lang="en-US" altLang="zh-CN" dirty="0" smtClean="0"/>
              <a:t>Coordinators must use CSM before start its network;</a:t>
            </a:r>
          </a:p>
          <a:p>
            <a:pPr lvl="1" eaLnBrk="1" fontAlgn="auto" hangingPunct="1">
              <a:spcAft>
                <a:spcPts val="0"/>
              </a:spcAft>
              <a:buFont typeface="Arial" pitchFamily="34" charset="0"/>
              <a:buChar char="–"/>
              <a:defRPr/>
            </a:pPr>
            <a:r>
              <a:rPr lang="en-US" altLang="zh-CN" dirty="0" smtClean="0"/>
              <a:t>CSM use index 0 (FSK 50kbps) as its physical layer;</a:t>
            </a:r>
          </a:p>
          <a:p>
            <a:pPr lvl="1" eaLnBrk="1" fontAlgn="auto" hangingPunct="1">
              <a:spcAft>
                <a:spcPts val="0"/>
              </a:spcAft>
              <a:buFont typeface="Arial" pitchFamily="34" charset="0"/>
              <a:buChar char="–"/>
              <a:defRPr/>
            </a:pPr>
            <a:r>
              <a:rPr lang="en-US" altLang="zh-CN" dirty="0" smtClean="0"/>
              <a:t>CSM is used </a:t>
            </a:r>
            <a:r>
              <a:rPr lang="en-US" altLang="zh-CN" dirty="0" smtClean="0">
                <a:solidFill>
                  <a:srgbClr val="FF0000"/>
                </a:solidFill>
              </a:rPr>
              <a:t>periodically</a:t>
            </a:r>
            <a:r>
              <a:rPr lang="en-US" altLang="zh-CN" dirty="0" smtClean="0"/>
              <a:t> ;</a:t>
            </a:r>
          </a:p>
          <a:p>
            <a:pPr eaLnBrk="1" fontAlgn="auto" hangingPunct="1">
              <a:spcAft>
                <a:spcPts val="0"/>
              </a:spcAft>
              <a:buFont typeface="Arial" pitchFamily="34" charset="0"/>
              <a:buChar char="•"/>
              <a:defRPr/>
            </a:pPr>
            <a:r>
              <a:rPr lang="en-US" altLang="zh-CN" dirty="0" smtClean="0"/>
              <a:t>Need to be clarified</a:t>
            </a:r>
          </a:p>
          <a:p>
            <a:pPr lvl="1" eaLnBrk="1" fontAlgn="auto" hangingPunct="1">
              <a:spcAft>
                <a:spcPts val="0"/>
              </a:spcAft>
              <a:buFont typeface="Arial" pitchFamily="34" charset="0"/>
              <a:buChar char="–"/>
              <a:defRPr/>
            </a:pPr>
            <a:r>
              <a:rPr lang="en-US" altLang="zh-CN" dirty="0" smtClean="0"/>
              <a:t>CSM is only supported by coordinators, or by all the devices?</a:t>
            </a:r>
          </a:p>
          <a:p>
            <a:pPr lvl="1" eaLnBrk="1" fontAlgn="auto" hangingPunct="1">
              <a:spcAft>
                <a:spcPts val="0"/>
              </a:spcAft>
              <a:buFont typeface="Arial" pitchFamily="34" charset="0"/>
              <a:buChar char="–"/>
              <a:defRPr/>
            </a:pPr>
            <a:r>
              <a:rPr lang="en-US" altLang="zh-CN" dirty="0" smtClean="0"/>
              <a:t>If CSM doesn’t work, will the network work as well?  Can the devices still be connected to the network?</a:t>
            </a:r>
          </a:p>
        </p:txBody>
      </p:sp>
      <p:sp>
        <p:nvSpPr>
          <p:cNvPr id="8196" name="フッター プレースホルダ 3"/>
          <p:cNvSpPr>
            <a:spLocks noGrp="1"/>
          </p:cNvSpPr>
          <p:nvPr>
            <p:ph type="ftr" sz="quarter" idx="11"/>
          </p:nvPr>
        </p:nvSpPr>
        <p:spPr>
          <a:noFill/>
        </p:spPr>
        <p:txBody>
          <a:bodyPr/>
          <a:lstStyle/>
          <a:p>
            <a:r>
              <a:rPr lang="en-GB" altLang="ja-JP" smtClean="0">
                <a:ea typeface="ＭＳ Ｐゴシック" pitchFamily="34" charset="-128"/>
              </a:rPr>
              <a:t>Yaoxian Fu, SIMIT</a:t>
            </a:r>
          </a:p>
        </p:txBody>
      </p:sp>
      <p:sp>
        <p:nvSpPr>
          <p:cNvPr id="8197" name="日付プレースホルダ 2"/>
          <p:cNvSpPr>
            <a:spLocks noGrp="1"/>
          </p:cNvSpPr>
          <p:nvPr>
            <p:ph type="dt" sz="quarter" idx="10"/>
          </p:nvPr>
        </p:nvSpPr>
        <p:spPr>
          <a:noFill/>
        </p:spPr>
        <p:txBody>
          <a:bodyPr/>
          <a:lstStyle/>
          <a:p>
            <a:r>
              <a:rPr lang="en-US" altLang="ja-JP" smtClean="0">
                <a:ea typeface="ＭＳ Ｐゴシック" pitchFamily="34" charset="-128"/>
              </a:rPr>
              <a:t>May 2010</a:t>
            </a:r>
            <a:endParaRPr lang="en-GB" altLang="ja-JP" smtClean="0">
              <a:ea typeface="ＭＳ Ｐゴシック" pitchFamily="34" charset="-128"/>
            </a:endParaRPr>
          </a:p>
        </p:txBody>
      </p:sp>
      <p:sp>
        <p:nvSpPr>
          <p:cNvPr id="8198" name="Slide Number Placeholder 4"/>
          <p:cNvSpPr>
            <a:spLocks noGrp="1"/>
          </p:cNvSpPr>
          <p:nvPr>
            <p:ph type="sldNum" sz="quarter" idx="12"/>
          </p:nvPr>
        </p:nvSpPr>
        <p:spPr>
          <a:xfrm>
            <a:off x="4344988" y="6491288"/>
            <a:ext cx="523875" cy="366712"/>
          </a:xfrm>
          <a:noFill/>
        </p:spPr>
        <p:txBody>
          <a:bodyPr/>
          <a:lstStyle/>
          <a:p>
            <a:r>
              <a:rPr lang="en-GB" altLang="zh-CN" smtClean="0">
                <a:ea typeface="ＭＳ Ｐゴシック" pitchFamily="34" charset="-128"/>
              </a:rPr>
              <a:t>Slide </a:t>
            </a:r>
            <a:fld id="{F9031C98-8F3D-401E-B195-915CE4BF3AF9}" type="slidenum">
              <a:rPr lang="en-GB" altLang="zh-CN" smtClean="0">
                <a:ea typeface="ＭＳ Ｐゴシック" pitchFamily="34" charset="-128"/>
              </a:rPr>
              <a:pPr/>
              <a:t>4</a:t>
            </a:fld>
            <a:endParaRPr lang="en-GB" altLang="zh-CN" smtClean="0">
              <a:ea typeface="ＭＳ Ｐゴシック"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pPr eaLnBrk="1" hangingPunct="1"/>
            <a:r>
              <a:rPr lang="en-US" altLang="zh-CN" sz="3400" smtClean="0">
                <a:ea typeface="宋体" charset="-122"/>
              </a:rPr>
              <a:t>Case 1: If CSM is the business between coordinators</a:t>
            </a:r>
            <a:endParaRPr lang="zh-CN" altLang="en-US" sz="3400" smtClean="0">
              <a:ea typeface="宋体" charset="-122"/>
            </a:endParaRPr>
          </a:p>
        </p:txBody>
      </p:sp>
      <p:sp>
        <p:nvSpPr>
          <p:cNvPr id="9219" name="内容占位符 2"/>
          <p:cNvSpPr>
            <a:spLocks noGrp="1"/>
          </p:cNvSpPr>
          <p:nvPr>
            <p:ph idx="1"/>
          </p:nvPr>
        </p:nvSpPr>
        <p:spPr>
          <a:xfrm>
            <a:off x="457200" y="4857750"/>
            <a:ext cx="8229600" cy="1268413"/>
          </a:xfrm>
        </p:spPr>
        <p:txBody>
          <a:bodyPr/>
          <a:lstStyle/>
          <a:p>
            <a:pPr eaLnBrk="1" hangingPunct="1">
              <a:lnSpc>
                <a:spcPct val="105000"/>
              </a:lnSpc>
              <a:buFont typeface="Arial" charset="0"/>
              <a:buChar char="•"/>
            </a:pPr>
            <a:r>
              <a:rPr lang="en-US" altLang="zh-CN" sz="2100" smtClean="0">
                <a:ea typeface="宋体" charset="-122"/>
              </a:rPr>
              <a:t>Coordinators can not find one another in most cases;</a:t>
            </a:r>
            <a:endParaRPr lang="zh-CN" altLang="en-US" sz="2100" smtClean="0">
              <a:ea typeface="宋体" charset="-122"/>
            </a:endParaRPr>
          </a:p>
          <a:p>
            <a:pPr eaLnBrk="1" hangingPunct="1">
              <a:lnSpc>
                <a:spcPct val="105000"/>
              </a:lnSpc>
              <a:buFont typeface="Arial" charset="0"/>
              <a:buChar char="•"/>
            </a:pPr>
            <a:r>
              <a:rPr lang="en-US" altLang="zh-CN" sz="2100" smtClean="0">
                <a:ea typeface="宋体" charset="-122"/>
              </a:rPr>
              <a:t>Coordinators will not find the confliction when it happens among devices;</a:t>
            </a:r>
          </a:p>
        </p:txBody>
      </p:sp>
      <p:sp>
        <p:nvSpPr>
          <p:cNvPr id="4" name="椭圆 3"/>
          <p:cNvSpPr/>
          <p:nvPr/>
        </p:nvSpPr>
        <p:spPr>
          <a:xfrm>
            <a:off x="1357313" y="2357438"/>
            <a:ext cx="214312" cy="214312"/>
          </a:xfrm>
          <a:prstGeom prst="ellipse">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椭圆 4"/>
          <p:cNvSpPr/>
          <p:nvPr/>
        </p:nvSpPr>
        <p:spPr>
          <a:xfrm>
            <a:off x="2357438" y="2000250"/>
            <a:ext cx="214312" cy="214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6" name="椭圆 5"/>
          <p:cNvSpPr/>
          <p:nvPr/>
        </p:nvSpPr>
        <p:spPr>
          <a:xfrm>
            <a:off x="1857375" y="3286125"/>
            <a:ext cx="214313" cy="214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椭圆 6"/>
          <p:cNvSpPr/>
          <p:nvPr/>
        </p:nvSpPr>
        <p:spPr>
          <a:xfrm>
            <a:off x="2643188" y="2786063"/>
            <a:ext cx="214312" cy="214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 name="椭圆 7"/>
          <p:cNvSpPr/>
          <p:nvPr/>
        </p:nvSpPr>
        <p:spPr>
          <a:xfrm>
            <a:off x="2643188" y="3857625"/>
            <a:ext cx="214312" cy="214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椭圆 8"/>
          <p:cNvSpPr/>
          <p:nvPr/>
        </p:nvSpPr>
        <p:spPr>
          <a:xfrm>
            <a:off x="3571875" y="2071688"/>
            <a:ext cx="214313" cy="214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0" name="椭圆 9"/>
          <p:cNvSpPr/>
          <p:nvPr/>
        </p:nvSpPr>
        <p:spPr>
          <a:xfrm>
            <a:off x="3929063" y="3143250"/>
            <a:ext cx="214312" cy="214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 name="椭圆 10"/>
          <p:cNvSpPr/>
          <p:nvPr/>
        </p:nvSpPr>
        <p:spPr>
          <a:xfrm>
            <a:off x="7358063" y="2357438"/>
            <a:ext cx="214312" cy="214312"/>
          </a:xfrm>
          <a:prstGeom prst="ellipse">
            <a:avLst/>
          </a:prstGeom>
          <a:solidFill>
            <a:srgbClr val="FFFF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2" name="椭圆 11"/>
          <p:cNvSpPr/>
          <p:nvPr/>
        </p:nvSpPr>
        <p:spPr>
          <a:xfrm>
            <a:off x="6429375" y="2357438"/>
            <a:ext cx="214313" cy="214312"/>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3" name="椭圆 12"/>
          <p:cNvSpPr/>
          <p:nvPr/>
        </p:nvSpPr>
        <p:spPr>
          <a:xfrm>
            <a:off x="7072313" y="3357563"/>
            <a:ext cx="214312" cy="214312"/>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4" name="椭圆 13"/>
          <p:cNvSpPr/>
          <p:nvPr/>
        </p:nvSpPr>
        <p:spPr>
          <a:xfrm>
            <a:off x="5929313" y="3286125"/>
            <a:ext cx="214312" cy="21431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5" name="椭圆 14"/>
          <p:cNvSpPr/>
          <p:nvPr/>
        </p:nvSpPr>
        <p:spPr>
          <a:xfrm>
            <a:off x="4929188" y="2643188"/>
            <a:ext cx="214312" cy="214312"/>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 name="椭圆 15"/>
          <p:cNvSpPr/>
          <p:nvPr/>
        </p:nvSpPr>
        <p:spPr>
          <a:xfrm>
            <a:off x="4572000" y="3857625"/>
            <a:ext cx="214313" cy="21431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7" name="椭圆 16"/>
          <p:cNvSpPr/>
          <p:nvPr/>
        </p:nvSpPr>
        <p:spPr>
          <a:xfrm>
            <a:off x="3357563" y="3857625"/>
            <a:ext cx="214312" cy="214313"/>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8" name="椭圆 17"/>
          <p:cNvSpPr/>
          <p:nvPr/>
        </p:nvSpPr>
        <p:spPr>
          <a:xfrm>
            <a:off x="3429000" y="2571750"/>
            <a:ext cx="1214438" cy="12858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椭圆 18"/>
          <p:cNvSpPr/>
          <p:nvPr/>
        </p:nvSpPr>
        <p:spPr>
          <a:xfrm>
            <a:off x="2143125" y="3286125"/>
            <a:ext cx="1214438" cy="12858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0" name="椭圆 19"/>
          <p:cNvSpPr/>
          <p:nvPr/>
        </p:nvSpPr>
        <p:spPr>
          <a:xfrm>
            <a:off x="2857500" y="3286125"/>
            <a:ext cx="1214438" cy="1285875"/>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1" name="椭圆 20"/>
          <p:cNvSpPr/>
          <p:nvPr/>
        </p:nvSpPr>
        <p:spPr>
          <a:xfrm>
            <a:off x="4071938" y="3286125"/>
            <a:ext cx="1214437" cy="1285875"/>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238" name="TextBox 21"/>
          <p:cNvSpPr txBox="1">
            <a:spLocks noChangeArrowheads="1"/>
          </p:cNvSpPr>
          <p:nvPr/>
        </p:nvSpPr>
        <p:spPr bwMode="auto">
          <a:xfrm>
            <a:off x="714375" y="1785938"/>
            <a:ext cx="1500188" cy="369887"/>
          </a:xfrm>
          <a:prstGeom prst="rect">
            <a:avLst/>
          </a:prstGeom>
          <a:noFill/>
          <a:ln w="9525">
            <a:noFill/>
            <a:miter lim="800000"/>
            <a:headEnd/>
            <a:tailEnd/>
          </a:ln>
        </p:spPr>
        <p:txBody>
          <a:bodyPr>
            <a:spAutoFit/>
          </a:bodyPr>
          <a:lstStyle/>
          <a:p>
            <a:r>
              <a:rPr lang="en-US" altLang="zh-CN">
                <a:latin typeface="Calibri" pitchFamily="34" charset="0"/>
              </a:rPr>
              <a:t>Coordinator1</a:t>
            </a:r>
            <a:endParaRPr lang="zh-CN" altLang="en-US">
              <a:latin typeface="Calibri" pitchFamily="34" charset="0"/>
            </a:endParaRPr>
          </a:p>
        </p:txBody>
      </p:sp>
      <p:sp>
        <p:nvSpPr>
          <p:cNvPr id="9239" name="TextBox 22"/>
          <p:cNvSpPr txBox="1">
            <a:spLocks noChangeArrowheads="1"/>
          </p:cNvSpPr>
          <p:nvPr/>
        </p:nvSpPr>
        <p:spPr bwMode="auto">
          <a:xfrm>
            <a:off x="6786563" y="1857375"/>
            <a:ext cx="1500187" cy="369888"/>
          </a:xfrm>
          <a:prstGeom prst="rect">
            <a:avLst/>
          </a:prstGeom>
          <a:noFill/>
          <a:ln w="9525">
            <a:noFill/>
            <a:miter lim="800000"/>
            <a:headEnd/>
            <a:tailEnd/>
          </a:ln>
        </p:spPr>
        <p:txBody>
          <a:bodyPr>
            <a:spAutoFit/>
          </a:bodyPr>
          <a:lstStyle/>
          <a:p>
            <a:r>
              <a:rPr lang="en-US" altLang="zh-CN">
                <a:latin typeface="Calibri" pitchFamily="34" charset="0"/>
              </a:rPr>
              <a:t>Coordinator2</a:t>
            </a:r>
            <a:endParaRPr lang="zh-CN" altLang="en-US">
              <a:latin typeface="Calibri" pitchFamily="34" charset="0"/>
            </a:endParaRPr>
          </a:p>
        </p:txBody>
      </p:sp>
      <p:cxnSp>
        <p:nvCxnSpPr>
          <p:cNvPr id="25" name="直接箭头连接符 24"/>
          <p:cNvCxnSpPr/>
          <p:nvPr/>
        </p:nvCxnSpPr>
        <p:spPr>
          <a:xfrm flipV="1">
            <a:off x="1643063" y="2428875"/>
            <a:ext cx="5572125" cy="7143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9241" name="矩形 25"/>
          <p:cNvSpPr>
            <a:spLocks noChangeArrowheads="1"/>
          </p:cNvSpPr>
          <p:nvPr/>
        </p:nvSpPr>
        <p:spPr bwMode="auto">
          <a:xfrm>
            <a:off x="5000625" y="2071688"/>
            <a:ext cx="714375" cy="830262"/>
          </a:xfrm>
          <a:prstGeom prst="rect">
            <a:avLst/>
          </a:prstGeom>
          <a:noFill/>
          <a:ln w="9525">
            <a:noFill/>
            <a:miter lim="800000"/>
            <a:headEnd/>
            <a:tailEnd/>
          </a:ln>
        </p:spPr>
        <p:txBody>
          <a:bodyPr>
            <a:spAutoFit/>
          </a:bodyPr>
          <a:lstStyle/>
          <a:p>
            <a:r>
              <a:rPr lang="zh-CN" altLang="en-US" sz="4800">
                <a:solidFill>
                  <a:srgbClr val="FF0000"/>
                </a:solidFill>
                <a:latin typeface="Calibri" pitchFamily="34" charset="0"/>
              </a:rPr>
              <a:t>？</a:t>
            </a:r>
          </a:p>
        </p:txBody>
      </p:sp>
      <p:sp>
        <p:nvSpPr>
          <p:cNvPr id="9242" name="フッター プレースホルダ 3"/>
          <p:cNvSpPr>
            <a:spLocks noGrp="1"/>
          </p:cNvSpPr>
          <p:nvPr>
            <p:ph type="ftr" sz="quarter" idx="11"/>
          </p:nvPr>
        </p:nvSpPr>
        <p:spPr>
          <a:noFill/>
        </p:spPr>
        <p:txBody>
          <a:bodyPr/>
          <a:lstStyle/>
          <a:p>
            <a:r>
              <a:rPr lang="en-GB" altLang="ja-JP" smtClean="0">
                <a:ea typeface="ＭＳ Ｐゴシック" pitchFamily="34" charset="-128"/>
              </a:rPr>
              <a:t>Yaoxian Fu, SIMIT</a:t>
            </a:r>
          </a:p>
        </p:txBody>
      </p:sp>
      <p:sp>
        <p:nvSpPr>
          <p:cNvPr id="9243" name="日付プレースホルダ 2"/>
          <p:cNvSpPr>
            <a:spLocks noGrp="1"/>
          </p:cNvSpPr>
          <p:nvPr>
            <p:ph type="dt" sz="quarter" idx="10"/>
          </p:nvPr>
        </p:nvSpPr>
        <p:spPr>
          <a:xfrm>
            <a:off x="609600" y="431800"/>
            <a:ext cx="1898650" cy="211138"/>
          </a:xfrm>
          <a:noFill/>
        </p:spPr>
        <p:txBody>
          <a:bodyPr/>
          <a:lstStyle/>
          <a:p>
            <a:r>
              <a:rPr lang="en-US" altLang="ja-JP" smtClean="0">
                <a:ea typeface="ＭＳ Ｐゴシック" pitchFamily="34" charset="-128"/>
              </a:rPr>
              <a:t>May 2010</a:t>
            </a:r>
            <a:endParaRPr lang="en-GB" altLang="ja-JP" smtClean="0">
              <a:ea typeface="ＭＳ Ｐゴシック" pitchFamily="34" charset="-128"/>
            </a:endParaRPr>
          </a:p>
        </p:txBody>
      </p:sp>
      <p:sp>
        <p:nvSpPr>
          <p:cNvPr id="9244" name="Slide Number Placeholder 4"/>
          <p:cNvSpPr>
            <a:spLocks noGrp="1"/>
          </p:cNvSpPr>
          <p:nvPr>
            <p:ph type="sldNum" sz="quarter" idx="12"/>
          </p:nvPr>
        </p:nvSpPr>
        <p:spPr>
          <a:noFill/>
        </p:spPr>
        <p:txBody>
          <a:bodyPr/>
          <a:lstStyle/>
          <a:p>
            <a:r>
              <a:rPr lang="en-GB" altLang="zh-CN" smtClean="0">
                <a:ea typeface="ＭＳ Ｐゴシック" pitchFamily="34" charset="-128"/>
              </a:rPr>
              <a:t>Slide </a:t>
            </a:r>
            <a:fld id="{8BCE7393-7C5E-4568-956B-4664E6FA841B}" type="slidenum">
              <a:rPr lang="en-GB" altLang="zh-CN" smtClean="0">
                <a:ea typeface="ＭＳ Ｐゴシック" pitchFamily="34" charset="-128"/>
              </a:rPr>
              <a:pPr/>
              <a:t>5</a:t>
            </a:fld>
            <a:endParaRPr lang="en-GB" altLang="zh-CN" smtClean="0">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1"/>
          <p:cNvSpPr>
            <a:spLocks noGrp="1"/>
          </p:cNvSpPr>
          <p:nvPr>
            <p:ph type="title"/>
          </p:nvPr>
        </p:nvSpPr>
        <p:spPr/>
        <p:txBody>
          <a:bodyPr/>
          <a:lstStyle/>
          <a:p>
            <a:pPr eaLnBrk="1" hangingPunct="1"/>
            <a:r>
              <a:rPr lang="en-US" altLang="zh-CN" sz="3400" smtClean="0">
                <a:ea typeface="宋体" charset="-122"/>
              </a:rPr>
              <a:t>Case 2: If CSM is the business between devices</a:t>
            </a:r>
            <a:endParaRPr lang="zh-CN" altLang="en-US" sz="3400" smtClean="0">
              <a:ea typeface="宋体" charset="-122"/>
            </a:endParaRPr>
          </a:p>
        </p:txBody>
      </p:sp>
      <p:sp>
        <p:nvSpPr>
          <p:cNvPr id="3" name="内容占位符 2"/>
          <p:cNvSpPr>
            <a:spLocks noGrp="1"/>
          </p:cNvSpPr>
          <p:nvPr>
            <p:ph idx="1"/>
          </p:nvPr>
        </p:nvSpPr>
        <p:spPr>
          <a:xfrm>
            <a:off x="457200" y="3929063"/>
            <a:ext cx="8229600" cy="2500312"/>
          </a:xfrm>
        </p:spPr>
        <p:txBody>
          <a:bodyPr rtlCol="0">
            <a:normAutofit fontScale="70000" lnSpcReduction="20000"/>
          </a:bodyPr>
          <a:lstStyle/>
          <a:p>
            <a:pPr eaLnBrk="1" fontAlgn="auto" hangingPunct="1">
              <a:spcAft>
                <a:spcPts val="0"/>
              </a:spcAft>
              <a:buFont typeface="Arial" pitchFamily="34" charset="0"/>
              <a:buChar char="•"/>
              <a:defRPr/>
            </a:pPr>
            <a:r>
              <a:rPr lang="en-US" altLang="zh-CN" dirty="0" smtClean="0"/>
              <a:t>Current physical layer chosen has not the highest sensitivity</a:t>
            </a:r>
          </a:p>
          <a:p>
            <a:pPr lvl="1" eaLnBrk="1" fontAlgn="auto" hangingPunct="1">
              <a:spcAft>
                <a:spcPts val="0"/>
              </a:spcAft>
              <a:buFont typeface="Arial" pitchFamily="34" charset="0"/>
              <a:buChar char="–"/>
              <a:defRPr/>
            </a:pPr>
            <a:r>
              <a:rPr lang="en-US" altLang="zh-CN" dirty="0" smtClean="0"/>
              <a:t>Devices can communicate with each other when they use physical layer K (with higher sensitivity), while CSM physical layer can not.</a:t>
            </a:r>
          </a:p>
          <a:p>
            <a:pPr lvl="1" eaLnBrk="1" fontAlgn="auto" hangingPunct="1">
              <a:spcAft>
                <a:spcPts val="0"/>
              </a:spcAft>
              <a:buFont typeface="Arial" pitchFamily="34" charset="0"/>
              <a:buChar char="–"/>
              <a:defRPr/>
            </a:pPr>
            <a:r>
              <a:rPr lang="en-US" altLang="zh-CN" dirty="0" smtClean="0"/>
              <a:t>The devices will not get the chance to negotiate with each other when their physical layer sensitivity is higher than current CSM physical layer, thus the interfaces still exist.</a:t>
            </a:r>
          </a:p>
          <a:p>
            <a:pPr lvl="1" eaLnBrk="1" fontAlgn="auto" hangingPunct="1">
              <a:spcAft>
                <a:spcPts val="0"/>
              </a:spcAft>
              <a:buFont typeface="Arial" pitchFamily="34" charset="0"/>
              <a:buChar char="–"/>
              <a:defRPr/>
            </a:pPr>
            <a:r>
              <a:rPr lang="en-US" altLang="zh-CN" dirty="0" smtClean="0"/>
              <a:t>Even worse, the device will not be allowed to communicate.</a:t>
            </a:r>
          </a:p>
        </p:txBody>
      </p:sp>
      <p:sp>
        <p:nvSpPr>
          <p:cNvPr id="4" name="椭圆 3"/>
          <p:cNvSpPr/>
          <p:nvPr/>
        </p:nvSpPr>
        <p:spPr>
          <a:xfrm>
            <a:off x="2214563" y="2571750"/>
            <a:ext cx="357187" cy="3571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椭圆 4"/>
          <p:cNvSpPr/>
          <p:nvPr/>
        </p:nvSpPr>
        <p:spPr>
          <a:xfrm>
            <a:off x="5786438" y="2571750"/>
            <a:ext cx="357187" cy="3571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9" name="直接箭头连接符 8"/>
          <p:cNvCxnSpPr>
            <a:stCxn id="4" idx="6"/>
            <a:endCxn id="5" idx="2"/>
          </p:cNvCxnSpPr>
          <p:nvPr/>
        </p:nvCxnSpPr>
        <p:spPr>
          <a:xfrm>
            <a:off x="2571750" y="2749550"/>
            <a:ext cx="3214688"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0247" name="TextBox 11"/>
          <p:cNvSpPr txBox="1">
            <a:spLocks noChangeArrowheads="1"/>
          </p:cNvSpPr>
          <p:nvPr/>
        </p:nvSpPr>
        <p:spPr bwMode="auto">
          <a:xfrm>
            <a:off x="3286125" y="3143250"/>
            <a:ext cx="1928813" cy="369888"/>
          </a:xfrm>
          <a:prstGeom prst="rect">
            <a:avLst/>
          </a:prstGeom>
          <a:noFill/>
          <a:ln w="9525">
            <a:noFill/>
            <a:miter lim="800000"/>
            <a:headEnd/>
            <a:tailEnd/>
          </a:ln>
        </p:spPr>
        <p:txBody>
          <a:bodyPr>
            <a:spAutoFit/>
          </a:bodyPr>
          <a:lstStyle/>
          <a:p>
            <a:r>
              <a:rPr lang="en-US" altLang="zh-CN">
                <a:latin typeface="Calibri" pitchFamily="34" charset="0"/>
              </a:rPr>
              <a:t>Physical layer K</a:t>
            </a:r>
            <a:endParaRPr lang="zh-CN" altLang="en-US">
              <a:latin typeface="Calibri" pitchFamily="34" charset="0"/>
            </a:endParaRPr>
          </a:p>
        </p:txBody>
      </p:sp>
      <p:cxnSp>
        <p:nvCxnSpPr>
          <p:cNvPr id="14" name="直接箭头连接符 13"/>
          <p:cNvCxnSpPr/>
          <p:nvPr/>
        </p:nvCxnSpPr>
        <p:spPr>
          <a:xfrm flipV="1">
            <a:off x="2643188" y="2643188"/>
            <a:ext cx="1571625"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10249" name="TextBox 18"/>
          <p:cNvSpPr txBox="1">
            <a:spLocks noChangeArrowheads="1"/>
          </p:cNvSpPr>
          <p:nvPr/>
        </p:nvSpPr>
        <p:spPr bwMode="auto">
          <a:xfrm>
            <a:off x="2500313" y="2143125"/>
            <a:ext cx="1928812" cy="369888"/>
          </a:xfrm>
          <a:prstGeom prst="rect">
            <a:avLst/>
          </a:prstGeom>
          <a:noFill/>
          <a:ln w="9525">
            <a:noFill/>
            <a:miter lim="800000"/>
            <a:headEnd/>
            <a:tailEnd/>
          </a:ln>
        </p:spPr>
        <p:txBody>
          <a:bodyPr>
            <a:spAutoFit/>
          </a:bodyPr>
          <a:lstStyle/>
          <a:p>
            <a:r>
              <a:rPr lang="en-US" altLang="zh-CN">
                <a:latin typeface="Calibri" pitchFamily="34" charset="0"/>
              </a:rPr>
              <a:t>CSM Physical layer</a:t>
            </a:r>
            <a:endParaRPr lang="zh-CN" altLang="en-US">
              <a:latin typeface="Calibri" pitchFamily="34" charset="0"/>
            </a:endParaRPr>
          </a:p>
        </p:txBody>
      </p:sp>
      <p:cxnSp>
        <p:nvCxnSpPr>
          <p:cNvPr id="22" name="直接连接符 21"/>
          <p:cNvCxnSpPr/>
          <p:nvPr/>
        </p:nvCxnSpPr>
        <p:spPr>
          <a:xfrm rot="5400000">
            <a:off x="4572001" y="2357437"/>
            <a:ext cx="500062" cy="50006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rot="16200000" flipH="1">
            <a:off x="4643438" y="2357438"/>
            <a:ext cx="500062" cy="50006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0252" name="フッター プレースホルダ 3"/>
          <p:cNvSpPr>
            <a:spLocks noGrp="1"/>
          </p:cNvSpPr>
          <p:nvPr>
            <p:ph type="ftr" sz="quarter" idx="11"/>
          </p:nvPr>
        </p:nvSpPr>
        <p:spPr>
          <a:noFill/>
        </p:spPr>
        <p:txBody>
          <a:bodyPr/>
          <a:lstStyle/>
          <a:p>
            <a:r>
              <a:rPr lang="en-GB" altLang="ja-JP" smtClean="0">
                <a:ea typeface="ＭＳ Ｐゴシック" pitchFamily="34" charset="-128"/>
              </a:rPr>
              <a:t>Yaoxian Fu, SIMIT</a:t>
            </a:r>
          </a:p>
        </p:txBody>
      </p:sp>
      <p:sp>
        <p:nvSpPr>
          <p:cNvPr id="10253" name="日付プレースホルダ 2"/>
          <p:cNvSpPr>
            <a:spLocks noGrp="1"/>
          </p:cNvSpPr>
          <p:nvPr>
            <p:ph type="dt" sz="quarter" idx="10"/>
          </p:nvPr>
        </p:nvSpPr>
        <p:spPr>
          <a:noFill/>
        </p:spPr>
        <p:txBody>
          <a:bodyPr/>
          <a:lstStyle/>
          <a:p>
            <a:r>
              <a:rPr lang="en-US" altLang="ja-JP" smtClean="0">
                <a:ea typeface="ＭＳ Ｐゴシック" pitchFamily="34" charset="-128"/>
              </a:rPr>
              <a:t>May 2010</a:t>
            </a:r>
            <a:endParaRPr lang="en-GB" altLang="ja-JP" smtClean="0">
              <a:ea typeface="ＭＳ Ｐゴシック" pitchFamily="34" charset="-128"/>
            </a:endParaRPr>
          </a:p>
        </p:txBody>
      </p:sp>
      <p:sp>
        <p:nvSpPr>
          <p:cNvPr id="10254" name="Slide Number Placeholder 4"/>
          <p:cNvSpPr>
            <a:spLocks noGrp="1"/>
          </p:cNvSpPr>
          <p:nvPr>
            <p:ph type="sldNum" sz="quarter" idx="12"/>
          </p:nvPr>
        </p:nvSpPr>
        <p:spPr>
          <a:noFill/>
        </p:spPr>
        <p:txBody>
          <a:bodyPr/>
          <a:lstStyle/>
          <a:p>
            <a:r>
              <a:rPr lang="en-GB" altLang="zh-CN" smtClean="0">
                <a:ea typeface="ＭＳ Ｐゴシック" pitchFamily="34" charset="-128"/>
              </a:rPr>
              <a:t>Slide </a:t>
            </a:r>
            <a:fld id="{E04D391F-2F83-4623-AF85-56C24C88A230}" type="slidenum">
              <a:rPr lang="en-GB" altLang="zh-CN" smtClean="0">
                <a:ea typeface="ＭＳ Ｐゴシック" pitchFamily="34" charset="-128"/>
              </a:rPr>
              <a:pPr/>
              <a:t>6</a:t>
            </a:fld>
            <a:endParaRPr lang="en-GB" altLang="zh-CN" smtClean="0">
              <a:ea typeface="ＭＳ Ｐゴシック"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椭圆 18"/>
          <p:cNvSpPr/>
          <p:nvPr/>
        </p:nvSpPr>
        <p:spPr>
          <a:xfrm>
            <a:off x="4000500" y="2214563"/>
            <a:ext cx="2000250" cy="2071687"/>
          </a:xfrm>
          <a:prstGeom prst="ellipse">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endParaRPr lang="zh-CN" altLang="en-US"/>
          </a:p>
        </p:txBody>
      </p:sp>
      <p:sp>
        <p:nvSpPr>
          <p:cNvPr id="11267" name="Title 1"/>
          <p:cNvSpPr>
            <a:spLocks noGrp="1"/>
          </p:cNvSpPr>
          <p:nvPr>
            <p:ph type="title"/>
          </p:nvPr>
        </p:nvSpPr>
        <p:spPr/>
        <p:txBody>
          <a:bodyPr/>
          <a:lstStyle/>
          <a:p>
            <a:pPr eaLnBrk="1" hangingPunct="1"/>
            <a:r>
              <a:rPr lang="en-US" altLang="zh-CN" sz="3400" smtClean="0">
                <a:ea typeface="宋体" charset="-122"/>
              </a:rPr>
              <a:t>Case 2: If CSM is the business between devices </a:t>
            </a:r>
            <a:endParaRPr lang="zh-CN" altLang="en-US" sz="3400" smtClean="0">
              <a:ea typeface="宋体" charset="-122"/>
            </a:endParaRPr>
          </a:p>
        </p:txBody>
      </p:sp>
      <p:sp>
        <p:nvSpPr>
          <p:cNvPr id="4" name="椭圆 3"/>
          <p:cNvSpPr/>
          <p:nvPr/>
        </p:nvSpPr>
        <p:spPr>
          <a:xfrm>
            <a:off x="1357313" y="2357438"/>
            <a:ext cx="214312" cy="214312"/>
          </a:xfrm>
          <a:prstGeom prst="ellipse">
            <a:avLst/>
          </a:prstGeom>
          <a:solidFill>
            <a:srgbClr val="00B0F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椭圆 4"/>
          <p:cNvSpPr/>
          <p:nvPr/>
        </p:nvSpPr>
        <p:spPr>
          <a:xfrm>
            <a:off x="2357438" y="2000250"/>
            <a:ext cx="214312" cy="214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6" name="椭圆 5"/>
          <p:cNvSpPr/>
          <p:nvPr/>
        </p:nvSpPr>
        <p:spPr>
          <a:xfrm>
            <a:off x="1857375" y="3286125"/>
            <a:ext cx="214313" cy="214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椭圆 6"/>
          <p:cNvSpPr/>
          <p:nvPr/>
        </p:nvSpPr>
        <p:spPr>
          <a:xfrm>
            <a:off x="5143500" y="3429000"/>
            <a:ext cx="214313" cy="214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 name="椭圆 7"/>
          <p:cNvSpPr/>
          <p:nvPr/>
        </p:nvSpPr>
        <p:spPr>
          <a:xfrm>
            <a:off x="2643188" y="3857625"/>
            <a:ext cx="214312" cy="214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椭圆 8"/>
          <p:cNvSpPr/>
          <p:nvPr/>
        </p:nvSpPr>
        <p:spPr>
          <a:xfrm>
            <a:off x="3571875" y="2071688"/>
            <a:ext cx="214313" cy="214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9" name="椭圆 18"/>
          <p:cNvSpPr/>
          <p:nvPr/>
        </p:nvSpPr>
        <p:spPr>
          <a:xfrm>
            <a:off x="4643438" y="2857500"/>
            <a:ext cx="1214437" cy="12858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275" name="TextBox 22"/>
          <p:cNvSpPr txBox="1">
            <a:spLocks noChangeArrowheads="1"/>
          </p:cNvSpPr>
          <p:nvPr/>
        </p:nvSpPr>
        <p:spPr bwMode="auto">
          <a:xfrm>
            <a:off x="642938" y="1500188"/>
            <a:ext cx="1928812" cy="461962"/>
          </a:xfrm>
          <a:prstGeom prst="rect">
            <a:avLst/>
          </a:prstGeom>
          <a:noFill/>
          <a:ln w="9525">
            <a:noFill/>
            <a:miter lim="800000"/>
            <a:headEnd/>
            <a:tailEnd/>
          </a:ln>
        </p:spPr>
        <p:txBody>
          <a:bodyPr>
            <a:spAutoFit/>
          </a:bodyPr>
          <a:lstStyle/>
          <a:p>
            <a:r>
              <a:rPr lang="en-US" altLang="zh-CN" sz="2400">
                <a:latin typeface="Calibri" pitchFamily="34" charset="0"/>
              </a:rPr>
              <a:t>Coordinator</a:t>
            </a:r>
            <a:endParaRPr lang="zh-CN" altLang="en-US" sz="2400">
              <a:latin typeface="Calibri" pitchFamily="34" charset="0"/>
            </a:endParaRPr>
          </a:p>
        </p:txBody>
      </p:sp>
      <p:sp>
        <p:nvSpPr>
          <p:cNvPr id="27" name="椭圆 7"/>
          <p:cNvSpPr/>
          <p:nvPr/>
        </p:nvSpPr>
        <p:spPr>
          <a:xfrm>
            <a:off x="3643313" y="3571875"/>
            <a:ext cx="214312" cy="214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8" name="椭圆 7"/>
          <p:cNvSpPr/>
          <p:nvPr/>
        </p:nvSpPr>
        <p:spPr>
          <a:xfrm>
            <a:off x="4286250" y="2928938"/>
            <a:ext cx="214313" cy="214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30" name="Straight Arrow Connector 29"/>
          <p:cNvCxnSpPr/>
          <p:nvPr/>
        </p:nvCxnSpPr>
        <p:spPr>
          <a:xfrm rot="10800000">
            <a:off x="4643438" y="3357563"/>
            <a:ext cx="500062" cy="142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7" idx="1"/>
            <a:endCxn id="28" idx="5"/>
          </p:cNvCxnSpPr>
          <p:nvPr/>
        </p:nvCxnSpPr>
        <p:spPr>
          <a:xfrm rot="16200000" flipV="1">
            <a:off x="4647407" y="2932906"/>
            <a:ext cx="349250" cy="706437"/>
          </a:xfrm>
          <a:prstGeom prst="straightConnector1">
            <a:avLst/>
          </a:prstGeom>
          <a:ln w="57150">
            <a:solidFill>
              <a:schemeClr val="accent2">
                <a:lumMod val="75000"/>
              </a:schemeClr>
            </a:solidFill>
            <a:tailEnd type="arrow"/>
          </a:ln>
        </p:spPr>
        <p:style>
          <a:lnRef idx="1">
            <a:schemeClr val="accent2"/>
          </a:lnRef>
          <a:fillRef idx="0">
            <a:schemeClr val="accent2"/>
          </a:fillRef>
          <a:effectRef idx="0">
            <a:schemeClr val="accent2"/>
          </a:effectRef>
          <a:fontRef idx="minor">
            <a:schemeClr val="tx1"/>
          </a:fontRef>
        </p:style>
      </p:cxnSp>
      <p:cxnSp>
        <p:nvCxnSpPr>
          <p:cNvPr id="40" name="Straight Arrow Connector 39"/>
          <p:cNvCxnSpPr/>
          <p:nvPr/>
        </p:nvCxnSpPr>
        <p:spPr>
          <a:xfrm rot="16200000" flipV="1">
            <a:off x="5972969" y="1321594"/>
            <a:ext cx="349250" cy="706438"/>
          </a:xfrm>
          <a:prstGeom prst="straightConnector1">
            <a:avLst/>
          </a:prstGeom>
          <a:ln w="57150">
            <a:solidFill>
              <a:schemeClr val="accent2">
                <a:lumMod val="75000"/>
              </a:schemeClr>
            </a:solidFill>
            <a:tailEnd type="arrow"/>
          </a:ln>
        </p:spPr>
        <p:style>
          <a:lnRef idx="1">
            <a:schemeClr val="accent2"/>
          </a:lnRef>
          <a:fillRef idx="0">
            <a:schemeClr val="accent2"/>
          </a:fillRef>
          <a:effectRef idx="0">
            <a:schemeClr val="accent2"/>
          </a:effectRef>
          <a:fontRef idx="minor">
            <a:schemeClr val="tx1"/>
          </a:fontRef>
        </p:style>
      </p:cxnSp>
      <p:cxnSp>
        <p:nvCxnSpPr>
          <p:cNvPr id="41" name="Straight Arrow Connector 40"/>
          <p:cNvCxnSpPr/>
          <p:nvPr/>
        </p:nvCxnSpPr>
        <p:spPr>
          <a:xfrm rot="10800000">
            <a:off x="5937250" y="2071688"/>
            <a:ext cx="500063" cy="142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282" name="TextBox 41"/>
          <p:cNvSpPr txBox="1">
            <a:spLocks noChangeArrowheads="1"/>
          </p:cNvSpPr>
          <p:nvPr/>
        </p:nvSpPr>
        <p:spPr bwMode="auto">
          <a:xfrm>
            <a:off x="6572250" y="1428750"/>
            <a:ext cx="2500313" cy="369888"/>
          </a:xfrm>
          <a:prstGeom prst="rect">
            <a:avLst/>
          </a:prstGeom>
          <a:noFill/>
          <a:ln w="9525">
            <a:noFill/>
            <a:miter lim="800000"/>
            <a:headEnd/>
            <a:tailEnd/>
          </a:ln>
        </p:spPr>
        <p:txBody>
          <a:bodyPr>
            <a:spAutoFit/>
          </a:bodyPr>
          <a:lstStyle/>
          <a:p>
            <a:r>
              <a:rPr lang="en-US" altLang="zh-CN">
                <a:latin typeface="Calibri" pitchFamily="34" charset="0"/>
              </a:rPr>
              <a:t>PHY with High Gain</a:t>
            </a:r>
            <a:endParaRPr lang="zh-CN" altLang="en-US">
              <a:latin typeface="Calibri" pitchFamily="34" charset="0"/>
            </a:endParaRPr>
          </a:p>
        </p:txBody>
      </p:sp>
      <p:sp>
        <p:nvSpPr>
          <p:cNvPr id="11283" name="TextBox 42"/>
          <p:cNvSpPr txBox="1">
            <a:spLocks noChangeArrowheads="1"/>
          </p:cNvSpPr>
          <p:nvPr/>
        </p:nvSpPr>
        <p:spPr bwMode="auto">
          <a:xfrm>
            <a:off x="6500813" y="2000250"/>
            <a:ext cx="2500312" cy="369888"/>
          </a:xfrm>
          <a:prstGeom prst="rect">
            <a:avLst/>
          </a:prstGeom>
          <a:noFill/>
          <a:ln w="9525">
            <a:noFill/>
            <a:miter lim="800000"/>
            <a:headEnd/>
            <a:tailEnd/>
          </a:ln>
        </p:spPr>
        <p:txBody>
          <a:bodyPr>
            <a:spAutoFit/>
          </a:bodyPr>
          <a:lstStyle/>
          <a:p>
            <a:r>
              <a:rPr lang="en-US" altLang="zh-CN">
                <a:latin typeface="Calibri" pitchFamily="34" charset="0"/>
              </a:rPr>
              <a:t>CSM PHY</a:t>
            </a:r>
            <a:endParaRPr lang="zh-CN" altLang="en-US">
              <a:latin typeface="Calibri" pitchFamily="34" charset="0"/>
            </a:endParaRPr>
          </a:p>
        </p:txBody>
      </p:sp>
      <p:sp>
        <p:nvSpPr>
          <p:cNvPr id="11284" name="TextBox 43"/>
          <p:cNvSpPr txBox="1">
            <a:spLocks noChangeArrowheads="1"/>
          </p:cNvSpPr>
          <p:nvPr/>
        </p:nvSpPr>
        <p:spPr bwMode="auto">
          <a:xfrm>
            <a:off x="500063" y="4357688"/>
            <a:ext cx="8215312" cy="1692275"/>
          </a:xfrm>
          <a:prstGeom prst="rect">
            <a:avLst/>
          </a:prstGeom>
          <a:noFill/>
          <a:ln w="9525">
            <a:noFill/>
            <a:miter lim="800000"/>
            <a:headEnd/>
            <a:tailEnd/>
          </a:ln>
        </p:spPr>
        <p:txBody>
          <a:bodyPr>
            <a:spAutoFit/>
          </a:bodyPr>
          <a:lstStyle/>
          <a:p>
            <a:pPr>
              <a:buFont typeface="Arial" charset="0"/>
              <a:buChar char="•"/>
            </a:pPr>
            <a:r>
              <a:rPr lang="en-US" altLang="zh-CN" sz="2400">
                <a:latin typeface="Calibri" pitchFamily="34" charset="0"/>
              </a:rPr>
              <a:t> Especially unsuitable for RTJ commands</a:t>
            </a:r>
          </a:p>
          <a:p>
            <a:pPr lvl="1">
              <a:buFont typeface="Arial" charset="0"/>
              <a:buChar char="–"/>
            </a:pPr>
            <a:r>
              <a:rPr lang="en-US" altLang="zh-CN" sz="2000">
                <a:latin typeface="Calibri" pitchFamily="34" charset="0"/>
              </a:rPr>
              <a:t> RTJ command use CSM limits the network coverage scale.</a:t>
            </a:r>
          </a:p>
          <a:p>
            <a:pPr lvl="1"/>
            <a:r>
              <a:rPr lang="en-US" altLang="zh-CN" sz="2000">
                <a:latin typeface="Calibri" pitchFamily="34" charset="0"/>
              </a:rPr>
              <a:t>The new device can not connect with existing PAN by advertise RTJ command in CSM, although it can reached the PAN in the PAN’s PHY mode.</a:t>
            </a:r>
          </a:p>
        </p:txBody>
      </p:sp>
      <p:sp>
        <p:nvSpPr>
          <p:cNvPr id="11285" name="フッター プレースホルダ 3"/>
          <p:cNvSpPr>
            <a:spLocks noGrp="1"/>
          </p:cNvSpPr>
          <p:nvPr>
            <p:ph type="ftr" sz="quarter" idx="11"/>
          </p:nvPr>
        </p:nvSpPr>
        <p:spPr>
          <a:noFill/>
        </p:spPr>
        <p:txBody>
          <a:bodyPr/>
          <a:lstStyle/>
          <a:p>
            <a:r>
              <a:rPr lang="en-GB" altLang="ja-JP" smtClean="0">
                <a:ea typeface="ＭＳ Ｐゴシック" pitchFamily="34" charset="-128"/>
              </a:rPr>
              <a:t>Yaoxian Fu, SIMIT</a:t>
            </a:r>
          </a:p>
        </p:txBody>
      </p:sp>
      <p:sp>
        <p:nvSpPr>
          <p:cNvPr id="11286" name="日付プレースホルダ 2"/>
          <p:cNvSpPr>
            <a:spLocks noGrp="1"/>
          </p:cNvSpPr>
          <p:nvPr>
            <p:ph type="dt" sz="quarter" idx="10"/>
          </p:nvPr>
        </p:nvSpPr>
        <p:spPr>
          <a:noFill/>
        </p:spPr>
        <p:txBody>
          <a:bodyPr/>
          <a:lstStyle/>
          <a:p>
            <a:r>
              <a:rPr lang="en-US" altLang="ja-JP" smtClean="0">
                <a:ea typeface="ＭＳ Ｐゴシック" pitchFamily="34" charset="-128"/>
              </a:rPr>
              <a:t>May 2010</a:t>
            </a:r>
            <a:endParaRPr lang="en-GB" altLang="ja-JP" smtClean="0">
              <a:ea typeface="ＭＳ Ｐゴシック" pitchFamily="34" charset="-128"/>
            </a:endParaRPr>
          </a:p>
        </p:txBody>
      </p:sp>
      <p:sp>
        <p:nvSpPr>
          <p:cNvPr id="11287" name="Slide Number Placeholder 4"/>
          <p:cNvSpPr>
            <a:spLocks noGrp="1"/>
          </p:cNvSpPr>
          <p:nvPr>
            <p:ph type="sldNum" sz="quarter" idx="12"/>
          </p:nvPr>
        </p:nvSpPr>
        <p:spPr>
          <a:noFill/>
        </p:spPr>
        <p:txBody>
          <a:bodyPr/>
          <a:lstStyle/>
          <a:p>
            <a:r>
              <a:rPr lang="en-GB" altLang="zh-CN" smtClean="0">
                <a:ea typeface="ＭＳ Ｐゴシック" pitchFamily="34" charset="-128"/>
              </a:rPr>
              <a:t>Slide </a:t>
            </a:r>
            <a:fld id="{735D7C3F-AD65-4AA8-B996-3123B38327E4}" type="slidenum">
              <a:rPr lang="en-GB" altLang="zh-CN" smtClean="0">
                <a:ea typeface="ＭＳ Ｐゴシック" pitchFamily="34" charset="-128"/>
              </a:rPr>
              <a:pPr/>
              <a:t>7</a:t>
            </a:fld>
            <a:endParaRPr lang="en-GB" altLang="zh-CN" smtClean="0">
              <a:ea typeface="ＭＳ Ｐゴシック"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标题 1"/>
          <p:cNvSpPr>
            <a:spLocks noGrp="1"/>
          </p:cNvSpPr>
          <p:nvPr>
            <p:ph type="title"/>
          </p:nvPr>
        </p:nvSpPr>
        <p:spPr/>
        <p:txBody>
          <a:bodyPr/>
          <a:lstStyle/>
          <a:p>
            <a:pPr eaLnBrk="1" hangingPunct="1"/>
            <a:r>
              <a:rPr lang="en-US" altLang="zh-CN" smtClean="0">
                <a:ea typeface="宋体" charset="-122"/>
              </a:rPr>
              <a:t>What would we face?</a:t>
            </a:r>
            <a:endParaRPr lang="zh-CN" altLang="en-US" smtClean="0">
              <a:ea typeface="宋体" charset="-122"/>
            </a:endParaRPr>
          </a:p>
        </p:txBody>
      </p:sp>
      <p:sp>
        <p:nvSpPr>
          <p:cNvPr id="12291" name="内容占位符 2"/>
          <p:cNvSpPr>
            <a:spLocks noGrp="1"/>
          </p:cNvSpPr>
          <p:nvPr>
            <p:ph idx="1"/>
          </p:nvPr>
        </p:nvSpPr>
        <p:spPr/>
        <p:txBody>
          <a:bodyPr/>
          <a:lstStyle/>
          <a:p>
            <a:pPr eaLnBrk="1" hangingPunct="1"/>
            <a:r>
              <a:rPr lang="en-US" altLang="zh-CN" smtClean="0">
                <a:ea typeface="宋体" charset="-122"/>
              </a:rPr>
              <a:t>The chance of using three modulation scheme at the same area is slim, and CSM will increase the cost and energy consume. </a:t>
            </a:r>
          </a:p>
          <a:p>
            <a:pPr eaLnBrk="1" hangingPunct="1"/>
            <a:r>
              <a:rPr lang="en-US" altLang="zh-CN" smtClean="0">
                <a:ea typeface="宋体" charset="-122"/>
              </a:rPr>
              <a:t>CSM will add complexity in negotiation while achieve little achievement (shown in case 1 and case 2, which are common in most cases).</a:t>
            </a:r>
          </a:p>
          <a:p>
            <a:pPr eaLnBrk="1" hangingPunct="1"/>
            <a:r>
              <a:rPr lang="en-US" altLang="zh-CN" smtClean="0">
                <a:ea typeface="宋体" charset="-122"/>
              </a:rPr>
              <a:t>Sometimes, it may even cause some problem.</a:t>
            </a:r>
          </a:p>
        </p:txBody>
      </p:sp>
      <p:sp>
        <p:nvSpPr>
          <p:cNvPr id="12292" name="フッター プレースホルダ 3"/>
          <p:cNvSpPr>
            <a:spLocks noGrp="1"/>
          </p:cNvSpPr>
          <p:nvPr>
            <p:ph type="ftr" sz="quarter" idx="11"/>
          </p:nvPr>
        </p:nvSpPr>
        <p:spPr>
          <a:noFill/>
        </p:spPr>
        <p:txBody>
          <a:bodyPr/>
          <a:lstStyle/>
          <a:p>
            <a:r>
              <a:rPr lang="en-GB" altLang="ja-JP" smtClean="0">
                <a:ea typeface="ＭＳ Ｐゴシック" pitchFamily="34" charset="-128"/>
              </a:rPr>
              <a:t>Yaoxian Fu, SIMIT</a:t>
            </a:r>
          </a:p>
        </p:txBody>
      </p:sp>
      <p:sp>
        <p:nvSpPr>
          <p:cNvPr id="12293" name="日付プレースホルダ 2"/>
          <p:cNvSpPr>
            <a:spLocks noGrp="1"/>
          </p:cNvSpPr>
          <p:nvPr>
            <p:ph type="dt" sz="quarter" idx="10"/>
          </p:nvPr>
        </p:nvSpPr>
        <p:spPr>
          <a:noFill/>
        </p:spPr>
        <p:txBody>
          <a:bodyPr/>
          <a:lstStyle/>
          <a:p>
            <a:r>
              <a:rPr lang="en-US" altLang="ja-JP" smtClean="0">
                <a:ea typeface="ＭＳ Ｐゴシック" pitchFamily="34" charset="-128"/>
              </a:rPr>
              <a:t>May 2010</a:t>
            </a:r>
            <a:endParaRPr lang="en-GB" altLang="ja-JP" smtClean="0">
              <a:ea typeface="ＭＳ Ｐゴシック" pitchFamily="34" charset="-128"/>
            </a:endParaRPr>
          </a:p>
        </p:txBody>
      </p:sp>
      <p:sp>
        <p:nvSpPr>
          <p:cNvPr id="12294" name="Slide Number Placeholder 4"/>
          <p:cNvSpPr>
            <a:spLocks noGrp="1"/>
          </p:cNvSpPr>
          <p:nvPr>
            <p:ph type="sldNum" sz="quarter" idx="12"/>
          </p:nvPr>
        </p:nvSpPr>
        <p:spPr>
          <a:noFill/>
        </p:spPr>
        <p:txBody>
          <a:bodyPr/>
          <a:lstStyle/>
          <a:p>
            <a:r>
              <a:rPr lang="en-GB" altLang="zh-CN" smtClean="0">
                <a:ea typeface="ＭＳ Ｐゴシック" pitchFamily="34" charset="-128"/>
              </a:rPr>
              <a:t>Slide </a:t>
            </a:r>
            <a:fld id="{15F15746-D2AF-4A06-86D7-94FFC6F6DC3E}" type="slidenum">
              <a:rPr lang="en-GB" altLang="zh-CN" smtClean="0">
                <a:ea typeface="ＭＳ Ｐゴシック" pitchFamily="34" charset="-128"/>
              </a:rPr>
              <a:pPr/>
              <a:t>8</a:t>
            </a:fld>
            <a:endParaRPr lang="en-GB" altLang="zh-CN" smtClean="0">
              <a:ea typeface="ＭＳ Ｐゴシック"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p:txBody>
          <a:bodyPr/>
          <a:lstStyle/>
          <a:p>
            <a:pPr eaLnBrk="1" hangingPunct="1"/>
            <a:r>
              <a:rPr lang="en-US" altLang="zh-CN" smtClean="0">
                <a:ea typeface="宋体" charset="-122"/>
              </a:rPr>
              <a:t>Suggestion</a:t>
            </a:r>
            <a:endParaRPr lang="zh-CN" altLang="en-US" smtClean="0">
              <a:ea typeface="宋体" charset="-122"/>
            </a:endParaRPr>
          </a:p>
        </p:txBody>
      </p:sp>
      <p:sp>
        <p:nvSpPr>
          <p:cNvPr id="13315" name="内容占位符 2"/>
          <p:cNvSpPr>
            <a:spLocks noGrp="1"/>
          </p:cNvSpPr>
          <p:nvPr>
            <p:ph idx="1"/>
          </p:nvPr>
        </p:nvSpPr>
        <p:spPr/>
        <p:txBody>
          <a:bodyPr/>
          <a:lstStyle/>
          <a:p>
            <a:pPr eaLnBrk="1" hangingPunct="1"/>
            <a:r>
              <a:rPr lang="en-US" altLang="zh-CN" smtClean="0">
                <a:ea typeface="宋体" charset="-122"/>
              </a:rPr>
              <a:t>CSM should not be mandatory, it should be optional;</a:t>
            </a:r>
          </a:p>
          <a:p>
            <a:pPr eaLnBrk="1" hangingPunct="1"/>
            <a:r>
              <a:rPr lang="en-US" altLang="zh-CN" smtClean="0">
                <a:ea typeface="宋体" charset="-122"/>
              </a:rPr>
              <a:t>The physical layer with the highest sensitivity should be chosen as the CSM physical layer;</a:t>
            </a:r>
          </a:p>
          <a:p>
            <a:pPr marL="342900" lvl="1" indent="-342900" eaLnBrk="1" hangingPunct="1">
              <a:buFont typeface="Arial" charset="0"/>
              <a:buChar char="•"/>
            </a:pPr>
            <a:r>
              <a:rPr lang="en-US" altLang="zh-CN" smtClean="0">
                <a:ea typeface="宋体" charset="-122"/>
              </a:rPr>
              <a:t>MPM should </a:t>
            </a:r>
            <a:r>
              <a:rPr lang="en-US" altLang="zh-CN" sz="3200" smtClean="0">
                <a:ea typeface="宋体" charset="-122"/>
              </a:rPr>
              <a:t>schedule some principle when conflict happens. MPM without CSM should be considered.</a:t>
            </a:r>
          </a:p>
          <a:p>
            <a:pPr eaLnBrk="1" hangingPunct="1"/>
            <a:endParaRPr lang="zh-CN" altLang="en-US" smtClean="0">
              <a:ea typeface="宋体" charset="-122"/>
            </a:endParaRPr>
          </a:p>
        </p:txBody>
      </p:sp>
      <p:sp>
        <p:nvSpPr>
          <p:cNvPr id="13316" name="フッター プレースホルダ 3"/>
          <p:cNvSpPr>
            <a:spLocks noGrp="1"/>
          </p:cNvSpPr>
          <p:nvPr>
            <p:ph type="ftr" sz="quarter" idx="11"/>
          </p:nvPr>
        </p:nvSpPr>
        <p:spPr>
          <a:noFill/>
        </p:spPr>
        <p:txBody>
          <a:bodyPr/>
          <a:lstStyle/>
          <a:p>
            <a:r>
              <a:rPr lang="en-GB" altLang="ja-JP" smtClean="0">
                <a:ea typeface="ＭＳ Ｐゴシック" pitchFamily="34" charset="-128"/>
              </a:rPr>
              <a:t>Yaoxian Fu, SIMIT</a:t>
            </a:r>
          </a:p>
        </p:txBody>
      </p:sp>
      <p:sp>
        <p:nvSpPr>
          <p:cNvPr id="13317" name="日付プレースホルダ 2"/>
          <p:cNvSpPr>
            <a:spLocks noGrp="1"/>
          </p:cNvSpPr>
          <p:nvPr>
            <p:ph type="dt" sz="quarter" idx="10"/>
          </p:nvPr>
        </p:nvSpPr>
        <p:spPr>
          <a:noFill/>
        </p:spPr>
        <p:txBody>
          <a:bodyPr/>
          <a:lstStyle/>
          <a:p>
            <a:r>
              <a:rPr lang="en-US" altLang="ja-JP" smtClean="0">
                <a:ea typeface="ＭＳ Ｐゴシック" pitchFamily="34" charset="-128"/>
              </a:rPr>
              <a:t>May 2010</a:t>
            </a:r>
            <a:endParaRPr lang="en-GB" altLang="ja-JP" smtClean="0">
              <a:ea typeface="ＭＳ Ｐゴシック" pitchFamily="34" charset="-128"/>
            </a:endParaRPr>
          </a:p>
        </p:txBody>
      </p:sp>
      <p:sp>
        <p:nvSpPr>
          <p:cNvPr id="13318" name="Slide Number Placeholder 4"/>
          <p:cNvSpPr>
            <a:spLocks noGrp="1"/>
          </p:cNvSpPr>
          <p:nvPr>
            <p:ph type="sldNum" sz="quarter" idx="12"/>
          </p:nvPr>
        </p:nvSpPr>
        <p:spPr>
          <a:noFill/>
        </p:spPr>
        <p:txBody>
          <a:bodyPr/>
          <a:lstStyle/>
          <a:p>
            <a:r>
              <a:rPr lang="en-GB" altLang="zh-CN" smtClean="0">
                <a:ea typeface="ＭＳ Ｐゴシック" pitchFamily="34" charset="-128"/>
              </a:rPr>
              <a:t>Slide </a:t>
            </a:r>
            <a:fld id="{6146B854-11E6-4CBB-A9FA-5EFE7369AFE2}" type="slidenum">
              <a:rPr lang="en-GB" altLang="zh-CN" smtClean="0">
                <a:ea typeface="ＭＳ Ｐゴシック" pitchFamily="34" charset="-128"/>
              </a:rPr>
              <a:pPr/>
              <a:t>9</a:t>
            </a:fld>
            <a:endParaRPr lang="en-GB" altLang="zh-CN" smtClean="0">
              <a:ea typeface="ＭＳ Ｐゴシック"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Arial"/>
      </a:majorFont>
      <a:minorFont>
        <a:latin typeface="Times New Roman"/>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cs typeface="Arial" charset="0"/>
          </a:defRPr>
        </a:defPPr>
      </a:lstStyle>
    </a:lnDef>
  </a:objectDefaults>
  <a:extraClrSchemeLst>
    <a:extraClrScheme>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17251</TotalTime>
  <Words>651</Words>
  <Application>Microsoft Office PowerPoint</Application>
  <PresentationFormat>On-screen Show (4:3)</PresentationFormat>
  <Paragraphs>107</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ＭＳ Ｐゴシック</vt:lpstr>
      <vt:lpstr>Calibri</vt:lpstr>
      <vt:lpstr>Times New Roman</vt:lpstr>
      <vt:lpstr>华文宋体</vt:lpstr>
      <vt:lpstr>宋体</vt:lpstr>
      <vt:lpstr>1_Office テーマ</vt:lpstr>
      <vt:lpstr>Slide 1</vt:lpstr>
      <vt:lpstr>Slide 2</vt:lpstr>
      <vt:lpstr>Slide 3</vt:lpstr>
      <vt:lpstr>CSM in the draft</vt:lpstr>
      <vt:lpstr>Case 1: If CSM is the business between coordinators</vt:lpstr>
      <vt:lpstr>Case 2: If CSM is the business between devices</vt:lpstr>
      <vt:lpstr>Case 2: If CSM is the business between devices </vt:lpstr>
      <vt:lpstr>What would we face?</vt:lpstr>
      <vt:lpstr>Suggestion</vt:lpstr>
      <vt:lpstr>Slide 10</vt:lpstr>
    </vt:vector>
  </TitlesOfParts>
  <Company>nict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Resolutions to Comments #120, 123, 124, 125, 135, 153, 154 -Common Mode-</dc:title>
  <dc:creator>sum</dc:creator>
  <cp:lastModifiedBy>Wilson</cp:lastModifiedBy>
  <cp:revision>1713</cp:revision>
  <dcterms:created xsi:type="dcterms:W3CDTF">2008-07-15T19:58:51Z</dcterms:created>
  <dcterms:modified xsi:type="dcterms:W3CDTF">2010-05-18T08:40:06Z</dcterms:modified>
</cp:coreProperties>
</file>