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59" r:id="rId2"/>
    <p:sldId id="262" r:id="rId3"/>
    <p:sldId id="263" r:id="rId4"/>
    <p:sldId id="264" r:id="rId5"/>
    <p:sldId id="265" r:id="rId6"/>
    <p:sldId id="266" r:id="rId7"/>
    <p:sldId id="267" r:id="rId8"/>
    <p:sldId id="268" r:id="rId9"/>
    <p:sldId id="269" r:id="rId10"/>
    <p:sldId id="270" r:id="rId11"/>
    <p:sldId id="284" r:id="rId12"/>
    <p:sldId id="279"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75" d="100"/>
          <a:sy n="75" d="100"/>
        </p:scale>
        <p:origin x="-2094" y="-6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smtClean="0"/>
              <a:t>doc.: IEEE 802.15-&lt;15-09-0758-00-004e&gt;</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67C2CC5F-6FF0-4410-A041-884C9C5DA798}"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smtClean="0"/>
              <a:t>doc.: IEEE 802.15-&lt;15-09-0758-00-004e&gt;</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1843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33717AEF-97E4-4901-BEA9-858BF70765A6}"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Tree>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p>
            <a:r>
              <a:rPr lang="en-US" dirty="0" smtClean="0"/>
              <a:t>doc.: IEEE 802.15-&lt;15-09-0758-00-004e&gt;</a:t>
            </a:r>
          </a:p>
        </p:txBody>
      </p:sp>
      <p:sp>
        <p:nvSpPr>
          <p:cNvPr id="19459" name="Rectangle 3"/>
          <p:cNvSpPr>
            <a:spLocks noGrp="1" noChangeArrowheads="1"/>
          </p:cNvSpPr>
          <p:nvPr>
            <p:ph type="dt" sz="quarter" idx="1"/>
          </p:nvPr>
        </p:nvSpPr>
        <p:spPr>
          <a:noFill/>
        </p:spPr>
        <p:txBody>
          <a:bodyPr/>
          <a:lstStyle/>
          <a:p>
            <a:r>
              <a:rPr lang="en-US" dirty="0" smtClean="0"/>
              <a:t>&lt;month year&gt;</a:t>
            </a:r>
          </a:p>
        </p:txBody>
      </p:sp>
      <p:sp>
        <p:nvSpPr>
          <p:cNvPr id="19460" name="Rectangle 7"/>
          <p:cNvSpPr>
            <a:spLocks noGrp="1" noChangeArrowheads="1"/>
          </p:cNvSpPr>
          <p:nvPr>
            <p:ph type="sldNum" sz="quarter" idx="5"/>
          </p:nvPr>
        </p:nvSpPr>
        <p:spPr>
          <a:noFill/>
        </p:spPr>
        <p:txBody>
          <a:bodyPr/>
          <a:lstStyle/>
          <a:p>
            <a:r>
              <a:rPr lang="en-US" dirty="0" smtClean="0"/>
              <a:t>Page </a:t>
            </a:r>
            <a:fld id="{843D9276-C24B-410C-8B95-D732657E43EB}" type="slidenum">
              <a:rPr lang="en-US" smtClean="0"/>
              <a:pPr/>
              <a:t>1</a:t>
            </a:fld>
            <a:endParaRPr lang="en-US" dirty="0" smtClean="0"/>
          </a:p>
        </p:txBody>
      </p:sp>
      <p:sp>
        <p:nvSpPr>
          <p:cNvPr id="19461" name="Rectangle 2"/>
          <p:cNvSpPr>
            <a:spLocks noGrp="1" noRot="1" noChangeAspect="1" noChangeArrowheads="1" noTextEdit="1"/>
          </p:cNvSpPr>
          <p:nvPr>
            <p:ph type="sldImg"/>
          </p:nvPr>
        </p:nvSpPr>
        <p:spPr>
          <a:xfrm>
            <a:off x="1154113" y="701675"/>
            <a:ext cx="4625975" cy="3468688"/>
          </a:xfrm>
          <a:ln/>
        </p:spPr>
      </p:sp>
      <p:sp>
        <p:nvSpPr>
          <p:cNvPr id="19462" name="Rectangle 3"/>
          <p:cNvSpPr>
            <a:spLocks noGrp="1" noChangeArrowheads="1"/>
          </p:cNvSpPr>
          <p:nvPr>
            <p:ph type="body" idx="1"/>
          </p:nvPr>
        </p:nvSpPr>
        <p:spPr>
          <a:noFill/>
          <a:ln/>
        </p:spPr>
        <p:txBody>
          <a:bodyPr/>
          <a:lstStyle/>
          <a:p>
            <a:endParaRPr lang="en-US" dirty="0"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p>
            <a:r>
              <a:rPr lang="en-US" dirty="0" smtClean="0"/>
              <a:t>doc.: IEEE 802.15-&lt;15-09-0758-00-004e&gt;</a:t>
            </a:r>
          </a:p>
        </p:txBody>
      </p:sp>
      <p:sp>
        <p:nvSpPr>
          <p:cNvPr id="20483" name="Rectangle 3"/>
          <p:cNvSpPr>
            <a:spLocks noGrp="1" noChangeArrowheads="1"/>
          </p:cNvSpPr>
          <p:nvPr>
            <p:ph type="dt" sz="quarter" idx="1"/>
          </p:nvPr>
        </p:nvSpPr>
        <p:spPr>
          <a:noFill/>
        </p:spPr>
        <p:txBody>
          <a:bodyPr/>
          <a:lstStyle/>
          <a:p>
            <a:r>
              <a:rPr lang="en-US" dirty="0" smtClean="0"/>
              <a:t>&lt;month year&gt;</a:t>
            </a:r>
          </a:p>
        </p:txBody>
      </p:sp>
      <p:sp>
        <p:nvSpPr>
          <p:cNvPr id="20484" name="Rectangle 7"/>
          <p:cNvSpPr>
            <a:spLocks noGrp="1" noChangeArrowheads="1"/>
          </p:cNvSpPr>
          <p:nvPr>
            <p:ph type="sldNum" sz="quarter" idx="5"/>
          </p:nvPr>
        </p:nvSpPr>
        <p:spPr>
          <a:noFill/>
        </p:spPr>
        <p:txBody>
          <a:bodyPr/>
          <a:lstStyle/>
          <a:p>
            <a:r>
              <a:rPr lang="en-US" dirty="0" smtClean="0"/>
              <a:t>Page </a:t>
            </a:r>
            <a:fld id="{69BFF822-28EF-45B4-A06F-20A1D7AE6122}" type="slidenum">
              <a:rPr lang="en-US" smtClean="0"/>
              <a:pPr/>
              <a:t>2</a:t>
            </a:fld>
            <a:endParaRPr lang="en-US" dirty="0" smtClean="0"/>
          </a:p>
        </p:txBody>
      </p:sp>
      <p:sp>
        <p:nvSpPr>
          <p:cNvPr id="20485"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20750"/>
            <a:fld id="{24831225-1B44-4544-9350-430718A5BC41}" type="datetime6">
              <a:rPr lang="en-US" sz="1400" b="1"/>
              <a:pPr defTabSz="920750"/>
              <a:t>May 10</a:t>
            </a:fld>
            <a:endParaRPr lang="en-US" sz="1400" b="1" dirty="0"/>
          </a:p>
        </p:txBody>
      </p:sp>
      <p:sp>
        <p:nvSpPr>
          <p:cNvPr id="20486" name="Rectangle 7"/>
          <p:cNvSpPr txBox="1">
            <a:spLocks noGrp="1" noChangeArrowheads="1"/>
          </p:cNvSpPr>
          <p:nvPr/>
        </p:nvSpPr>
        <p:spPr bwMode="auto">
          <a:xfrm>
            <a:off x="2933700" y="8985250"/>
            <a:ext cx="801688" cy="184150"/>
          </a:xfrm>
          <a:prstGeom prst="rect">
            <a:avLst/>
          </a:prstGeom>
          <a:noFill/>
          <a:ln w="9525">
            <a:noFill/>
            <a:miter lim="800000"/>
            <a:headEnd/>
            <a:tailEnd/>
          </a:ln>
        </p:spPr>
        <p:txBody>
          <a:bodyPr lIns="0" tIns="0" rIns="0" bIns="0">
            <a:spAutoFit/>
          </a:bodyPr>
          <a:lstStyle/>
          <a:p>
            <a:pPr algn="r" defTabSz="920750"/>
            <a:r>
              <a:rPr lang="en-US" dirty="0"/>
              <a:t>Page </a:t>
            </a:r>
            <a:fld id="{59BF5548-E374-4740-B428-50ADDFE72A0A}" type="slidenum">
              <a:rPr lang="en-US"/>
              <a:pPr algn="r" defTabSz="920750"/>
              <a:t>2</a:t>
            </a:fld>
            <a:endParaRPr lang="en-US" dirty="0"/>
          </a:p>
        </p:txBody>
      </p:sp>
      <p:sp>
        <p:nvSpPr>
          <p:cNvPr id="20487" name="Rectangle 2"/>
          <p:cNvSpPr>
            <a:spLocks noGrp="1" noRot="1" noChangeAspect="1" noChangeArrowheads="1" noTextEdit="1"/>
          </p:cNvSpPr>
          <p:nvPr>
            <p:ph type="sldImg"/>
          </p:nvPr>
        </p:nvSpPr>
        <p:spPr>
          <a:xfrm>
            <a:off x="1157288" y="701675"/>
            <a:ext cx="4624387" cy="3468688"/>
          </a:xfrm>
          <a:ln/>
        </p:spPr>
      </p:sp>
      <p:sp>
        <p:nvSpPr>
          <p:cNvPr id="20488" name="Rectangle 3"/>
          <p:cNvSpPr>
            <a:spLocks noGrp="1" noChangeArrowheads="1"/>
          </p:cNvSpPr>
          <p:nvPr>
            <p:ph type="body" idx="1"/>
          </p:nvPr>
        </p:nvSpPr>
        <p:spPr>
          <a:noFill/>
          <a:ln/>
        </p:spPr>
        <p:txBody>
          <a:bodyPr lIns="92756" tIns="46379" rIns="92756" bIns="46379"/>
          <a:lstStyle/>
          <a:p>
            <a:pPr defTabSz="914400"/>
            <a:endParaRPr lang="en-GB" dirty="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noFill/>
        </p:spPr>
        <p:txBody>
          <a:bodyPr/>
          <a:lstStyle/>
          <a:p>
            <a:r>
              <a:rPr lang="en-US" dirty="0" smtClean="0"/>
              <a:t>doc.: IEEE 802.15-&lt;15-09-0758-00-004e&gt;</a:t>
            </a:r>
          </a:p>
        </p:txBody>
      </p:sp>
      <p:sp>
        <p:nvSpPr>
          <p:cNvPr id="21507" name="Rectangle 3"/>
          <p:cNvSpPr>
            <a:spLocks noGrp="1" noChangeArrowheads="1"/>
          </p:cNvSpPr>
          <p:nvPr>
            <p:ph type="dt" sz="quarter" idx="1"/>
          </p:nvPr>
        </p:nvSpPr>
        <p:spPr>
          <a:noFill/>
        </p:spPr>
        <p:txBody>
          <a:bodyPr/>
          <a:lstStyle/>
          <a:p>
            <a:r>
              <a:rPr lang="en-US" dirty="0" smtClean="0"/>
              <a:t>&lt;month year&gt;</a:t>
            </a:r>
          </a:p>
        </p:txBody>
      </p:sp>
      <p:sp>
        <p:nvSpPr>
          <p:cNvPr id="21508" name="Rectangle 7"/>
          <p:cNvSpPr>
            <a:spLocks noGrp="1" noChangeArrowheads="1"/>
          </p:cNvSpPr>
          <p:nvPr>
            <p:ph type="sldNum" sz="quarter" idx="5"/>
          </p:nvPr>
        </p:nvSpPr>
        <p:spPr>
          <a:noFill/>
        </p:spPr>
        <p:txBody>
          <a:bodyPr/>
          <a:lstStyle/>
          <a:p>
            <a:r>
              <a:rPr lang="en-US" dirty="0" smtClean="0"/>
              <a:t>Page </a:t>
            </a:r>
            <a:fld id="{4580B3E8-04BC-425D-978C-481CE86723B7}" type="slidenum">
              <a:rPr lang="en-US" smtClean="0"/>
              <a:pPr/>
              <a:t>3</a:t>
            </a:fld>
            <a:endParaRPr lang="en-US" dirty="0" smtClean="0"/>
          </a:p>
        </p:txBody>
      </p:sp>
      <p:sp>
        <p:nvSpPr>
          <p:cNvPr id="21509"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20750"/>
            <a:fld id="{E150BB3D-43BE-4EF8-8C56-F1073D4634D8}" type="datetime6">
              <a:rPr lang="en-US" sz="1400" b="1"/>
              <a:pPr defTabSz="920750"/>
              <a:t>May 10</a:t>
            </a:fld>
            <a:endParaRPr lang="en-US" sz="1400" b="1" dirty="0"/>
          </a:p>
        </p:txBody>
      </p:sp>
      <p:sp>
        <p:nvSpPr>
          <p:cNvPr id="21510" name="Rectangle 7"/>
          <p:cNvSpPr txBox="1">
            <a:spLocks noGrp="1" noChangeArrowheads="1"/>
          </p:cNvSpPr>
          <p:nvPr/>
        </p:nvSpPr>
        <p:spPr bwMode="auto">
          <a:xfrm>
            <a:off x="2933700" y="8985250"/>
            <a:ext cx="801688" cy="184150"/>
          </a:xfrm>
          <a:prstGeom prst="rect">
            <a:avLst/>
          </a:prstGeom>
          <a:noFill/>
          <a:ln w="9525">
            <a:noFill/>
            <a:miter lim="800000"/>
            <a:headEnd/>
            <a:tailEnd/>
          </a:ln>
        </p:spPr>
        <p:txBody>
          <a:bodyPr lIns="0" tIns="0" rIns="0" bIns="0">
            <a:spAutoFit/>
          </a:bodyPr>
          <a:lstStyle/>
          <a:p>
            <a:pPr algn="r" defTabSz="920750"/>
            <a:r>
              <a:rPr lang="en-US" dirty="0"/>
              <a:t>Page </a:t>
            </a:r>
            <a:fld id="{C8AD4FCE-3063-4066-9D4B-DEFAEDD44FD1}" type="slidenum">
              <a:rPr lang="en-US"/>
              <a:pPr algn="r" defTabSz="920750"/>
              <a:t>3</a:t>
            </a:fld>
            <a:endParaRPr lang="en-US" dirty="0"/>
          </a:p>
        </p:txBody>
      </p:sp>
      <p:sp>
        <p:nvSpPr>
          <p:cNvPr id="21511" name="Rectangle 2"/>
          <p:cNvSpPr>
            <a:spLocks noGrp="1" noRot="1" noChangeAspect="1" noChangeArrowheads="1" noTextEdit="1"/>
          </p:cNvSpPr>
          <p:nvPr>
            <p:ph type="sldImg"/>
          </p:nvPr>
        </p:nvSpPr>
        <p:spPr>
          <a:xfrm>
            <a:off x="1157288" y="701675"/>
            <a:ext cx="4624387" cy="3468688"/>
          </a:xfrm>
          <a:ln/>
        </p:spPr>
      </p:sp>
      <p:sp>
        <p:nvSpPr>
          <p:cNvPr id="21512" name="Rectangle 3"/>
          <p:cNvSpPr>
            <a:spLocks noGrp="1" noChangeArrowheads="1"/>
          </p:cNvSpPr>
          <p:nvPr>
            <p:ph type="body" idx="1"/>
          </p:nvPr>
        </p:nvSpPr>
        <p:spPr>
          <a:noFill/>
          <a:ln/>
        </p:spPr>
        <p:txBody>
          <a:bodyPr lIns="92756" tIns="46379" rIns="92756" bIns="46379"/>
          <a:lstStyle/>
          <a:p>
            <a:pPr defTabSz="914400"/>
            <a:endParaRPr lang="en-GB" dirty="0"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noFill/>
        </p:spPr>
        <p:txBody>
          <a:bodyPr/>
          <a:lstStyle/>
          <a:p>
            <a:r>
              <a:rPr lang="en-US" dirty="0" smtClean="0"/>
              <a:t>doc.: IEEE 802.15-&lt;15-09-0758-00-004e&gt;</a:t>
            </a:r>
          </a:p>
        </p:txBody>
      </p:sp>
      <p:sp>
        <p:nvSpPr>
          <p:cNvPr id="22531" name="Rectangle 3"/>
          <p:cNvSpPr>
            <a:spLocks noGrp="1" noChangeArrowheads="1"/>
          </p:cNvSpPr>
          <p:nvPr>
            <p:ph type="dt" sz="quarter" idx="1"/>
          </p:nvPr>
        </p:nvSpPr>
        <p:spPr>
          <a:noFill/>
        </p:spPr>
        <p:txBody>
          <a:bodyPr/>
          <a:lstStyle/>
          <a:p>
            <a:r>
              <a:rPr lang="en-US" dirty="0" smtClean="0"/>
              <a:t>&lt;month year&gt;</a:t>
            </a:r>
          </a:p>
        </p:txBody>
      </p:sp>
      <p:sp>
        <p:nvSpPr>
          <p:cNvPr id="22532" name="Rectangle 7"/>
          <p:cNvSpPr>
            <a:spLocks noGrp="1" noChangeArrowheads="1"/>
          </p:cNvSpPr>
          <p:nvPr>
            <p:ph type="sldNum" sz="quarter" idx="5"/>
          </p:nvPr>
        </p:nvSpPr>
        <p:spPr>
          <a:noFill/>
        </p:spPr>
        <p:txBody>
          <a:bodyPr/>
          <a:lstStyle/>
          <a:p>
            <a:r>
              <a:rPr lang="en-US" dirty="0" smtClean="0"/>
              <a:t>Page </a:t>
            </a:r>
            <a:fld id="{49158715-11AB-499D-AD9C-4BAFDBE77DB5}" type="slidenum">
              <a:rPr lang="en-US" smtClean="0"/>
              <a:pPr/>
              <a:t>4</a:t>
            </a:fld>
            <a:endParaRPr lang="en-US" dirty="0" smtClean="0"/>
          </a:p>
        </p:txBody>
      </p:sp>
      <p:sp>
        <p:nvSpPr>
          <p:cNvPr id="2253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20750"/>
            <a:fld id="{EA0BBC92-FBDE-49BD-996F-8AB0D713BCDD}" type="datetime6">
              <a:rPr lang="en-US" sz="1400" b="1"/>
              <a:pPr defTabSz="920750"/>
              <a:t>May 10</a:t>
            </a:fld>
            <a:endParaRPr lang="en-US" sz="1400" b="1" dirty="0"/>
          </a:p>
        </p:txBody>
      </p:sp>
      <p:sp>
        <p:nvSpPr>
          <p:cNvPr id="22534" name="Rectangle 7"/>
          <p:cNvSpPr txBox="1">
            <a:spLocks noGrp="1" noChangeArrowheads="1"/>
          </p:cNvSpPr>
          <p:nvPr/>
        </p:nvSpPr>
        <p:spPr bwMode="auto">
          <a:xfrm>
            <a:off x="2933700" y="8985250"/>
            <a:ext cx="801688" cy="184150"/>
          </a:xfrm>
          <a:prstGeom prst="rect">
            <a:avLst/>
          </a:prstGeom>
          <a:noFill/>
          <a:ln w="9525">
            <a:noFill/>
            <a:miter lim="800000"/>
            <a:headEnd/>
            <a:tailEnd/>
          </a:ln>
        </p:spPr>
        <p:txBody>
          <a:bodyPr lIns="0" tIns="0" rIns="0" bIns="0">
            <a:spAutoFit/>
          </a:bodyPr>
          <a:lstStyle/>
          <a:p>
            <a:pPr algn="r" defTabSz="920750"/>
            <a:r>
              <a:rPr lang="en-US" dirty="0"/>
              <a:t>Page </a:t>
            </a:r>
            <a:fld id="{86C4BDA4-BD78-481E-A508-FC76C184C2F5}" type="slidenum">
              <a:rPr lang="en-US"/>
              <a:pPr algn="r" defTabSz="920750"/>
              <a:t>4</a:t>
            </a:fld>
            <a:endParaRPr lang="en-US" dirty="0"/>
          </a:p>
        </p:txBody>
      </p:sp>
      <p:sp>
        <p:nvSpPr>
          <p:cNvPr id="22535" name="Rectangle 2"/>
          <p:cNvSpPr>
            <a:spLocks noGrp="1" noRot="1" noChangeAspect="1" noChangeArrowheads="1" noTextEdit="1"/>
          </p:cNvSpPr>
          <p:nvPr>
            <p:ph type="sldImg"/>
          </p:nvPr>
        </p:nvSpPr>
        <p:spPr>
          <a:xfrm>
            <a:off x="1157288" y="701675"/>
            <a:ext cx="4624387" cy="3468688"/>
          </a:xfrm>
          <a:ln/>
        </p:spPr>
      </p:sp>
      <p:sp>
        <p:nvSpPr>
          <p:cNvPr id="22536" name="Rectangle 3"/>
          <p:cNvSpPr>
            <a:spLocks noGrp="1" noChangeArrowheads="1"/>
          </p:cNvSpPr>
          <p:nvPr>
            <p:ph type="body" idx="1"/>
          </p:nvPr>
        </p:nvSpPr>
        <p:spPr>
          <a:noFill/>
          <a:ln/>
        </p:spPr>
        <p:txBody>
          <a:bodyPr lIns="92756" tIns="46379" rIns="92756" bIns="46379"/>
          <a:lstStyle/>
          <a:p>
            <a:pPr defTabSz="914400"/>
            <a:endParaRPr lang="en-GB" dirty="0"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p:spPr>
        <p:txBody>
          <a:bodyPr/>
          <a:lstStyle/>
          <a:p>
            <a:r>
              <a:rPr lang="en-US" smtClean="0"/>
              <a:t>doc.: IEEE 802.15-&lt;15-09-0758-00-004e&gt;</a:t>
            </a:r>
          </a:p>
        </p:txBody>
      </p:sp>
      <p:sp>
        <p:nvSpPr>
          <p:cNvPr id="23555" name="Rectangle 3"/>
          <p:cNvSpPr>
            <a:spLocks noGrp="1" noChangeArrowheads="1"/>
          </p:cNvSpPr>
          <p:nvPr>
            <p:ph type="dt" sz="quarter" idx="1"/>
          </p:nvPr>
        </p:nvSpPr>
        <p:spPr>
          <a:noFill/>
        </p:spPr>
        <p:txBody>
          <a:bodyPr/>
          <a:lstStyle/>
          <a:p>
            <a:r>
              <a:rPr lang="en-US" smtClean="0"/>
              <a:t>&lt;month year&gt;</a:t>
            </a:r>
          </a:p>
        </p:txBody>
      </p:sp>
      <p:sp>
        <p:nvSpPr>
          <p:cNvPr id="23556" name="Rectangle 7"/>
          <p:cNvSpPr>
            <a:spLocks noGrp="1" noChangeArrowheads="1"/>
          </p:cNvSpPr>
          <p:nvPr>
            <p:ph type="sldNum" sz="quarter" idx="5"/>
          </p:nvPr>
        </p:nvSpPr>
        <p:spPr>
          <a:noFill/>
        </p:spPr>
        <p:txBody>
          <a:bodyPr/>
          <a:lstStyle/>
          <a:p>
            <a:r>
              <a:rPr lang="en-US" smtClean="0"/>
              <a:t>Page </a:t>
            </a:r>
            <a:fld id="{942E30C1-DB3D-4281-A73B-E9BCE4F529A9}" type="slidenum">
              <a:rPr lang="en-US" smtClean="0"/>
              <a:pPr/>
              <a:t>5</a:t>
            </a:fld>
            <a:endParaRPr lang="en-US" smtClean="0"/>
          </a:p>
        </p:txBody>
      </p:sp>
      <p:sp>
        <p:nvSpPr>
          <p:cNvPr id="23557"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20750"/>
            <a:r>
              <a:rPr lang="en-US" sz="1400" b="1"/>
              <a:t>doc.: IEEE 802.15-&lt;doc#&gt;</a:t>
            </a:r>
          </a:p>
        </p:txBody>
      </p:sp>
      <p:sp>
        <p:nvSpPr>
          <p:cNvPr id="23558"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20750"/>
            <a:r>
              <a:rPr lang="en-US" sz="1400" b="1"/>
              <a:t>&lt;month year&gt;</a:t>
            </a:r>
          </a:p>
        </p:txBody>
      </p:sp>
      <p:sp>
        <p:nvSpPr>
          <p:cNvPr id="23559" name="Rectangle 6"/>
          <p:cNvSpPr txBox="1">
            <a:spLocks noGrp="1" noChangeArrowheads="1"/>
          </p:cNvSpPr>
          <p:nvPr/>
        </p:nvSpPr>
        <p:spPr bwMode="auto">
          <a:xfrm>
            <a:off x="3771900" y="8985250"/>
            <a:ext cx="2509838" cy="153988"/>
          </a:xfrm>
          <a:prstGeom prst="rect">
            <a:avLst/>
          </a:prstGeom>
          <a:noFill/>
          <a:ln w="9525">
            <a:noFill/>
            <a:miter lim="800000"/>
            <a:headEnd/>
            <a:tailEnd/>
          </a:ln>
        </p:spPr>
        <p:txBody>
          <a:bodyPr lIns="0" tIns="0" rIns="0" bIns="0">
            <a:spAutoFit/>
          </a:bodyPr>
          <a:lstStyle/>
          <a:p>
            <a:pPr marL="460375" lvl="4" algn="r" defTabSz="920750"/>
            <a:r>
              <a:rPr lang="en-US" sz="1000"/>
              <a:t>&lt;author&gt;, &lt;company&gt;</a:t>
            </a:r>
          </a:p>
        </p:txBody>
      </p:sp>
      <p:sp>
        <p:nvSpPr>
          <p:cNvPr id="23560"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20750"/>
            <a:r>
              <a:rPr lang="en-US"/>
              <a:t>Page </a:t>
            </a:r>
            <a:fld id="{D2DB9284-BFB2-4E9D-BDC7-F2C753DA799C}" type="slidenum">
              <a:rPr lang="en-US"/>
              <a:pPr algn="r" defTabSz="920750"/>
              <a:t>5</a:t>
            </a:fld>
            <a:endParaRPr lang="en-US"/>
          </a:p>
        </p:txBody>
      </p:sp>
      <p:sp>
        <p:nvSpPr>
          <p:cNvPr id="23561" name="Rectangle 2"/>
          <p:cNvSpPr>
            <a:spLocks noGrp="1" noRot="1" noChangeAspect="1" noChangeArrowheads="1" noTextEdit="1"/>
          </p:cNvSpPr>
          <p:nvPr>
            <p:ph type="sldImg"/>
          </p:nvPr>
        </p:nvSpPr>
        <p:spPr>
          <a:xfrm>
            <a:off x="1154113" y="701675"/>
            <a:ext cx="4625975" cy="3468688"/>
          </a:xfrm>
          <a:ln/>
        </p:spPr>
      </p:sp>
      <p:sp>
        <p:nvSpPr>
          <p:cNvPr id="23562" name="Rectangle 3"/>
          <p:cNvSpPr>
            <a:spLocks noGrp="1" noChangeArrowheads="1"/>
          </p:cNvSpPr>
          <p:nvPr>
            <p:ph type="body" idx="1"/>
          </p:nvPr>
        </p:nvSpPr>
        <p:spPr>
          <a:noFill/>
          <a:ln/>
        </p:spPr>
        <p:txBody>
          <a:bodyPr lIns="92756" tIns="46379" rIns="92756" bIns="46379"/>
          <a:lstStyle/>
          <a:p>
            <a:pPr defTabSz="914400"/>
            <a:endParaRPr 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802.15-&lt;15-09-0758-00-004e&gt;</a:t>
            </a:r>
          </a:p>
        </p:txBody>
      </p:sp>
      <p:sp>
        <p:nvSpPr>
          <p:cNvPr id="24579" name="Rectangle 3"/>
          <p:cNvSpPr>
            <a:spLocks noGrp="1" noChangeArrowheads="1"/>
          </p:cNvSpPr>
          <p:nvPr>
            <p:ph type="dt" sz="quarter" idx="1"/>
          </p:nvPr>
        </p:nvSpPr>
        <p:spPr>
          <a:noFill/>
        </p:spPr>
        <p:txBody>
          <a:bodyPr/>
          <a:lstStyle/>
          <a:p>
            <a:r>
              <a:rPr lang="en-US" smtClean="0"/>
              <a:t>&lt;month year&gt;</a:t>
            </a:r>
          </a:p>
        </p:txBody>
      </p:sp>
      <p:sp>
        <p:nvSpPr>
          <p:cNvPr id="24580" name="Rectangle 7"/>
          <p:cNvSpPr>
            <a:spLocks noGrp="1" noChangeArrowheads="1"/>
          </p:cNvSpPr>
          <p:nvPr>
            <p:ph type="sldNum" sz="quarter" idx="5"/>
          </p:nvPr>
        </p:nvSpPr>
        <p:spPr>
          <a:noFill/>
        </p:spPr>
        <p:txBody>
          <a:bodyPr/>
          <a:lstStyle/>
          <a:p>
            <a:r>
              <a:rPr lang="en-US" smtClean="0"/>
              <a:t>Page </a:t>
            </a:r>
            <a:fld id="{BFD65119-D628-4F43-8B00-EFD69C9C62E9}" type="slidenum">
              <a:rPr lang="en-US" smtClean="0"/>
              <a:pPr/>
              <a:t>6</a:t>
            </a:fld>
            <a:endParaRPr lang="en-US" smtClean="0"/>
          </a:p>
        </p:txBody>
      </p:sp>
      <p:sp>
        <p:nvSpPr>
          <p:cNvPr id="2458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20750"/>
            <a:fld id="{7C5DAE0E-A9F2-4736-86C5-EA4E26E479B2}" type="slidenum">
              <a:rPr lang="en-US"/>
              <a:pPr algn="r" defTabSz="920750"/>
              <a:t>6</a:t>
            </a:fld>
            <a:endParaRPr lang="en-US"/>
          </a:p>
        </p:txBody>
      </p:sp>
      <p:sp>
        <p:nvSpPr>
          <p:cNvPr id="24582" name="Rectangle 1026"/>
          <p:cNvSpPr>
            <a:spLocks noGrp="1" noChangeArrowheads="1"/>
          </p:cNvSpPr>
          <p:nvPr>
            <p:ph type="body" idx="1"/>
          </p:nvPr>
        </p:nvSpPr>
        <p:spPr>
          <a:noFill/>
          <a:ln/>
        </p:spPr>
        <p:txBody>
          <a:bodyPr lIns="91662" tIns="45028" rIns="91662" bIns="45028"/>
          <a:lstStyle/>
          <a:p>
            <a:pPr defTabSz="914400"/>
            <a:endParaRPr lang="en-GB" smtClean="0">
              <a:latin typeface="Times New Roman" pitchFamily="18" charset="0"/>
            </a:endParaRPr>
          </a:p>
        </p:txBody>
      </p:sp>
      <p:sp>
        <p:nvSpPr>
          <p:cNvPr id="24583" name="Rectangle 1027"/>
          <p:cNvSpPr>
            <a:spLocks noGrp="1" noRot="1" noChangeAspect="1" noChangeArrowheads="1" noTextEdit="1"/>
          </p:cNvSpPr>
          <p:nvPr>
            <p:ph type="sldImg"/>
          </p:nvPr>
        </p:nvSpPr>
        <p:spPr>
          <a:xfrm>
            <a:off x="1157288" y="701675"/>
            <a:ext cx="4624387" cy="3468688"/>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noFill/>
        </p:spPr>
        <p:txBody>
          <a:bodyPr/>
          <a:lstStyle/>
          <a:p>
            <a:r>
              <a:rPr lang="en-US" smtClean="0"/>
              <a:t>doc.: IEEE 802.15-&lt;15-09-0758-00-004e&gt;</a:t>
            </a:r>
          </a:p>
        </p:txBody>
      </p:sp>
      <p:sp>
        <p:nvSpPr>
          <p:cNvPr id="25603" name="Rectangle 3"/>
          <p:cNvSpPr>
            <a:spLocks noGrp="1" noChangeArrowheads="1"/>
          </p:cNvSpPr>
          <p:nvPr>
            <p:ph type="dt" sz="quarter" idx="1"/>
          </p:nvPr>
        </p:nvSpPr>
        <p:spPr>
          <a:noFill/>
        </p:spPr>
        <p:txBody>
          <a:bodyPr/>
          <a:lstStyle/>
          <a:p>
            <a:r>
              <a:rPr lang="en-US" smtClean="0"/>
              <a:t>&lt;month year&gt;</a:t>
            </a:r>
          </a:p>
        </p:txBody>
      </p:sp>
      <p:sp>
        <p:nvSpPr>
          <p:cNvPr id="25604" name="Rectangle 7"/>
          <p:cNvSpPr>
            <a:spLocks noGrp="1" noChangeArrowheads="1"/>
          </p:cNvSpPr>
          <p:nvPr>
            <p:ph type="sldNum" sz="quarter" idx="5"/>
          </p:nvPr>
        </p:nvSpPr>
        <p:spPr>
          <a:noFill/>
        </p:spPr>
        <p:txBody>
          <a:bodyPr/>
          <a:lstStyle/>
          <a:p>
            <a:r>
              <a:rPr lang="en-US" smtClean="0"/>
              <a:t>Page </a:t>
            </a:r>
            <a:fld id="{6A861B6E-4661-40C0-874C-F43D14A5F0EB}" type="slidenum">
              <a:rPr lang="en-US" smtClean="0"/>
              <a:pPr/>
              <a:t>7</a:t>
            </a:fld>
            <a:endParaRPr lang="en-US" smtClean="0"/>
          </a:p>
        </p:txBody>
      </p:sp>
      <p:sp>
        <p:nvSpPr>
          <p:cNvPr id="25605"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20750"/>
            <a:fld id="{EE76617A-817A-41D1-AE97-3A7CE851319E}" type="slidenum">
              <a:rPr lang="en-US"/>
              <a:pPr algn="r" defTabSz="920750"/>
              <a:t>7</a:t>
            </a:fld>
            <a:endParaRPr lang="en-US"/>
          </a:p>
        </p:txBody>
      </p:sp>
      <p:sp>
        <p:nvSpPr>
          <p:cNvPr id="25606" name="Rectangle 2"/>
          <p:cNvSpPr>
            <a:spLocks noGrp="1" noRot="1" noChangeAspect="1" noChangeArrowheads="1" noTextEdit="1"/>
          </p:cNvSpPr>
          <p:nvPr>
            <p:ph type="sldImg"/>
          </p:nvPr>
        </p:nvSpPr>
        <p:spPr>
          <a:xfrm>
            <a:off x="1157288" y="701675"/>
            <a:ext cx="4624387" cy="3468688"/>
          </a:xfrm>
          <a:ln/>
        </p:spPr>
      </p:sp>
      <p:sp>
        <p:nvSpPr>
          <p:cNvPr id="25607" name="Rectangle 3"/>
          <p:cNvSpPr>
            <a:spLocks noGrp="1" noChangeArrowheads="1"/>
          </p:cNvSpPr>
          <p:nvPr>
            <p:ph type="body" idx="1"/>
          </p:nvPr>
        </p:nvSpPr>
        <p:spPr>
          <a:noFill/>
          <a:ln/>
        </p:spPr>
        <p:txBody>
          <a:bodyPr lIns="92756" tIns="46379" rIns="92756" bIns="46379"/>
          <a:lstStyle/>
          <a:p>
            <a:pPr defTabSz="914400"/>
            <a:endParaRPr lang="en-GB"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p>
            <a:r>
              <a:rPr lang="en-US" smtClean="0"/>
              <a:t>doc.: IEEE 802.15-&lt;15-09-0758-00-004e&gt;</a:t>
            </a:r>
          </a:p>
        </p:txBody>
      </p:sp>
      <p:sp>
        <p:nvSpPr>
          <p:cNvPr id="26627" name="Rectangle 3"/>
          <p:cNvSpPr>
            <a:spLocks noGrp="1" noChangeArrowheads="1"/>
          </p:cNvSpPr>
          <p:nvPr>
            <p:ph type="dt" sz="quarter" idx="1"/>
          </p:nvPr>
        </p:nvSpPr>
        <p:spPr>
          <a:noFill/>
        </p:spPr>
        <p:txBody>
          <a:bodyPr/>
          <a:lstStyle/>
          <a:p>
            <a:r>
              <a:rPr lang="en-US" smtClean="0"/>
              <a:t>&lt;month year&gt;</a:t>
            </a:r>
          </a:p>
        </p:txBody>
      </p:sp>
      <p:sp>
        <p:nvSpPr>
          <p:cNvPr id="26628" name="Rectangle 7"/>
          <p:cNvSpPr>
            <a:spLocks noGrp="1" noChangeArrowheads="1"/>
          </p:cNvSpPr>
          <p:nvPr>
            <p:ph type="sldNum" sz="quarter" idx="5"/>
          </p:nvPr>
        </p:nvSpPr>
        <p:spPr>
          <a:noFill/>
        </p:spPr>
        <p:txBody>
          <a:bodyPr/>
          <a:lstStyle/>
          <a:p>
            <a:r>
              <a:rPr lang="en-US" smtClean="0"/>
              <a:t>Page </a:t>
            </a:r>
            <a:fld id="{572B80EA-5EEF-407E-B10D-7C1072C2003D}" type="slidenum">
              <a:rPr lang="en-US" smtClean="0"/>
              <a:pPr/>
              <a:t>10</a:t>
            </a:fld>
            <a:endParaRPr lang="en-US" smtClean="0"/>
          </a:p>
        </p:txBody>
      </p:sp>
      <p:sp>
        <p:nvSpPr>
          <p:cNvPr id="26629"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20750"/>
            <a:fld id="{1D280A2B-ABE9-42AD-AD8A-50DECAE13A5A}" type="slidenum">
              <a:rPr lang="en-US"/>
              <a:pPr algn="r" defTabSz="920750"/>
              <a:t>10</a:t>
            </a:fld>
            <a:endParaRPr lang="en-US"/>
          </a:p>
        </p:txBody>
      </p:sp>
      <p:sp>
        <p:nvSpPr>
          <p:cNvPr id="26630" name="Rectangle 2"/>
          <p:cNvSpPr>
            <a:spLocks noGrp="1" noRot="1" noChangeAspect="1" noChangeArrowheads="1" noTextEdit="1"/>
          </p:cNvSpPr>
          <p:nvPr>
            <p:ph type="sldImg"/>
          </p:nvPr>
        </p:nvSpPr>
        <p:spPr>
          <a:xfrm>
            <a:off x="1157288" y="701675"/>
            <a:ext cx="4624387" cy="3468688"/>
          </a:xfrm>
          <a:ln/>
        </p:spPr>
      </p:sp>
      <p:sp>
        <p:nvSpPr>
          <p:cNvPr id="26631" name="Rectangle 3"/>
          <p:cNvSpPr>
            <a:spLocks noGrp="1" noChangeArrowheads="1"/>
          </p:cNvSpPr>
          <p:nvPr>
            <p:ph type="body" idx="1"/>
          </p:nvPr>
        </p:nvSpPr>
        <p:spPr>
          <a:noFill/>
          <a:ln/>
        </p:spPr>
        <p:txBody>
          <a:bodyPr lIns="92756" tIns="46379" rIns="92756" bIns="46379"/>
          <a:lstStyle/>
          <a:p>
            <a:pPr defTabSz="914400"/>
            <a:endParaRPr lang="en-GB"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C2E7B61-B1E7-44C8-B85A-4E66AEF0CF4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6F13419-8409-4E2D-AFA6-2AB3383ECA7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AB11B56-1B1A-4A23-B5B9-91720BBBB43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58BE6A7-D46A-44E5-B2EC-33E3CC8AA6A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06E315-FE44-4171-AE7C-BB90AD39409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9F35B1D-14A1-4A31-B3BD-7EAEF9243B0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&lt;May 2010&gt;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928B01C-B1C4-4D0E-B59A-BB44C03D490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&lt;May 2010&gt;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B911596-AB62-406A-9689-EA32A857300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&lt;May 2010&gt;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A69D2894-258C-4914-971D-D7088B48E01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14498DB-6098-4B55-AF7D-9AB2BEEEF9A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5FE01E1-FB18-4ABD-9140-61436060843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smtClean="0"/>
              <a:t>&lt;May 2010&gt;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EFF7C7EC-FD04-455A-9B41-BA8386E9C2F6}"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a:defRPr/>
            </a:pPr>
            <a:r>
              <a:rPr lang="en-US" sz="1400" b="1" dirty="0"/>
              <a:t>doc.: </a:t>
            </a:r>
            <a:r>
              <a:rPr lang="en-US" sz="1400" b="1" dirty="0" smtClean="0"/>
              <a:t>&lt;</a:t>
            </a:r>
            <a:r>
              <a:rPr lang="en-US" b="1" dirty="0" smtClean="0"/>
              <a:t>15-10-0296-00-004e</a:t>
            </a:r>
            <a:r>
              <a:rPr lang="en-US" sz="1400" b="1" dirty="0" smtClean="0"/>
              <a:t>&gt;</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2"/>
          <p:cNvSpPr>
            <a:spLocks noGrp="1"/>
          </p:cNvSpPr>
          <p:nvPr>
            <p:ph type="ftr" sz="quarter" idx="11"/>
          </p:nvPr>
        </p:nvSpPr>
        <p:spPr>
          <a:noFill/>
        </p:spPr>
        <p:txBody>
          <a:bodyPr/>
          <a:lstStyle/>
          <a:p>
            <a:r>
              <a:rPr lang="en-US" dirty="0" smtClean="0"/>
              <a:t>&lt;Pat Kinney&gt;, &lt;Kinney Consulting LLC&gt;</a:t>
            </a:r>
          </a:p>
        </p:txBody>
      </p:sp>
      <p:sp>
        <p:nvSpPr>
          <p:cNvPr id="3075" name="Slide Number Placeholder 3"/>
          <p:cNvSpPr>
            <a:spLocks noGrp="1"/>
          </p:cNvSpPr>
          <p:nvPr>
            <p:ph type="sldNum" sz="quarter" idx="12"/>
          </p:nvPr>
        </p:nvSpPr>
        <p:spPr>
          <a:noFill/>
        </p:spPr>
        <p:txBody>
          <a:bodyPr/>
          <a:lstStyle/>
          <a:p>
            <a:r>
              <a:rPr lang="en-US" dirty="0" smtClean="0"/>
              <a:t>Slide </a:t>
            </a:r>
            <a:fld id="{F2FD15CD-1FDC-49A7-9D76-8DF8903865BE}" type="slidenum">
              <a:rPr lang="en-US" smtClean="0"/>
              <a:pPr/>
              <a:t>1</a:t>
            </a:fld>
            <a:endParaRPr lang="en-US" dirty="0" smtClean="0"/>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smtClean="0">
                <a:solidFill>
                  <a:srgbClr val="FF0000"/>
                </a:solidFill>
              </a:rPr>
              <a:t>TG4h </a:t>
            </a:r>
            <a:r>
              <a:rPr lang="en-US" sz="1600" dirty="0">
                <a:solidFill>
                  <a:srgbClr val="FF0000"/>
                </a:solidFill>
              </a:rPr>
              <a:t>Opening Report for </a:t>
            </a:r>
            <a:r>
              <a:rPr lang="en-US" sz="1600" dirty="0" smtClean="0">
                <a:solidFill>
                  <a:srgbClr val="FF0000"/>
                </a:solidFill>
              </a:rPr>
              <a:t>May 2010 </a:t>
            </a:r>
            <a:r>
              <a:rPr lang="en-US" sz="1600" dirty="0">
                <a:solidFill>
                  <a:srgbClr val="FF0000"/>
                </a:solidFill>
              </a:rPr>
              <a:t>Session</a:t>
            </a:r>
            <a:r>
              <a:rPr lang="en-US" sz="1600" dirty="0">
                <a:solidFill>
                  <a:schemeClr val="tx2"/>
                </a:solidFill>
              </a:rPr>
              <a:t>]	</a:t>
            </a:r>
          </a:p>
          <a:p>
            <a:pPr>
              <a:defRPr/>
            </a:pPr>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17 May 2010</a:t>
            </a:r>
            <a:r>
              <a:rPr lang="en-US" sz="1600" dirty="0" smtClean="0">
                <a:solidFill>
                  <a:schemeClr val="tx2"/>
                </a:solidFill>
              </a:rPr>
              <a:t>]</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a:solidFill>
                  <a:srgbClr val="FF0000"/>
                </a:solidFill>
              </a:rPr>
              <a:t>Patrick Kinney</a:t>
            </a:r>
            <a:r>
              <a:rPr lang="en-US" sz="1600" dirty="0">
                <a:solidFill>
                  <a:schemeClr val="tx2"/>
                </a:solidFill>
              </a:rPr>
              <a:t>] Company [</a:t>
            </a:r>
            <a:r>
              <a:rPr lang="en-US" sz="1600" dirty="0">
                <a:solidFill>
                  <a:srgbClr val="FF0000"/>
                </a:solidFill>
              </a:rPr>
              <a:t>Kinney Consulting LLC</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Chicago area, IL,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+1.847.960.3715</a:t>
            </a:r>
            <a:r>
              <a:rPr lang="en-US" sz="1600" dirty="0">
                <a:solidFill>
                  <a:schemeClr val="tx2"/>
                </a:solidFill>
              </a:rPr>
              <a:t>], E-Mail:[</a:t>
            </a:r>
            <a:r>
              <a:rPr lang="en-US" sz="1600" dirty="0">
                <a:solidFill>
                  <a:srgbClr val="FF0000"/>
                </a:solidFill>
              </a:rPr>
              <a:t>pat.kinney@ieee.org</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smtClean="0"/>
              <a:t>TG4h </a:t>
            </a:r>
            <a:r>
              <a:rPr lang="en-US" sz="1600" dirty="0"/>
              <a:t>Opening Report for </a:t>
            </a:r>
            <a:r>
              <a:rPr lang="en-US" sz="1600" dirty="0" smtClean="0"/>
              <a:t>May 2010 Session</a:t>
            </a:r>
            <a:r>
              <a:rPr lang="en-US" sz="1600" dirty="0">
                <a:solidFill>
                  <a:srgbClr val="FF0000"/>
                </a:solidFill>
              </a:rPr>
              <a:t>.</a:t>
            </a:r>
            <a:r>
              <a:rPr lang="en-US" sz="1600" dirty="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r>
              <a:rPr lang="en-US" sz="1600" dirty="0"/>
              <a:t>Opening Report for the </a:t>
            </a:r>
            <a:r>
              <a:rPr lang="en-US" sz="1600" dirty="0" smtClean="0"/>
              <a:t>TG4h </a:t>
            </a:r>
            <a:r>
              <a:rPr lang="en-US" sz="1600" dirty="0"/>
              <a:t>Session in </a:t>
            </a:r>
            <a:r>
              <a:rPr lang="en-US" sz="1600" dirty="0" smtClean="0"/>
              <a:t>May</a:t>
            </a:r>
            <a:r>
              <a:rPr lang="en-US" sz="1600" dirty="0" smtClean="0">
                <a:solidFill>
                  <a:schemeClr val="tx2"/>
                </a:solidFill>
              </a:rPr>
              <a:t>]</a:t>
            </a:r>
            <a:endParaRPr lang="en-US" sz="1600" dirty="0">
              <a:solidFill>
                <a:schemeClr val="tx2"/>
              </a:solidFill>
            </a:endParaRPr>
          </a:p>
          <a:p>
            <a:pPr>
              <a:spcBef>
                <a:spcPts val="600"/>
              </a:spcBef>
              <a:spcAft>
                <a:spcPts val="600"/>
              </a:spcAft>
              <a:defRPr/>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t>Corrigenda to </a:t>
            </a:r>
            <a:r>
              <a:rPr lang="en-US" sz="1600" dirty="0"/>
              <a:t>IEEE </a:t>
            </a:r>
            <a:r>
              <a:rPr lang="en-US" sz="1600" dirty="0" smtClean="0"/>
              <a:t>802.15.4</a:t>
            </a:r>
            <a:r>
              <a:rPr lang="en-US" sz="1600" dirty="0" smtClean="0">
                <a:solidFill>
                  <a:schemeClr val="tx2"/>
                </a:solidFill>
              </a:rPr>
              <a:t>]</a:t>
            </a:r>
            <a:endParaRPr lang="en-US" sz="1600" dirty="0">
              <a:solidFill>
                <a:schemeClr val="tx2"/>
              </a:solidFill>
            </a:endParaRP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3077" name="Date Placeholder 5"/>
          <p:cNvSpPr>
            <a:spLocks noGrp="1"/>
          </p:cNvSpPr>
          <p:nvPr>
            <p:ph type="dt" sz="quarter" idx="10"/>
          </p:nvPr>
        </p:nvSpPr>
        <p:spPr>
          <a:noFill/>
        </p:spPr>
        <p:txBody>
          <a:bodyPr/>
          <a:lstStyle/>
          <a:p>
            <a:r>
              <a:rPr lang="en-US" smtClean="0"/>
              <a:t>&lt;May 2010&gt;</a:t>
            </a:r>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1"/>
          <p:cNvSpPr>
            <a:spLocks noGrp="1"/>
          </p:cNvSpPr>
          <p:nvPr>
            <p:ph type="dt" sz="quarter" idx="10"/>
          </p:nvPr>
        </p:nvSpPr>
        <p:spPr>
          <a:noFill/>
        </p:spPr>
        <p:txBody>
          <a:bodyPr/>
          <a:lstStyle/>
          <a:p>
            <a:r>
              <a:rPr lang="en-US" smtClean="0"/>
              <a:t>&lt;May 2010&gt;</a:t>
            </a:r>
            <a:endParaRPr lang="en-US" smtClean="0"/>
          </a:p>
        </p:txBody>
      </p:sp>
      <p:sp>
        <p:nvSpPr>
          <p:cNvPr id="12291" name="Footer Placeholder 2"/>
          <p:cNvSpPr>
            <a:spLocks noGrp="1"/>
          </p:cNvSpPr>
          <p:nvPr>
            <p:ph type="ftr" sz="quarter" idx="11"/>
          </p:nvPr>
        </p:nvSpPr>
        <p:spPr>
          <a:noFill/>
        </p:spPr>
        <p:txBody>
          <a:bodyPr/>
          <a:lstStyle/>
          <a:p>
            <a:r>
              <a:rPr lang="en-US" smtClean="0"/>
              <a:t>&lt;Pat Kinney&gt;, &lt;Kinney Consulting LLC&gt;</a:t>
            </a:r>
          </a:p>
        </p:txBody>
      </p:sp>
      <p:sp>
        <p:nvSpPr>
          <p:cNvPr id="12292" name="Slide Number Placeholder 3"/>
          <p:cNvSpPr>
            <a:spLocks noGrp="1"/>
          </p:cNvSpPr>
          <p:nvPr>
            <p:ph type="sldNum" sz="quarter" idx="12"/>
          </p:nvPr>
        </p:nvSpPr>
        <p:spPr>
          <a:noFill/>
        </p:spPr>
        <p:txBody>
          <a:bodyPr/>
          <a:lstStyle/>
          <a:p>
            <a:r>
              <a:rPr lang="en-US" smtClean="0"/>
              <a:t>Slide </a:t>
            </a:r>
            <a:fld id="{BC283BC3-78DC-493D-BBBA-528C4752AD20}" type="slidenum">
              <a:rPr lang="en-US" smtClean="0"/>
              <a:pPr/>
              <a:t>10</a:t>
            </a:fld>
            <a:endParaRPr lang="en-US" smtClean="0"/>
          </a:p>
        </p:txBody>
      </p:sp>
      <p:sp>
        <p:nvSpPr>
          <p:cNvPr id="12293" name="Rectangle 2"/>
          <p:cNvSpPr>
            <a:spLocks noGrp="1" noChangeArrowheads="1"/>
          </p:cNvSpPr>
          <p:nvPr>
            <p:ph type="title" idx="4294967295"/>
          </p:nvPr>
        </p:nvSpPr>
        <p:spPr>
          <a:xfrm>
            <a:off x="228600" y="609600"/>
            <a:ext cx="8458200" cy="609600"/>
          </a:xfrm>
        </p:spPr>
        <p:txBody>
          <a:bodyPr/>
          <a:lstStyle/>
          <a:p>
            <a:r>
              <a:rPr lang="en-US" sz="2800" smtClean="0"/>
              <a:t>Other Guidelines for IEEE WG Meetings</a:t>
            </a:r>
          </a:p>
        </p:txBody>
      </p:sp>
      <p:sp>
        <p:nvSpPr>
          <p:cNvPr id="1229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5720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700" u="sng">
              <a:solidFill>
                <a:srgbClr val="FF0000"/>
              </a:solidFill>
              <a:latin typeface="Arial" pitchFamily="34" charset="0"/>
            </a:endParaRPr>
          </a:p>
          <a:p>
            <a:pPr marL="230188" indent="-230188" eaLnBrk="1" hangingPunct="1">
              <a:lnSpc>
                <a:spcPct val="80000"/>
              </a:lnSpc>
              <a:spcBef>
                <a:spcPct val="20000"/>
              </a:spcBef>
              <a:spcAft>
                <a:spcPct val="40000"/>
              </a:spcAft>
              <a:buClr>
                <a:srgbClr val="CC3300"/>
              </a:buClr>
              <a:buSzPct val="50000"/>
              <a:buFont typeface="Monotype Sorts" pitchFamily="-65" charset="2"/>
              <a:buChar char="l"/>
            </a:pPr>
            <a:r>
              <a:rPr lang="en-US" sz="1800" b="1">
                <a:solidFill>
                  <a:srgbClr val="000099"/>
                </a:solidFill>
                <a:latin typeface="Arial" pitchFamily="34" charset="0"/>
              </a:rPr>
              <a:t>All IEEE-SA standards meetings shall be conducted in compliance with all applicable laws, including antitrust and competition laws.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a:solidFill>
                  <a:srgbClr val="000099"/>
                </a:solidFill>
                <a:latin typeface="Arial" pitchFamily="34" charset="0"/>
              </a:rPr>
              <a:t>Don’t discuss the interpretation, validity, or essentiality of patents/patent claims.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a:solidFill>
                  <a:srgbClr val="000099"/>
                </a:solidFill>
                <a:latin typeface="Arial" pitchFamily="34" charset="0"/>
              </a:rPr>
              <a:t>Don’t discuss specific license rates, terms, or conditions.</a:t>
            </a:r>
          </a:p>
          <a:p>
            <a:pPr marL="1143000" lvl="2" indent="-228600" eaLnBrk="1" hangingPunct="1">
              <a:lnSpc>
                <a:spcPct val="80000"/>
              </a:lnSpc>
              <a:spcBef>
                <a:spcPct val="20000"/>
              </a:spcBef>
              <a:spcAft>
                <a:spcPct val="40000"/>
              </a:spcAft>
              <a:buClr>
                <a:srgbClr val="CC3300"/>
              </a:buClr>
              <a:buSzPct val="50000"/>
              <a:buFont typeface="Monotype Sorts" pitchFamily="-65" charset="2"/>
              <a:buChar char="l"/>
            </a:pPr>
            <a:r>
              <a:rPr lang="en-US" sz="140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eaLnBrk="1" hangingPunct="1">
              <a:lnSpc>
                <a:spcPct val="80000"/>
              </a:lnSpc>
              <a:spcBef>
                <a:spcPct val="20000"/>
              </a:spcBef>
              <a:spcAft>
                <a:spcPct val="40000"/>
              </a:spcAft>
              <a:buClr>
                <a:srgbClr val="CC3300"/>
              </a:buClr>
              <a:buSzPct val="50000"/>
              <a:buFont typeface="Monotype Sorts" pitchFamily="-65" charset="2"/>
              <a:buChar char="l"/>
            </a:pPr>
            <a:r>
              <a:rPr lang="en-GB" sz="1400">
                <a:solidFill>
                  <a:srgbClr val="000099"/>
                </a:solidFill>
                <a:latin typeface="Arial" pitchFamily="34" charset="0"/>
              </a:rPr>
              <a:t>Technical considerations remain primary focus</a:t>
            </a:r>
            <a:endParaRPr lang="en-US" sz="1400">
              <a:solidFill>
                <a:srgbClr val="000099"/>
              </a:solidFill>
              <a:latin typeface="Arial" pitchFamily="34" charset="0"/>
            </a:endParaRP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a:solidFill>
                  <a:srgbClr val="000099"/>
                </a:solidFill>
                <a:latin typeface="Arial" pitchFamily="34" charset="0"/>
              </a:rPr>
              <a:t>Don’t discuss or engage in the fixing of product prices, allocation of customers, or division of sales markets.</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a:solidFill>
                  <a:srgbClr val="000099"/>
                </a:solidFill>
                <a:latin typeface="Arial" pitchFamily="34" charset="0"/>
              </a:rPr>
              <a:t>Don’t discuss the status or substance of ongoing or threatened litigation.</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a:solidFill>
                  <a:srgbClr val="000099"/>
                </a:solidFill>
                <a:latin typeface="Arial" pitchFamily="34" charset="0"/>
              </a:rPr>
              <a:t>Don’t be silent if inappropriate topics are discussed … do formally object.</a:t>
            </a:r>
          </a:p>
          <a:p>
            <a:pPr marL="230188" indent="-230188" algn="ctr" eaLnBrk="1" hangingPunct="1">
              <a:lnSpc>
                <a:spcPct val="80000"/>
              </a:lnSpc>
              <a:spcBef>
                <a:spcPct val="20000"/>
              </a:spcBef>
              <a:buClr>
                <a:srgbClr val="CC3300"/>
              </a:buClr>
              <a:buSzPct val="50000"/>
              <a:buFont typeface="Monotype Sorts" pitchFamily="-65" charset="2"/>
              <a:buNone/>
            </a:pPr>
            <a:r>
              <a:rPr lang="en-US" sz="1000" b="1">
                <a:solidFill>
                  <a:srgbClr val="000099"/>
                </a:solidFill>
                <a:latin typeface="Arial" pitchFamily="34" charset="0"/>
              </a:rPr>
              <a:t>---------------------------------------------------------------   </a:t>
            </a:r>
            <a:endParaRPr lang="en-US" b="1">
              <a:solidFill>
                <a:srgbClr val="000099"/>
              </a:solidFill>
              <a:latin typeface="Arial" pitchFamily="34" charset="0"/>
            </a:endParaRPr>
          </a:p>
          <a:p>
            <a:pPr marL="230188" indent="-230188" algn="ctr" eaLnBrk="1" hangingPunct="1">
              <a:lnSpc>
                <a:spcPct val="80000"/>
              </a:lnSpc>
              <a:spcBef>
                <a:spcPct val="20000"/>
              </a:spcBef>
              <a:buClr>
                <a:srgbClr val="CC3300"/>
              </a:buClr>
              <a:buSzPct val="50000"/>
              <a:buFont typeface="Monotype Sorts" pitchFamily="-65" charset="2"/>
              <a:buNone/>
            </a:pPr>
            <a:r>
              <a:rPr lang="en-US" b="1">
                <a:solidFill>
                  <a:srgbClr val="000099"/>
                </a:solidFill>
                <a:latin typeface="Arial" pitchFamily="34" charset="0"/>
              </a:rPr>
              <a:t>See </a:t>
            </a:r>
            <a:r>
              <a:rPr lang="en-US" b="1" i="1">
                <a:solidFill>
                  <a:srgbClr val="000099"/>
                </a:solidFill>
                <a:latin typeface="Arial" pitchFamily="34" charset="0"/>
              </a:rPr>
              <a:t>IEEE-SA Standards Board Operations Manual</a:t>
            </a:r>
            <a:r>
              <a:rPr lang="en-US" b="1">
                <a:solidFill>
                  <a:srgbClr val="000099"/>
                </a:solidFill>
                <a:latin typeface="Arial" pitchFamily="34" charset="0"/>
              </a:rPr>
              <a:t>, clause 5.3.10 and </a:t>
            </a:r>
            <a:r>
              <a:rPr lang="en-GB" b="1">
                <a:solidFill>
                  <a:srgbClr val="000099"/>
                </a:solidFill>
                <a:latin typeface="Arial" pitchFamily="34" charset="0"/>
              </a:rPr>
              <a:t>“Promoting Competition and Innovation: What You Need to Know about the IEEE Standards Association's Antitrust and Competition Policy”</a:t>
            </a:r>
            <a:r>
              <a:rPr lang="en-US" b="1">
                <a:solidFill>
                  <a:srgbClr val="000099"/>
                </a:solidFill>
                <a:latin typeface="Arial" pitchFamily="34" charset="0"/>
              </a:rPr>
              <a:t> for more details.</a:t>
            </a:r>
          </a:p>
        </p:txBody>
      </p:sp>
      <p:sp>
        <p:nvSpPr>
          <p:cNvPr id="12296" name="Text Box 7"/>
          <p:cNvSpPr txBox="1">
            <a:spLocks noChangeArrowheads="1"/>
          </p:cNvSpPr>
          <p:nvPr/>
        </p:nvSpPr>
        <p:spPr bwMode="auto">
          <a:xfrm>
            <a:off x="4267200" y="5943600"/>
            <a:ext cx="952500" cy="366713"/>
          </a:xfrm>
          <a:prstGeom prst="rect">
            <a:avLst/>
          </a:prstGeom>
          <a:noFill/>
          <a:ln w="9525">
            <a:noFill/>
            <a:miter lim="800000"/>
            <a:headEnd/>
            <a:tailEnd/>
          </a:ln>
        </p:spPr>
        <p:txBody>
          <a:bodyPr wrap="none">
            <a:spAutoFit/>
          </a:bodyPr>
          <a:lstStyle/>
          <a:p>
            <a:pPr eaLnBrk="1" hangingPunct="1"/>
            <a:r>
              <a:rPr lang="en-US" sz="1800" b="1" u="sng"/>
              <a:t>Slide #4</a:t>
            </a:r>
            <a:endParaRPr lang="en-US"/>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10</a:t>
            </a:fld>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LB52 </a:t>
            </a:r>
            <a:r>
              <a:rPr lang="en-US" dirty="0" smtClean="0"/>
              <a:t>Results</a:t>
            </a:r>
            <a:endParaRPr lang="en-US" dirty="0"/>
          </a:p>
        </p:txBody>
      </p:sp>
      <p:sp>
        <p:nvSpPr>
          <p:cNvPr id="3" name="Content Placeholder 2"/>
          <p:cNvSpPr>
            <a:spLocks noGrp="1"/>
          </p:cNvSpPr>
          <p:nvPr>
            <p:ph idx="1"/>
          </p:nvPr>
        </p:nvSpPr>
        <p:spPr/>
        <p:txBody>
          <a:bodyPr/>
          <a:lstStyle/>
          <a:p>
            <a:r>
              <a:rPr lang="en-US" dirty="0" smtClean="0"/>
              <a:t>Responses:		185 (82.6% of 224)</a:t>
            </a:r>
            <a:endParaRPr lang="en-US" dirty="0" smtClean="0"/>
          </a:p>
          <a:p>
            <a:r>
              <a:rPr lang="en-US" dirty="0" smtClean="0"/>
              <a:t>Approve:		160 (95.8%)</a:t>
            </a:r>
            <a:endParaRPr lang="en-US" dirty="0" smtClean="0"/>
          </a:p>
          <a:p>
            <a:r>
              <a:rPr lang="en-US" dirty="0" smtClean="0"/>
              <a:t>Disapprove:		7</a:t>
            </a:r>
            <a:endParaRPr lang="en-US" dirty="0" smtClean="0"/>
          </a:p>
          <a:p>
            <a:r>
              <a:rPr lang="en-US" dirty="0" smtClean="0"/>
              <a:t>Abstain:			18</a:t>
            </a:r>
            <a:endParaRPr lang="en-US" dirty="0" smtClean="0"/>
          </a:p>
          <a:p>
            <a:r>
              <a:rPr lang="en-US" dirty="0" smtClean="0"/>
              <a:t>Comments:		110 (E-46, T-64)</a:t>
            </a:r>
            <a:endParaRPr lang="en-US" dirty="0"/>
          </a:p>
        </p:txBody>
      </p:sp>
      <p:sp>
        <p:nvSpPr>
          <p:cNvPr id="4" name="Date Placeholder 3"/>
          <p:cNvSpPr>
            <a:spLocks noGrp="1"/>
          </p:cNvSpPr>
          <p:nvPr>
            <p:ph type="dt" sz="half" idx="10"/>
          </p:nvPr>
        </p:nvSpPr>
        <p:spPr/>
        <p:txBody>
          <a:bodyPr/>
          <a:lstStyle/>
          <a:p>
            <a:pPr>
              <a:defRPr/>
            </a:pPr>
            <a:r>
              <a:rPr lang="en-US" smtClean="0"/>
              <a:t>&lt;May 2010&gt;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58BE6A7-D46A-44E5-B2EC-33E3CC8AA6A2}"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p>
            <a:r>
              <a:rPr lang="en-US" smtClean="0"/>
              <a:t>&lt;May 2010&gt;</a:t>
            </a:r>
            <a:endParaRPr lang="en-US" smtClean="0"/>
          </a:p>
        </p:txBody>
      </p:sp>
      <p:sp>
        <p:nvSpPr>
          <p:cNvPr id="16387" name="Footer Placeholder 4"/>
          <p:cNvSpPr>
            <a:spLocks noGrp="1"/>
          </p:cNvSpPr>
          <p:nvPr>
            <p:ph type="ftr" sz="quarter" idx="11"/>
          </p:nvPr>
        </p:nvSpPr>
        <p:spPr>
          <a:noFill/>
        </p:spPr>
        <p:txBody>
          <a:bodyPr/>
          <a:lstStyle/>
          <a:p>
            <a:r>
              <a:rPr lang="en-US" smtClean="0"/>
              <a:t>&lt;Pat Kinney&gt;, &lt;Kinney Consulting LLC&gt;</a:t>
            </a:r>
          </a:p>
        </p:txBody>
      </p:sp>
      <p:sp>
        <p:nvSpPr>
          <p:cNvPr id="16388" name="Slide Number Placeholder 5"/>
          <p:cNvSpPr>
            <a:spLocks noGrp="1"/>
          </p:cNvSpPr>
          <p:nvPr>
            <p:ph type="sldNum" sz="quarter" idx="12"/>
          </p:nvPr>
        </p:nvSpPr>
        <p:spPr>
          <a:noFill/>
        </p:spPr>
        <p:txBody>
          <a:bodyPr/>
          <a:lstStyle/>
          <a:p>
            <a:r>
              <a:rPr lang="en-US" smtClean="0"/>
              <a:t>Slide </a:t>
            </a:r>
            <a:fld id="{FAFB4BE5-7443-4543-842F-05993040A8CB}" type="slidenum">
              <a:rPr lang="en-US" smtClean="0"/>
              <a:pPr/>
              <a:t>12</a:t>
            </a:fld>
            <a:endParaRPr lang="en-US" smtClean="0"/>
          </a:p>
        </p:txBody>
      </p:sp>
      <p:sp>
        <p:nvSpPr>
          <p:cNvPr id="16389" name="Rectangle 2"/>
          <p:cNvSpPr>
            <a:spLocks noGrp="1" noChangeArrowheads="1"/>
          </p:cNvSpPr>
          <p:nvPr>
            <p:ph type="title"/>
          </p:nvPr>
        </p:nvSpPr>
        <p:spPr>
          <a:xfrm>
            <a:off x="762000" y="304800"/>
            <a:ext cx="7772400" cy="1066800"/>
          </a:xfrm>
        </p:spPr>
        <p:txBody>
          <a:bodyPr/>
          <a:lstStyle/>
          <a:p>
            <a:r>
              <a:rPr lang="en-US" smtClean="0"/>
              <a:t>Technical Editing Path Forward</a:t>
            </a:r>
          </a:p>
        </p:txBody>
      </p:sp>
      <p:sp>
        <p:nvSpPr>
          <p:cNvPr id="16390" name="Rectangle 3"/>
          <p:cNvSpPr>
            <a:spLocks noGrp="1" noChangeArrowheads="1"/>
          </p:cNvSpPr>
          <p:nvPr>
            <p:ph type="body" idx="1"/>
          </p:nvPr>
        </p:nvSpPr>
        <p:spPr>
          <a:xfrm>
            <a:off x="457200" y="1295400"/>
            <a:ext cx="8382000" cy="5334000"/>
          </a:xfrm>
        </p:spPr>
        <p:txBody>
          <a:bodyPr/>
          <a:lstStyle/>
          <a:p>
            <a:pPr marL="609600" indent="-609600">
              <a:lnSpc>
                <a:spcPct val="80000"/>
              </a:lnSpc>
              <a:buFontTx/>
              <a:buAutoNum type="arabicPeriod"/>
            </a:pPr>
            <a:r>
              <a:rPr lang="en-US" sz="2400" dirty="0" smtClean="0"/>
              <a:t>Assign comment resolution team leads</a:t>
            </a:r>
          </a:p>
          <a:p>
            <a:pPr marL="609600" indent="-609600">
              <a:lnSpc>
                <a:spcPct val="80000"/>
              </a:lnSpc>
              <a:buFontTx/>
              <a:buAutoNum type="arabicPeriod"/>
            </a:pPr>
            <a:r>
              <a:rPr lang="en-US" sz="2400" dirty="0" smtClean="0"/>
              <a:t>Categorize comments as per team</a:t>
            </a:r>
          </a:p>
          <a:p>
            <a:pPr marL="609600" indent="-609600">
              <a:lnSpc>
                <a:spcPct val="80000"/>
              </a:lnSpc>
              <a:buFontTx/>
              <a:buAutoNum type="arabicPeriod"/>
            </a:pPr>
            <a:r>
              <a:rPr lang="en-US" sz="2400" dirty="0" smtClean="0"/>
              <a:t>First review of comments into categories</a:t>
            </a:r>
          </a:p>
          <a:p>
            <a:pPr marL="1009650" lvl="1" indent="-609600">
              <a:lnSpc>
                <a:spcPct val="80000"/>
              </a:lnSpc>
            </a:pPr>
            <a:r>
              <a:rPr lang="en-US" sz="2000" dirty="0" smtClean="0"/>
              <a:t>More information from commenter needed</a:t>
            </a:r>
          </a:p>
          <a:p>
            <a:pPr marL="1009650" lvl="1" indent="-609600">
              <a:lnSpc>
                <a:spcPct val="80000"/>
              </a:lnSpc>
            </a:pPr>
            <a:r>
              <a:rPr lang="en-US" sz="2000" dirty="0" smtClean="0"/>
              <a:t>Out of scope</a:t>
            </a:r>
          </a:p>
          <a:p>
            <a:pPr marL="1009650" lvl="1" indent="-609600">
              <a:lnSpc>
                <a:spcPct val="80000"/>
              </a:lnSpc>
            </a:pPr>
            <a:r>
              <a:rPr lang="en-US" sz="2000" dirty="0" smtClean="0"/>
              <a:t>High potential for resolution conflict</a:t>
            </a:r>
          </a:p>
          <a:p>
            <a:pPr marL="1009650" lvl="1" indent="-609600">
              <a:lnSpc>
                <a:spcPct val="80000"/>
              </a:lnSpc>
            </a:pPr>
            <a:r>
              <a:rPr lang="en-US" sz="2000" dirty="0" smtClean="0"/>
              <a:t>Resolution is straightforward and not contentious</a:t>
            </a:r>
          </a:p>
          <a:p>
            <a:pPr marL="609600" indent="-609600">
              <a:lnSpc>
                <a:spcPct val="80000"/>
              </a:lnSpc>
              <a:buFontTx/>
              <a:buAutoNum type="arabicPeriod"/>
            </a:pPr>
            <a:r>
              <a:rPr lang="en-US" sz="2400" dirty="0" smtClean="0"/>
              <a:t>Send out emails to </a:t>
            </a:r>
            <a:r>
              <a:rPr lang="en-US" sz="2400" dirty="0" err="1" smtClean="0"/>
              <a:t>commenters</a:t>
            </a:r>
            <a:r>
              <a:rPr lang="en-US" sz="2400" dirty="0" smtClean="0"/>
              <a:t> requesting additional information</a:t>
            </a:r>
          </a:p>
          <a:p>
            <a:pPr marL="1009650" lvl="1" indent="-609600">
              <a:lnSpc>
                <a:spcPct val="80000"/>
              </a:lnSpc>
            </a:pPr>
            <a:r>
              <a:rPr lang="en-US" sz="2000" dirty="0" smtClean="0"/>
              <a:t>If no response within ~1-2 week(s), comment will be rejected</a:t>
            </a:r>
          </a:p>
          <a:p>
            <a:pPr marL="609600" indent="-609600">
              <a:lnSpc>
                <a:spcPct val="80000"/>
              </a:lnSpc>
              <a:buFontTx/>
              <a:buAutoNum type="arabicPeriod"/>
            </a:pPr>
            <a:r>
              <a:rPr lang="en-US" sz="2400" dirty="0" smtClean="0"/>
              <a:t>Comment resolution team to work on non-contentious comments</a:t>
            </a:r>
          </a:p>
          <a:p>
            <a:pPr marL="609600" indent="-609600">
              <a:lnSpc>
                <a:spcPct val="80000"/>
              </a:lnSpc>
              <a:buFontTx/>
              <a:buAutoNum type="arabicPeriod"/>
            </a:pPr>
            <a:r>
              <a:rPr lang="en-US" sz="2400" dirty="0" smtClean="0"/>
              <a:t>Select comments with high potential for conflict should be scheduled for a face-face meeting</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&lt;May 2010&gt;</a:t>
            </a:r>
            <a:endParaRPr lang="en-US" dirty="0" smtClean="0"/>
          </a:p>
        </p:txBody>
      </p:sp>
      <p:sp>
        <p:nvSpPr>
          <p:cNvPr id="4099" name="Footer Placeholder 2"/>
          <p:cNvSpPr>
            <a:spLocks noGrp="1"/>
          </p:cNvSpPr>
          <p:nvPr>
            <p:ph type="ftr" sz="quarter" idx="11"/>
          </p:nvPr>
        </p:nvSpPr>
        <p:spPr>
          <a:noFill/>
        </p:spPr>
        <p:txBody>
          <a:bodyPr/>
          <a:lstStyle/>
          <a:p>
            <a:r>
              <a:rPr lang="en-US" dirty="0" smtClean="0"/>
              <a:t>&lt;Pat Kinney&gt;, &lt;Kinney Consulting LLC&gt;</a:t>
            </a:r>
          </a:p>
        </p:txBody>
      </p:sp>
      <p:sp>
        <p:nvSpPr>
          <p:cNvPr id="4100" name="Slide Number Placeholder 3"/>
          <p:cNvSpPr>
            <a:spLocks noGrp="1"/>
          </p:cNvSpPr>
          <p:nvPr>
            <p:ph type="sldNum" sz="quarter" idx="12"/>
          </p:nvPr>
        </p:nvSpPr>
        <p:spPr>
          <a:noFill/>
        </p:spPr>
        <p:txBody>
          <a:bodyPr/>
          <a:lstStyle/>
          <a:p>
            <a:r>
              <a:rPr lang="en-US" dirty="0" smtClean="0"/>
              <a:t>Slide </a:t>
            </a:r>
            <a:fld id="{9230D252-BE47-4D81-9CB9-7505A3BA9232}" type="slidenum">
              <a:rPr lang="en-US" smtClean="0"/>
              <a:pPr/>
              <a:t>2</a:t>
            </a:fld>
            <a:endParaRPr lang="en-US" dirty="0" smtClean="0"/>
          </a:p>
        </p:txBody>
      </p:sp>
      <p:sp>
        <p:nvSpPr>
          <p:cNvPr id="410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dirty="0"/>
              <a:t>Slide </a:t>
            </a:r>
            <a:fld id="{C828AEEB-CB98-4959-9073-6522584E671D}" type="slidenum">
              <a:rPr lang="en-US"/>
              <a:pPr algn="ctr"/>
              <a:t>2</a:t>
            </a:fld>
            <a:endParaRPr lang="en-US" dirty="0"/>
          </a:p>
        </p:txBody>
      </p:sp>
      <p:sp>
        <p:nvSpPr>
          <p:cNvPr id="4102" name="Rectangle 2"/>
          <p:cNvSpPr>
            <a:spLocks noGrp="1" noChangeArrowheads="1"/>
          </p:cNvSpPr>
          <p:nvPr>
            <p:ph type="title" idx="4294967295"/>
          </p:nvPr>
        </p:nvSpPr>
        <p:spPr>
          <a:xfrm>
            <a:off x="762000" y="533400"/>
            <a:ext cx="7772400" cy="762000"/>
          </a:xfrm>
        </p:spPr>
        <p:txBody>
          <a:bodyPr/>
          <a:lstStyle/>
          <a:p>
            <a:r>
              <a:rPr lang="en-US" sz="3200" dirty="0" smtClean="0"/>
              <a:t>TG4h </a:t>
            </a:r>
            <a:r>
              <a:rPr lang="en-US" sz="3200" dirty="0" smtClean="0"/>
              <a:t>PAR Scope of Proposed Standard </a:t>
            </a:r>
          </a:p>
        </p:txBody>
      </p:sp>
      <p:sp>
        <p:nvSpPr>
          <p:cNvPr id="4103" name="Rectangle 3"/>
          <p:cNvSpPr>
            <a:spLocks noGrp="1" noChangeArrowheads="1"/>
          </p:cNvSpPr>
          <p:nvPr>
            <p:ph type="body" idx="4294967295"/>
          </p:nvPr>
        </p:nvSpPr>
        <p:spPr>
          <a:xfrm>
            <a:off x="381000" y="1981200"/>
            <a:ext cx="8458200" cy="1828800"/>
          </a:xfrm>
        </p:spPr>
        <p:txBody>
          <a:bodyPr/>
          <a:lstStyle/>
          <a:p>
            <a:pPr>
              <a:lnSpc>
                <a:spcPct val="80000"/>
              </a:lnSpc>
              <a:buFontTx/>
              <a:buNone/>
            </a:pPr>
            <a:r>
              <a:rPr lang="en-US" dirty="0" smtClean="0"/>
              <a:t>This corrigendum contains substantive corrections to IEEE Std 802.15.4. It corrects errors, inconsistencies, and ambiguities in that standard. </a:t>
            </a:r>
            <a:br>
              <a:rPr lang="en-US" dirty="0" smtClean="0"/>
            </a:br>
            <a:r>
              <a:rPr lang="en-US" dirty="0" smtClean="0"/>
              <a:t>It does not contain new material.</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&lt;May 2010&gt;</a:t>
            </a:r>
            <a:endParaRPr lang="en-US" dirty="0" smtClean="0"/>
          </a:p>
        </p:txBody>
      </p:sp>
      <p:sp>
        <p:nvSpPr>
          <p:cNvPr id="5123" name="Footer Placeholder 2"/>
          <p:cNvSpPr>
            <a:spLocks noGrp="1"/>
          </p:cNvSpPr>
          <p:nvPr>
            <p:ph type="ftr" sz="quarter" idx="11"/>
          </p:nvPr>
        </p:nvSpPr>
        <p:spPr>
          <a:noFill/>
        </p:spPr>
        <p:txBody>
          <a:bodyPr/>
          <a:lstStyle/>
          <a:p>
            <a:r>
              <a:rPr lang="en-US" dirty="0" smtClean="0"/>
              <a:t>&lt;Pat Kinney&gt;, &lt;Kinney Consulting LLC&gt;</a:t>
            </a:r>
          </a:p>
        </p:txBody>
      </p:sp>
      <p:sp>
        <p:nvSpPr>
          <p:cNvPr id="5124" name="Slide Number Placeholder 3"/>
          <p:cNvSpPr>
            <a:spLocks noGrp="1"/>
          </p:cNvSpPr>
          <p:nvPr>
            <p:ph type="sldNum" sz="quarter" idx="12"/>
          </p:nvPr>
        </p:nvSpPr>
        <p:spPr>
          <a:noFill/>
        </p:spPr>
        <p:txBody>
          <a:bodyPr/>
          <a:lstStyle/>
          <a:p>
            <a:r>
              <a:rPr lang="en-US" dirty="0" smtClean="0"/>
              <a:t>Slide </a:t>
            </a:r>
            <a:fld id="{AA2BD249-70A0-481B-A26C-E7AC791F99DE}" type="slidenum">
              <a:rPr lang="en-US" smtClean="0"/>
              <a:pPr/>
              <a:t>3</a:t>
            </a:fld>
            <a:endParaRPr lang="en-US" dirty="0" smtClean="0"/>
          </a:p>
        </p:txBody>
      </p:sp>
      <p:sp>
        <p:nvSpPr>
          <p:cNvPr id="5125"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dirty="0"/>
              <a:t>Slide </a:t>
            </a:r>
            <a:fld id="{CE0BFA60-92B6-450F-BF66-88AA70700007}" type="slidenum">
              <a:rPr lang="en-US"/>
              <a:pPr algn="ctr"/>
              <a:t>3</a:t>
            </a:fld>
            <a:endParaRPr lang="en-US" dirty="0"/>
          </a:p>
        </p:txBody>
      </p:sp>
      <p:sp>
        <p:nvSpPr>
          <p:cNvPr id="5126" name="Rectangle 2"/>
          <p:cNvSpPr>
            <a:spLocks noGrp="1" noChangeArrowheads="1"/>
          </p:cNvSpPr>
          <p:nvPr>
            <p:ph type="title" idx="4294967295"/>
          </p:nvPr>
        </p:nvSpPr>
        <p:spPr>
          <a:xfrm>
            <a:off x="609600" y="609600"/>
            <a:ext cx="7772400" cy="762000"/>
          </a:xfrm>
        </p:spPr>
        <p:txBody>
          <a:bodyPr/>
          <a:lstStyle/>
          <a:p>
            <a:r>
              <a:rPr lang="en-US" b="1" dirty="0" smtClean="0">
                <a:sym typeface="Wingdings" pitchFamily="2" charset="2"/>
              </a:rPr>
              <a:t>Purpose of Proposed Standard</a:t>
            </a:r>
          </a:p>
        </p:txBody>
      </p:sp>
      <p:graphicFrame>
        <p:nvGraphicFramePr>
          <p:cNvPr id="299064" name="Group 56"/>
          <p:cNvGraphicFramePr>
            <a:graphicFrameLocks noGrp="1"/>
          </p:cNvGraphicFramePr>
          <p:nvPr>
            <p:ph sz="half" idx="4294967295"/>
          </p:nvPr>
        </p:nvGraphicFramePr>
        <p:xfrm>
          <a:off x="609600" y="1676400"/>
          <a:ext cx="8077200" cy="1554480"/>
        </p:xfrm>
        <a:graphic>
          <a:graphicData uri="http://schemas.openxmlformats.org/drawingml/2006/table">
            <a:tbl>
              <a:tblPr/>
              <a:tblGrid>
                <a:gridCol w="8077200"/>
              </a:tblGrid>
              <a:tr h="990600">
                <a:tc>
                  <a:txBody>
                    <a:bodyPr/>
                    <a:lstStyle/>
                    <a:p>
                      <a:pPr marL="533400" marR="0" lvl="0" indent="-533400" algn="l" defTabSz="914400" rtl="0" eaLnBrk="0" fontAlgn="b" latinLnBrk="0" hangingPunct="0">
                        <a:lnSpc>
                          <a:spcPct val="100000"/>
                        </a:lnSpc>
                        <a:spcBef>
                          <a:spcPct val="0"/>
                        </a:spcBef>
                        <a:spcAft>
                          <a:spcPct val="0"/>
                        </a:spcAft>
                        <a:buClrTx/>
                        <a:buSzTx/>
                        <a:buFontTx/>
                        <a:buNone/>
                        <a:tabLst/>
                      </a:pPr>
                      <a:r>
                        <a:rPr lang="en-US" sz="3200" baseline="0" dirty="0" smtClean="0"/>
                        <a:t>The purpose of this project is to correct errors, inconsistencies, and ambiguities in IEEE Std 802.15.4.</a:t>
                      </a:r>
                      <a:endParaRPr kumimoji="0" lang="en-GB" sz="3200" b="0" i="0" u="none" strike="noStrike" cap="none" normalizeH="0" baseline="0" dirty="0" smtClean="0">
                        <a:ln>
                          <a:noFill/>
                        </a:ln>
                        <a:solidFill>
                          <a:schemeClr val="tx1"/>
                        </a:solidFill>
                        <a:effectLst/>
                        <a:latin typeface="Arial" pitchFamily="34" charset="0"/>
                        <a:ea typeface="ＭＳ Ｐゴシック" pitchFamily="-65" charset="-128"/>
                        <a:sym typeface="Wingdings" pitchFamily="2" charset="2"/>
                      </a:endParaRPr>
                    </a:p>
                  </a:txBody>
                  <a:tcPr anchor="b" horzOverflow="overflow">
                    <a:lnL>
                      <a:noFill/>
                    </a:lnL>
                    <a:lnR>
                      <a:noFill/>
                    </a:lnR>
                    <a:lnT>
                      <a:noFill/>
                    </a:lnT>
                    <a:lnB>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&lt;May 2010&gt;</a:t>
            </a:r>
            <a:endParaRPr lang="en-US" dirty="0" smtClean="0"/>
          </a:p>
        </p:txBody>
      </p:sp>
      <p:sp>
        <p:nvSpPr>
          <p:cNvPr id="6147" name="Footer Placeholder 2"/>
          <p:cNvSpPr>
            <a:spLocks noGrp="1"/>
          </p:cNvSpPr>
          <p:nvPr>
            <p:ph type="ftr" sz="quarter" idx="11"/>
          </p:nvPr>
        </p:nvSpPr>
        <p:spPr>
          <a:noFill/>
        </p:spPr>
        <p:txBody>
          <a:bodyPr/>
          <a:lstStyle/>
          <a:p>
            <a:r>
              <a:rPr lang="en-US" dirty="0" smtClean="0"/>
              <a:t>&lt;Pat Kinney&gt;, &lt;Kinney Consulting LLC&gt;</a:t>
            </a:r>
          </a:p>
        </p:txBody>
      </p:sp>
      <p:sp>
        <p:nvSpPr>
          <p:cNvPr id="6148" name="Slide Number Placeholder 3"/>
          <p:cNvSpPr>
            <a:spLocks noGrp="1"/>
          </p:cNvSpPr>
          <p:nvPr>
            <p:ph type="sldNum" sz="quarter" idx="12"/>
          </p:nvPr>
        </p:nvSpPr>
        <p:spPr>
          <a:noFill/>
        </p:spPr>
        <p:txBody>
          <a:bodyPr/>
          <a:lstStyle/>
          <a:p>
            <a:r>
              <a:rPr lang="en-US" dirty="0" smtClean="0"/>
              <a:t>Slide </a:t>
            </a:r>
            <a:fld id="{80799979-859A-40EF-880D-0A6BBFBC7477}" type="slidenum">
              <a:rPr lang="en-US" smtClean="0"/>
              <a:pPr/>
              <a:t>4</a:t>
            </a:fld>
            <a:endParaRPr lang="en-US" dirty="0" smtClean="0"/>
          </a:p>
        </p:txBody>
      </p:sp>
      <p:sp>
        <p:nvSpPr>
          <p:cNvPr id="6149"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dirty="0"/>
              <a:t>Slide </a:t>
            </a:r>
            <a:fld id="{2B868BAB-F8BF-4499-8439-1550BEB8A957}" type="slidenum">
              <a:rPr lang="en-US"/>
              <a:pPr algn="ctr"/>
              <a:t>4</a:t>
            </a:fld>
            <a:endParaRPr lang="en-US" dirty="0"/>
          </a:p>
        </p:txBody>
      </p:sp>
      <p:sp>
        <p:nvSpPr>
          <p:cNvPr id="6150" name="Rectangle 2"/>
          <p:cNvSpPr>
            <a:spLocks noGrp="1" noChangeArrowheads="1"/>
          </p:cNvSpPr>
          <p:nvPr>
            <p:ph type="title" idx="4294967295"/>
          </p:nvPr>
        </p:nvSpPr>
        <p:spPr>
          <a:xfrm>
            <a:off x="609600" y="533400"/>
            <a:ext cx="7772400" cy="762000"/>
          </a:xfrm>
        </p:spPr>
        <p:txBody>
          <a:bodyPr/>
          <a:lstStyle/>
          <a:p>
            <a:r>
              <a:rPr lang="en-US" dirty="0" smtClean="0"/>
              <a:t>Meeting Goals</a:t>
            </a:r>
          </a:p>
        </p:txBody>
      </p:sp>
      <p:sp>
        <p:nvSpPr>
          <p:cNvPr id="6151" name="Rectangle 5"/>
          <p:cNvSpPr>
            <a:spLocks noChangeArrowheads="1"/>
          </p:cNvSpPr>
          <p:nvPr/>
        </p:nvSpPr>
        <p:spPr bwMode="auto">
          <a:xfrm>
            <a:off x="228600" y="1371600"/>
            <a:ext cx="8686800" cy="2286000"/>
          </a:xfrm>
          <a:prstGeom prst="rect">
            <a:avLst/>
          </a:prstGeom>
          <a:noFill/>
          <a:ln w="9525">
            <a:noFill/>
            <a:miter lim="800000"/>
            <a:headEnd/>
            <a:tailEnd/>
          </a:ln>
        </p:spPr>
        <p:txBody>
          <a:bodyPr anchor="b"/>
          <a:lstStyle/>
          <a:p>
            <a:pPr marL="533400" indent="-533400" fontAlgn="b"/>
            <a:endParaRPr lang="en-US" sz="2800" b="1" dirty="0" smtClean="0">
              <a:latin typeface="Arial" pitchFamily="34" charset="0"/>
              <a:sym typeface="Wingdings" pitchFamily="2" charset="2"/>
            </a:endParaRPr>
          </a:p>
          <a:p>
            <a:pPr marL="533400" indent="-533400" fontAlgn="b">
              <a:buClr>
                <a:srgbClr val="FF0000"/>
              </a:buClr>
              <a:buFont typeface="Wingdings" pitchFamily="2" charset="2"/>
              <a:buChar char="q"/>
            </a:pPr>
            <a:r>
              <a:rPr lang="en-US" sz="2600" dirty="0" smtClean="0">
                <a:latin typeface="Arial" pitchFamily="34" charset="0"/>
              </a:rPr>
              <a:t>Review results from Letter Ballot </a:t>
            </a:r>
            <a:r>
              <a:rPr lang="en-US" sz="2600" dirty="0" smtClean="0">
                <a:latin typeface="Arial" pitchFamily="34" charset="0"/>
              </a:rPr>
              <a:t>52</a:t>
            </a:r>
            <a:endParaRPr lang="en-US" sz="2600" dirty="0" smtClean="0">
              <a:latin typeface="Arial" pitchFamily="34" charset="0"/>
            </a:endParaRPr>
          </a:p>
          <a:p>
            <a:pPr marL="533400" indent="-533400" fontAlgn="b">
              <a:buClr>
                <a:srgbClr val="FF0000"/>
              </a:buClr>
              <a:buFont typeface="Wingdings" pitchFamily="2" charset="2"/>
              <a:buChar char="q"/>
            </a:pPr>
            <a:r>
              <a:rPr lang="en-US" sz="2600" dirty="0" smtClean="0">
                <a:latin typeface="Arial" pitchFamily="34" charset="0"/>
              </a:rPr>
              <a:t>Review comments from Letter Ballot </a:t>
            </a:r>
            <a:r>
              <a:rPr lang="en-US" sz="2600" dirty="0" smtClean="0">
                <a:latin typeface="Arial" pitchFamily="34" charset="0"/>
              </a:rPr>
              <a:t>52</a:t>
            </a:r>
            <a:endParaRPr lang="en-US" sz="2600" dirty="0" smtClean="0">
              <a:latin typeface="Arial" pitchFamily="34" charset="0"/>
            </a:endParaRPr>
          </a:p>
          <a:p>
            <a:pPr marL="990600" lvl="1" indent="-533400" fontAlgn="b">
              <a:buClr>
                <a:srgbClr val="FF0000"/>
              </a:buClr>
              <a:buFont typeface="Wingdings" pitchFamily="2" charset="2"/>
              <a:buChar char="q"/>
            </a:pPr>
            <a:r>
              <a:rPr lang="en-US" sz="2600" dirty="0" smtClean="0">
                <a:latin typeface="Arial" pitchFamily="34" charset="0"/>
              </a:rPr>
              <a:t>Form ballot resolution teams</a:t>
            </a:r>
          </a:p>
          <a:p>
            <a:pPr marL="990600" lvl="1" indent="-533400" fontAlgn="b">
              <a:buClr>
                <a:srgbClr val="FF0000"/>
              </a:buClr>
              <a:buFont typeface="Wingdings" pitchFamily="2" charset="2"/>
              <a:buChar char="q"/>
            </a:pPr>
            <a:r>
              <a:rPr lang="en-US" sz="2600" dirty="0" smtClean="0">
                <a:latin typeface="Arial" pitchFamily="34" charset="0"/>
              </a:rPr>
              <a:t>Categorize comments as per ballot resolution team</a:t>
            </a:r>
            <a:endParaRPr lang="en-US" sz="2600" dirty="0">
              <a:latin typeface="Arial" pitchFamily="34" charset="0"/>
            </a:endParaRPr>
          </a:p>
          <a:p>
            <a:pPr marL="533400" indent="-533400" fontAlgn="b">
              <a:buClr>
                <a:srgbClr val="FF0000"/>
              </a:buClr>
              <a:buFont typeface="Wingdings" pitchFamily="2" charset="2"/>
              <a:buChar char="q"/>
            </a:pPr>
            <a:r>
              <a:rPr lang="en-US" sz="2600" dirty="0" smtClean="0">
                <a:latin typeface="Arial" pitchFamily="34" charset="0"/>
              </a:rPr>
              <a:t>Start comment resolution effort</a:t>
            </a:r>
            <a:endParaRPr lang="en-US" sz="2600" dirty="0">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&lt;May 2010&gt;</a:t>
            </a:r>
            <a:endParaRPr lang="en-US" dirty="0" smtClean="0"/>
          </a:p>
        </p:txBody>
      </p:sp>
      <p:sp>
        <p:nvSpPr>
          <p:cNvPr id="7171" name="Footer Placeholder 2"/>
          <p:cNvSpPr>
            <a:spLocks noGrp="1"/>
          </p:cNvSpPr>
          <p:nvPr>
            <p:ph type="ftr" sz="quarter" idx="11"/>
          </p:nvPr>
        </p:nvSpPr>
        <p:spPr>
          <a:noFill/>
        </p:spPr>
        <p:txBody>
          <a:bodyPr/>
          <a:lstStyle/>
          <a:p>
            <a:r>
              <a:rPr lang="en-US" dirty="0" smtClean="0"/>
              <a:t>&lt;Pat Kinney&gt;, &lt;Kinney Consulting LLC&gt;</a:t>
            </a:r>
          </a:p>
        </p:txBody>
      </p:sp>
      <p:sp>
        <p:nvSpPr>
          <p:cNvPr id="7172" name="Slide Number Placeholder 3"/>
          <p:cNvSpPr>
            <a:spLocks noGrp="1"/>
          </p:cNvSpPr>
          <p:nvPr>
            <p:ph type="sldNum" sz="quarter" idx="12"/>
          </p:nvPr>
        </p:nvSpPr>
        <p:spPr>
          <a:noFill/>
        </p:spPr>
        <p:txBody>
          <a:bodyPr/>
          <a:lstStyle/>
          <a:p>
            <a:r>
              <a:rPr lang="en-US" dirty="0" smtClean="0"/>
              <a:t>Slide </a:t>
            </a:r>
            <a:fld id="{B0C2847D-E81D-4F95-A6A8-D72B9F1BEA4B}" type="slidenum">
              <a:rPr lang="en-US" smtClean="0"/>
              <a:pPr/>
              <a:t>5</a:t>
            </a:fld>
            <a:endParaRPr lang="en-US" dirty="0" smtClean="0"/>
          </a:p>
        </p:txBody>
      </p:sp>
      <p:sp>
        <p:nvSpPr>
          <p:cNvPr id="7173"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dirty="0"/>
              <a:t>Slide </a:t>
            </a:r>
            <a:fld id="{0FE58060-DE19-4C2D-BE0D-3A8F4E28A022}" type="slidenum">
              <a:rPr lang="en-US"/>
              <a:pPr algn="ctr"/>
              <a:t>5</a:t>
            </a:fld>
            <a:endParaRPr lang="en-US" dirty="0"/>
          </a:p>
        </p:txBody>
      </p:sp>
      <p:sp>
        <p:nvSpPr>
          <p:cNvPr id="7174" name="Rectangle 4"/>
          <p:cNvSpPr>
            <a:spLocks noGrp="1" noChangeArrowheads="1"/>
          </p:cNvSpPr>
          <p:nvPr>
            <p:ph type="title" idx="4294967295"/>
          </p:nvPr>
        </p:nvSpPr>
        <p:spPr>
          <a:xfrm>
            <a:off x="762000" y="457200"/>
            <a:ext cx="7772400" cy="1066800"/>
          </a:xfrm>
        </p:spPr>
        <p:txBody>
          <a:bodyPr/>
          <a:lstStyle/>
          <a:p>
            <a:r>
              <a:rPr lang="en-US" b="1" dirty="0" smtClean="0"/>
              <a:t>TG4h </a:t>
            </a:r>
            <a:r>
              <a:rPr lang="en-US" b="1" dirty="0" smtClean="0"/>
              <a:t>Meetings This Week</a:t>
            </a:r>
          </a:p>
        </p:txBody>
      </p:sp>
      <p:graphicFrame>
        <p:nvGraphicFramePr>
          <p:cNvPr id="37978" name="Group 90"/>
          <p:cNvGraphicFramePr>
            <a:graphicFrameLocks noGrp="1"/>
          </p:cNvGraphicFramePr>
          <p:nvPr>
            <p:ph type="tbl" idx="4294967295"/>
          </p:nvPr>
        </p:nvGraphicFramePr>
        <p:xfrm>
          <a:off x="152400" y="1371600"/>
          <a:ext cx="8839200" cy="4173221"/>
        </p:xfrm>
        <a:graphic>
          <a:graphicData uri="http://schemas.openxmlformats.org/drawingml/2006/table">
            <a:tbl>
              <a:tblPr/>
              <a:tblGrid>
                <a:gridCol w="762000"/>
                <a:gridCol w="1905000"/>
                <a:gridCol w="2057400"/>
                <a:gridCol w="2057400"/>
                <a:gridCol w="2057400"/>
              </a:tblGrid>
              <a:tr h="4206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24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Monday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Tuesday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Wednesday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Thursday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687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canceled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42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Opening Logistics, LB52 result review, Comment review</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42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969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1"/>
          <p:cNvSpPr>
            <a:spLocks noGrp="1"/>
          </p:cNvSpPr>
          <p:nvPr>
            <p:ph type="dt" sz="quarter" idx="10"/>
          </p:nvPr>
        </p:nvSpPr>
        <p:spPr>
          <a:noFill/>
        </p:spPr>
        <p:txBody>
          <a:bodyPr/>
          <a:lstStyle/>
          <a:p>
            <a:r>
              <a:rPr lang="en-US" smtClean="0"/>
              <a:t>&lt;May 2010&gt;</a:t>
            </a:r>
            <a:endParaRPr lang="en-US" smtClean="0"/>
          </a:p>
        </p:txBody>
      </p:sp>
      <p:sp>
        <p:nvSpPr>
          <p:cNvPr id="8195" name="Footer Placeholder 2"/>
          <p:cNvSpPr>
            <a:spLocks noGrp="1"/>
          </p:cNvSpPr>
          <p:nvPr>
            <p:ph type="ftr" sz="quarter" idx="11"/>
          </p:nvPr>
        </p:nvSpPr>
        <p:spPr>
          <a:noFill/>
        </p:spPr>
        <p:txBody>
          <a:bodyPr/>
          <a:lstStyle/>
          <a:p>
            <a:r>
              <a:rPr lang="en-US" smtClean="0"/>
              <a:t>&lt;Pat Kinney&gt;, &lt;Kinney Consulting LLC&gt;</a:t>
            </a:r>
          </a:p>
        </p:txBody>
      </p:sp>
      <p:sp>
        <p:nvSpPr>
          <p:cNvPr id="8196" name="Slide Number Placeholder 3"/>
          <p:cNvSpPr>
            <a:spLocks noGrp="1"/>
          </p:cNvSpPr>
          <p:nvPr>
            <p:ph type="sldNum" sz="quarter" idx="12"/>
          </p:nvPr>
        </p:nvSpPr>
        <p:spPr>
          <a:noFill/>
        </p:spPr>
        <p:txBody>
          <a:bodyPr/>
          <a:lstStyle/>
          <a:p>
            <a:r>
              <a:rPr lang="en-US" smtClean="0"/>
              <a:t>Slide </a:t>
            </a:r>
            <a:fld id="{C98195D0-58FC-4EB0-B2FA-55859070343C}" type="slidenum">
              <a:rPr lang="en-US" smtClean="0"/>
              <a:pPr/>
              <a:t>6</a:t>
            </a:fld>
            <a:endParaRPr lang="en-US" smtClean="0"/>
          </a:p>
        </p:txBody>
      </p:sp>
      <p:sp>
        <p:nvSpPr>
          <p:cNvPr id="8197" name="Rectangle 1027"/>
          <p:cNvSpPr>
            <a:spLocks noGrp="1" noChangeArrowheads="1"/>
          </p:cNvSpPr>
          <p:nvPr>
            <p:ph type="body" idx="4294967295"/>
          </p:nvPr>
        </p:nvSpPr>
        <p:spPr>
          <a:xfrm>
            <a:off x="152400" y="609600"/>
            <a:ext cx="8763000" cy="5943600"/>
          </a:xfrm>
          <a:noFill/>
        </p:spPr>
        <p:txBody>
          <a:bodyPr lIns="90487" tIns="44450" rIns="90487" bIns="44450"/>
          <a:lstStyle/>
          <a:p>
            <a:pPr>
              <a:lnSpc>
                <a:spcPct val="80000"/>
              </a:lnSpc>
              <a:spcAft>
                <a:spcPct val="30000"/>
              </a:spcAft>
              <a:buFont typeface="Monotype Sorts" pitchFamily="-65" charset="2"/>
              <a:buNone/>
            </a:pPr>
            <a:r>
              <a:rPr lang="en-US" sz="1800" b="1" smtClean="0"/>
              <a:t>	The IEEE-SA strongly recommends that at each WG meeting the chair or a designee:</a:t>
            </a:r>
            <a:endParaRPr lang="en-US" sz="1800" smtClean="0"/>
          </a:p>
          <a:p>
            <a:pPr lvl="1">
              <a:lnSpc>
                <a:spcPct val="80000"/>
              </a:lnSpc>
            </a:pPr>
            <a:r>
              <a:rPr lang="en-US" sz="1400" b="1" smtClean="0">
                <a:ea typeface="ＭＳ Ｐゴシック" pitchFamily="-65" charset="-128"/>
              </a:rPr>
              <a:t>Show slides #1 through #4 of this presentation</a:t>
            </a:r>
          </a:p>
          <a:p>
            <a:pPr lvl="1">
              <a:lnSpc>
                <a:spcPct val="80000"/>
              </a:lnSpc>
            </a:pPr>
            <a:r>
              <a:rPr lang="en-US" sz="1400" b="1" smtClean="0">
                <a:ea typeface="ＭＳ Ｐゴシック" pitchFamily="-65" charset="-128"/>
              </a:rPr>
              <a:t>Advise the WG attendees that:</a:t>
            </a:r>
            <a:r>
              <a:rPr lang="en-US" sz="1400" smtClean="0">
                <a:ea typeface="ＭＳ Ｐゴシック" pitchFamily="-65" charset="-128"/>
              </a:rPr>
              <a:t> </a:t>
            </a:r>
          </a:p>
          <a:p>
            <a:pPr lvl="2">
              <a:lnSpc>
                <a:spcPct val="80000"/>
              </a:lnSpc>
            </a:pPr>
            <a:r>
              <a:rPr lang="en-US" sz="1400" smtClean="0">
                <a:ea typeface="ＭＳ Ｐゴシック" pitchFamily="-65" charset="-128"/>
              </a:rPr>
              <a:t>The IEEE’s patent policy is consistent with the ANSI patent policy and is described in Clause 6 of the </a:t>
            </a:r>
            <a:r>
              <a:rPr lang="en-US" sz="1400" i="1" smtClean="0">
                <a:ea typeface="ＭＳ Ｐゴシック" pitchFamily="-65" charset="-128"/>
              </a:rPr>
              <a:t>IEEE-SA Standards Board Bylaws</a:t>
            </a:r>
            <a:r>
              <a:rPr lang="en-US" sz="1400" smtClean="0">
                <a:ea typeface="ＭＳ Ｐゴシック" pitchFamily="-65" charset="-128"/>
              </a:rPr>
              <a:t>;</a:t>
            </a:r>
          </a:p>
          <a:p>
            <a:pPr lvl="2">
              <a:lnSpc>
                <a:spcPct val="80000"/>
              </a:lnSpc>
            </a:pPr>
            <a:r>
              <a:rPr lang="en-US" sz="1400" smtClean="0">
                <a:ea typeface="ＭＳ Ｐゴシック" pitchFamily="-65" charset="-128"/>
              </a:rPr>
              <a:t>Early identification of patent claims which may be essential for the use of standards under development is strongly encouraged; </a:t>
            </a:r>
          </a:p>
          <a:p>
            <a:pPr lvl="2">
              <a:lnSpc>
                <a:spcPct val="80000"/>
              </a:lnSpc>
            </a:pPr>
            <a:r>
              <a:rPr lang="en-US" sz="1400" smtClean="0">
                <a:ea typeface="ＭＳ Ｐゴシック" pitchFamily="-65" charset="-128"/>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smtClean="0">
                <a:ea typeface="ＭＳ Ｐゴシック" pitchFamily="-65" charset="-128"/>
              </a:rPr>
            </a:br>
            <a:endParaRPr lang="en-US" sz="1400" smtClean="0">
              <a:ea typeface="ＭＳ Ｐゴシック" pitchFamily="-65" charset="-128"/>
            </a:endParaRPr>
          </a:p>
          <a:p>
            <a:pPr lvl="1">
              <a:lnSpc>
                <a:spcPct val="20000"/>
              </a:lnSpc>
            </a:pPr>
            <a:r>
              <a:rPr lang="en-US" sz="1400" b="1" smtClean="0">
                <a:ea typeface="ＭＳ Ｐゴシック" pitchFamily="-65" charset="-128"/>
              </a:rPr>
              <a:t>Instruct the WG Secretary to record in the minutes of the relevant WG meeting:</a:t>
            </a:r>
            <a:r>
              <a:rPr lang="en-US" sz="900" smtClean="0">
                <a:ea typeface="ＭＳ Ｐゴシック" pitchFamily="-65" charset="-128"/>
              </a:rPr>
              <a:t> </a:t>
            </a:r>
          </a:p>
          <a:p>
            <a:pPr lvl="2">
              <a:lnSpc>
                <a:spcPct val="80000"/>
              </a:lnSpc>
            </a:pPr>
            <a:r>
              <a:rPr lang="en-US" sz="1400" smtClean="0">
                <a:ea typeface="ＭＳ Ｐゴシック" pitchFamily="-65" charset="-128"/>
              </a:rPr>
              <a:t>That the foregoing information was provided and that slides 1 through 4 (and this slide 0, if applicable) were shown; </a:t>
            </a:r>
          </a:p>
          <a:p>
            <a:pPr lvl="2">
              <a:lnSpc>
                <a:spcPct val="80000"/>
              </a:lnSpc>
            </a:pPr>
            <a:r>
              <a:rPr lang="en-US" sz="1400" smtClean="0">
                <a:ea typeface="ＭＳ Ｐゴシック" pitchFamily="-65" charset="-128"/>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smtClean="0">
                <a:ea typeface="ＭＳ Ｐゴシック" pitchFamily="-65" charset="-128"/>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smtClean="0">
              <a:ea typeface="ＭＳ Ｐゴシック" pitchFamily="-65" charset="-128"/>
            </a:endParaRPr>
          </a:p>
          <a:p>
            <a:pPr lvl="1">
              <a:lnSpc>
                <a:spcPct val="80000"/>
              </a:lnSpc>
              <a:spcBef>
                <a:spcPct val="5000"/>
              </a:spcBef>
            </a:pPr>
            <a:r>
              <a:rPr lang="en-US" sz="1400" smtClean="0">
                <a:ea typeface="ＭＳ Ｐゴシック" pitchFamily="-65" charset="-128"/>
              </a:rPr>
              <a:t>The WG Chair shall ensure that a request is made to any identified holders of potential essential patent claim(s) to complete and submit a Letter of Assurance.</a:t>
            </a:r>
          </a:p>
          <a:p>
            <a:pPr lvl="1">
              <a:lnSpc>
                <a:spcPct val="80000"/>
              </a:lnSpc>
              <a:spcBef>
                <a:spcPct val="5000"/>
              </a:spcBef>
            </a:pPr>
            <a:r>
              <a:rPr lang="en-US" sz="1400" smtClean="0">
                <a:ea typeface="ＭＳ Ｐゴシック" pitchFamily="-65" charset="-128"/>
              </a:rPr>
              <a:t>It is recommended that the WG chair review the guidance in </a:t>
            </a:r>
            <a:r>
              <a:rPr lang="en-US" sz="1400" i="1" smtClean="0">
                <a:ea typeface="ＭＳ Ｐゴシック" pitchFamily="-65" charset="-128"/>
              </a:rPr>
              <a:t>IEEE-SA Standards Board Operations Manual</a:t>
            </a:r>
            <a:r>
              <a:rPr lang="en-US" sz="1400" smtClean="0">
                <a:ea typeface="ＭＳ Ｐゴシック" pitchFamily="-65" charset="-128"/>
              </a:rPr>
              <a:t> 6.3.5 and in FAQs 12 and 12a on inclusion of potential Essential Patent Claims by incorporation or by reference.</a:t>
            </a:r>
            <a:r>
              <a:rPr lang="en-US" sz="1400" smtClean="0">
                <a:solidFill>
                  <a:srgbClr val="FF3300"/>
                </a:solidFill>
                <a:ea typeface="ＭＳ Ｐゴシック" pitchFamily="-65" charset="-128"/>
              </a:rPr>
              <a:t> </a:t>
            </a:r>
          </a:p>
          <a:p>
            <a:pPr lvl="1">
              <a:lnSpc>
                <a:spcPct val="80000"/>
              </a:lnSpc>
              <a:spcBef>
                <a:spcPct val="5000"/>
              </a:spcBef>
              <a:buFont typeface="Monotype Sorts" pitchFamily="-65" charset="2"/>
              <a:buNone/>
            </a:pPr>
            <a:endParaRPr lang="en-US" sz="1200" smtClean="0">
              <a:ea typeface="ＭＳ Ｐゴシック" pitchFamily="-65" charset="-128"/>
            </a:endParaRPr>
          </a:p>
          <a:p>
            <a:pPr lvl="1">
              <a:lnSpc>
                <a:spcPct val="80000"/>
              </a:lnSpc>
              <a:spcBef>
                <a:spcPct val="5000"/>
              </a:spcBef>
              <a:buFont typeface="Monotype Sorts" pitchFamily="-65" charset="2"/>
              <a:buNone/>
            </a:pPr>
            <a:r>
              <a:rPr lang="en-US" sz="1200" smtClean="0">
                <a:ea typeface="ＭＳ Ｐゴシック" pitchFamily="-65" charset="-128"/>
              </a:rPr>
              <a:t>	Note: </a:t>
            </a:r>
            <a:r>
              <a:rPr lang="en-US" sz="1200" b="1" smtClean="0">
                <a:ea typeface="ＭＳ Ｐゴシック" pitchFamily="-65" charset="-128"/>
              </a:rPr>
              <a:t>WG</a:t>
            </a:r>
            <a:r>
              <a:rPr lang="en-US" sz="1200" smtClean="0">
                <a:ea typeface="ＭＳ Ｐゴシック" pitchFamily="-65" charset="-128"/>
              </a:rPr>
              <a:t> includes Working Groups, Task Groups, and other standards-developing committees with a PAR approved by the IEEE-SA Standards Board.</a:t>
            </a:r>
          </a:p>
        </p:txBody>
      </p:sp>
      <p:sp>
        <p:nvSpPr>
          <p:cNvPr id="8198" name="Rectangle 1026"/>
          <p:cNvSpPr>
            <a:spLocks noGrp="1" noChangeArrowheads="1"/>
          </p:cNvSpPr>
          <p:nvPr>
            <p:ph type="title" idx="4294967295"/>
          </p:nvPr>
        </p:nvSpPr>
        <p:spPr>
          <a:xfrm>
            <a:off x="228600" y="0"/>
            <a:ext cx="7772400" cy="609600"/>
          </a:xfrm>
          <a:noFill/>
        </p:spPr>
        <p:txBody>
          <a:bodyPr lIns="90487" tIns="44450" rIns="90487" bIns="44450"/>
          <a:lstStyle/>
          <a:p>
            <a:r>
              <a:rPr lang="en-US" sz="2400" smtClean="0"/>
              <a:t>Instructions for the WG Chair</a:t>
            </a:r>
          </a:p>
        </p:txBody>
      </p:sp>
      <p:sp>
        <p:nvSpPr>
          <p:cNvPr id="8199"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1" hangingPunct="1"/>
            <a:endParaRPr lang="en-GB" sz="3200" b="1" u="sng">
              <a:solidFill>
                <a:srgbClr val="000099"/>
              </a:solidFill>
              <a:latin typeface="Arial" pitchFamily="34" charset="0"/>
            </a:endParaRPr>
          </a:p>
        </p:txBody>
      </p:sp>
      <p:sp>
        <p:nvSpPr>
          <p:cNvPr id="8200"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1" hangingPunct="1">
              <a:spcBef>
                <a:spcPct val="20000"/>
              </a:spcBef>
              <a:buClr>
                <a:srgbClr val="CC3300"/>
              </a:buClr>
              <a:buSzPct val="50000"/>
              <a:buFont typeface="Monotype Sorts" pitchFamily="-65" charset="2"/>
              <a:buChar char="l"/>
            </a:pPr>
            <a:endParaRPr lang="en-GB" sz="1800">
              <a:solidFill>
                <a:srgbClr val="000099"/>
              </a:solidFill>
              <a:latin typeface="Arial" pitchFamily="34" charset="0"/>
            </a:endParaRPr>
          </a:p>
        </p:txBody>
      </p:sp>
      <p:sp>
        <p:nvSpPr>
          <p:cNvPr id="8201" name="Slide Number Placeholder 7"/>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CB2085B0-763C-4002-B0F1-C91FAAE3B9B0}" type="slidenum">
              <a:rPr lang="en-US"/>
              <a:pPr algn="ctr"/>
              <a:t>6</a:t>
            </a:fld>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a:noFill/>
        </p:spPr>
        <p:txBody>
          <a:bodyPr/>
          <a:lstStyle/>
          <a:p>
            <a:r>
              <a:rPr lang="en-US" smtClean="0"/>
              <a:t>&lt;May 2010&gt;</a:t>
            </a:r>
            <a:endParaRPr lang="en-US" smtClean="0"/>
          </a:p>
        </p:txBody>
      </p:sp>
      <p:sp>
        <p:nvSpPr>
          <p:cNvPr id="9219" name="Footer Placeholder 2"/>
          <p:cNvSpPr>
            <a:spLocks noGrp="1"/>
          </p:cNvSpPr>
          <p:nvPr>
            <p:ph type="ftr" sz="quarter" idx="11"/>
          </p:nvPr>
        </p:nvSpPr>
        <p:spPr>
          <a:noFill/>
        </p:spPr>
        <p:txBody>
          <a:bodyPr/>
          <a:lstStyle/>
          <a:p>
            <a:r>
              <a:rPr lang="en-US" smtClean="0"/>
              <a:t>&lt;Pat Kinney&gt;, &lt;Kinney Consulting LLC&gt;</a:t>
            </a:r>
          </a:p>
        </p:txBody>
      </p:sp>
      <p:sp>
        <p:nvSpPr>
          <p:cNvPr id="9220" name="Slide Number Placeholder 3"/>
          <p:cNvSpPr>
            <a:spLocks noGrp="1"/>
          </p:cNvSpPr>
          <p:nvPr>
            <p:ph type="sldNum" sz="quarter" idx="12"/>
          </p:nvPr>
        </p:nvSpPr>
        <p:spPr>
          <a:noFill/>
        </p:spPr>
        <p:txBody>
          <a:bodyPr/>
          <a:lstStyle/>
          <a:p>
            <a:r>
              <a:rPr lang="en-US" smtClean="0"/>
              <a:t>Slide </a:t>
            </a:r>
            <a:fld id="{D4676DD5-FB4E-45E0-97A4-7E3374F55DD9}" type="slidenum">
              <a:rPr lang="en-US" smtClean="0"/>
              <a:pPr/>
              <a:t>7</a:t>
            </a:fld>
            <a:endParaRPr lang="en-US" smtClean="0"/>
          </a:p>
        </p:txBody>
      </p:sp>
      <p:sp>
        <p:nvSpPr>
          <p:cNvPr id="9221" name="Rectangle 2"/>
          <p:cNvSpPr>
            <a:spLocks noGrp="1" noChangeArrowheads="1"/>
          </p:cNvSpPr>
          <p:nvPr>
            <p:ph type="title" idx="4294967295"/>
          </p:nvPr>
        </p:nvSpPr>
        <p:spPr>
          <a:xfrm>
            <a:off x="304800" y="457200"/>
            <a:ext cx="8458200" cy="609600"/>
          </a:xfrm>
        </p:spPr>
        <p:txBody>
          <a:bodyPr/>
          <a:lstStyle/>
          <a:p>
            <a:r>
              <a:rPr lang="en-US" sz="2800" smtClean="0"/>
              <a:t>Participants, Patents, and Duty to Inform</a:t>
            </a:r>
          </a:p>
        </p:txBody>
      </p:sp>
      <p:sp>
        <p:nvSpPr>
          <p:cNvPr id="922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9223" name="Rectangle 4"/>
          <p:cNvSpPr>
            <a:spLocks noChangeArrowheads="1"/>
          </p:cNvSpPr>
          <p:nvPr/>
        </p:nvSpPr>
        <p:spPr bwMode="auto">
          <a:xfrm>
            <a:off x="533400" y="914400"/>
            <a:ext cx="8229600" cy="52578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500" u="sng">
              <a:solidFill>
                <a:srgbClr val="FF0000"/>
              </a:solidFill>
              <a:latin typeface="Arial" pitchFamily="34" charset="0"/>
            </a:endParaRPr>
          </a:p>
          <a:p>
            <a:pPr marL="230188" indent="-230188" eaLnBrk="1" hangingPunct="1">
              <a:spcBef>
                <a:spcPct val="20000"/>
              </a:spcBef>
              <a:buClr>
                <a:srgbClr val="CC3300"/>
              </a:buClr>
              <a:buSzPct val="50000"/>
              <a:buFont typeface="Monotype Sorts" pitchFamily="-65" charset="2"/>
              <a:buNone/>
            </a:pPr>
            <a:r>
              <a:rPr lang="en-US" sz="1600" b="1">
                <a:solidFill>
                  <a:srgbClr val="000099"/>
                </a:solidFill>
                <a:latin typeface="Arial" pitchFamily="34" charset="0"/>
              </a:rPr>
              <a:t>	All participants in this meeting have certain obligations under the IEEE-SA Patent Policy.  Participants: </a:t>
            </a:r>
          </a:p>
          <a:p>
            <a:pPr marL="630238" lvl="1" indent="-285750" eaLnBrk="1" hangingPunct="1">
              <a:spcBef>
                <a:spcPct val="20000"/>
              </a:spcBef>
              <a:buClr>
                <a:srgbClr val="CC3300"/>
              </a:buClr>
              <a:buSzPct val="50000"/>
              <a:buFont typeface="Monotype Sorts" pitchFamily="-65" charset="2"/>
              <a:buChar char="l"/>
            </a:pPr>
            <a:r>
              <a:rPr lang="en-US" sz="1600" b="1">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eaLnBrk="1" hangingPunct="1">
              <a:spcBef>
                <a:spcPct val="20000"/>
              </a:spcBef>
              <a:buClr>
                <a:srgbClr val="CC3300"/>
              </a:buClr>
              <a:buSzPct val="50000"/>
              <a:buFont typeface="Monotype Sorts" pitchFamily="-65" charset="2"/>
              <a:buChar char="l"/>
            </a:pPr>
            <a:r>
              <a:rPr lang="en-US" sz="1400" b="1">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pitchFamily="34" charset="0"/>
              </a:rPr>
              <a:t> </a:t>
            </a:r>
            <a:r>
              <a:rPr lang="en-US" sz="1400" b="1">
                <a:solidFill>
                  <a:srgbClr val="000099"/>
                </a:solidFill>
                <a:latin typeface="Arial" pitchFamily="34" charset="0"/>
              </a:rPr>
              <a:t>patent claims</a:t>
            </a:r>
          </a:p>
          <a:p>
            <a:pPr marL="630238" lvl="1" indent="-285750" eaLnBrk="1" hangingPunct="1">
              <a:spcBef>
                <a:spcPct val="20000"/>
              </a:spcBef>
              <a:buClr>
                <a:srgbClr val="CC3300"/>
              </a:buClr>
              <a:buSzPct val="50000"/>
              <a:buFont typeface="Monotype Sorts" pitchFamily="-65" charset="2"/>
              <a:buChar char="l"/>
            </a:pPr>
            <a:r>
              <a:rPr lang="en-US" sz="1600" b="1">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eaLnBrk="1" hangingPunct="1">
              <a:spcBef>
                <a:spcPct val="20000"/>
              </a:spcBef>
              <a:buClr>
                <a:srgbClr val="CC3300"/>
              </a:buClr>
              <a:buSzPct val="50000"/>
              <a:buFont typeface="Monotype Sorts" pitchFamily="-65" charset="2"/>
              <a:buChar char="l"/>
            </a:pPr>
            <a:r>
              <a:rPr lang="en-US" sz="1600" b="1">
                <a:solidFill>
                  <a:srgbClr val="000099"/>
                </a:solidFill>
                <a:latin typeface="Arial" pitchFamily="34" charset="0"/>
              </a:rPr>
              <a:t>The above does not apply if the patent</a:t>
            </a:r>
            <a:r>
              <a:rPr lang="en-US" sz="1600" b="1">
                <a:solidFill>
                  <a:srgbClr val="FF3300"/>
                </a:solidFill>
                <a:latin typeface="Arial" pitchFamily="34" charset="0"/>
              </a:rPr>
              <a:t> </a:t>
            </a:r>
            <a:r>
              <a:rPr lang="en-US" sz="1600" b="1">
                <a:solidFill>
                  <a:srgbClr val="000099"/>
                </a:solidFill>
                <a:latin typeface="Arial" pitchFamily="34" charset="0"/>
              </a:rPr>
              <a:t>claim is already the subject of an Accepted Letter of Assurance that applies to the proposed standard(s) under consideration by this group</a:t>
            </a:r>
          </a:p>
          <a:p>
            <a:pPr marL="230188" indent="-230188" eaLnBrk="1" hangingPunct="1">
              <a:spcBef>
                <a:spcPct val="20000"/>
              </a:spcBef>
              <a:buClr>
                <a:srgbClr val="CC3300"/>
              </a:buClr>
              <a:buSzPct val="50000"/>
              <a:buFont typeface="Monotype Sorts" pitchFamily="-65" charset="2"/>
              <a:buNone/>
            </a:pPr>
            <a:r>
              <a:rPr lang="en-GB" sz="1600">
                <a:solidFill>
                  <a:srgbClr val="000099"/>
                </a:solidFill>
                <a:latin typeface="Arial" pitchFamily="34" charset="0"/>
              </a:rPr>
              <a:t>		Quoted text excerpted from IEEE-SA Standards Board Bylaws subclause 6.2</a:t>
            </a:r>
            <a:endParaRPr lang="en-US" sz="1600">
              <a:solidFill>
                <a:srgbClr val="000099"/>
              </a:solidFill>
              <a:latin typeface="Arial" pitchFamily="34" charset="0"/>
            </a:endParaRPr>
          </a:p>
          <a:p>
            <a:pPr marL="230188" indent="-230188" eaLnBrk="1" hangingPunct="1">
              <a:spcBef>
                <a:spcPct val="20000"/>
              </a:spcBef>
              <a:buClr>
                <a:srgbClr val="CC3300"/>
              </a:buClr>
              <a:buSzPct val="50000"/>
              <a:buFont typeface="Monotype Sorts" pitchFamily="-65" charset="2"/>
              <a:buChar char="l"/>
            </a:pPr>
            <a:r>
              <a:rPr lang="en-US" sz="1600" b="1">
                <a:solidFill>
                  <a:srgbClr val="000099"/>
                </a:solidFill>
                <a:latin typeface="Arial" pitchFamily="34" charset="0"/>
              </a:rPr>
              <a:t>Early identification of holders of potential Essential Patent Claims is strongly encouraged</a:t>
            </a:r>
          </a:p>
          <a:p>
            <a:pPr marL="230188" indent="-230188" eaLnBrk="1" hangingPunct="1">
              <a:spcBef>
                <a:spcPct val="20000"/>
              </a:spcBef>
              <a:buClr>
                <a:srgbClr val="CC3300"/>
              </a:buClr>
              <a:buSzPct val="50000"/>
              <a:buFont typeface="Monotype Sorts" pitchFamily="-65" charset="2"/>
              <a:buChar char="l"/>
            </a:pPr>
            <a:r>
              <a:rPr lang="en-US" sz="1600" b="1">
                <a:solidFill>
                  <a:srgbClr val="000099"/>
                </a:solidFill>
                <a:latin typeface="Arial" pitchFamily="34" charset="0"/>
              </a:rPr>
              <a:t>No duty to perform a patent search</a:t>
            </a:r>
            <a:endParaRPr lang="en-GB" sz="1600" b="1">
              <a:solidFill>
                <a:srgbClr val="000099"/>
              </a:solidFill>
              <a:latin typeface="Arial" pitchFamily="34" charset="0"/>
            </a:endParaRPr>
          </a:p>
        </p:txBody>
      </p:sp>
      <p:sp>
        <p:nvSpPr>
          <p:cNvPr id="9224" name="Text Box 5"/>
          <p:cNvSpPr txBox="1">
            <a:spLocks noChangeArrowheads="1"/>
          </p:cNvSpPr>
          <p:nvPr/>
        </p:nvSpPr>
        <p:spPr bwMode="auto">
          <a:xfrm>
            <a:off x="4876800" y="6019800"/>
            <a:ext cx="952500" cy="366713"/>
          </a:xfrm>
          <a:prstGeom prst="rect">
            <a:avLst/>
          </a:prstGeom>
          <a:noFill/>
          <a:ln w="9525">
            <a:noFill/>
            <a:miter lim="800000"/>
            <a:headEnd/>
            <a:tailEnd/>
          </a:ln>
        </p:spPr>
        <p:txBody>
          <a:bodyPr wrap="none">
            <a:spAutoFit/>
          </a:bodyPr>
          <a:lstStyle/>
          <a:p>
            <a:pPr eaLnBrk="1" hangingPunct="1"/>
            <a:r>
              <a:rPr lang="en-US" sz="1800" b="1" u="sng"/>
              <a:t>Slide #1</a:t>
            </a:r>
            <a:endParaRPr lang="en-US"/>
          </a:p>
        </p:txBody>
      </p:sp>
      <p:sp>
        <p:nvSpPr>
          <p:cNvPr id="9225"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84857CD-9890-4D37-BE72-2B133ACEFF49}" type="slidenum">
              <a:rPr lang="en-US"/>
              <a:pPr algn="ctr"/>
              <a:t>7</a:t>
            </a:fld>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p:spPr>
        <p:txBody>
          <a:bodyPr/>
          <a:lstStyle/>
          <a:p>
            <a:r>
              <a:rPr lang="en-US" smtClean="0"/>
              <a:t>&lt;May 2010&gt;</a:t>
            </a:r>
            <a:endParaRPr lang="en-US" smtClean="0"/>
          </a:p>
        </p:txBody>
      </p:sp>
      <p:sp>
        <p:nvSpPr>
          <p:cNvPr id="10243" name="Footer Placeholder 2"/>
          <p:cNvSpPr>
            <a:spLocks noGrp="1"/>
          </p:cNvSpPr>
          <p:nvPr>
            <p:ph type="ftr" sz="quarter" idx="11"/>
          </p:nvPr>
        </p:nvSpPr>
        <p:spPr>
          <a:noFill/>
        </p:spPr>
        <p:txBody>
          <a:bodyPr/>
          <a:lstStyle/>
          <a:p>
            <a:r>
              <a:rPr lang="en-US" smtClean="0"/>
              <a:t>&lt;Pat Kinney&gt;, &lt;Kinney Consulting LLC&gt;</a:t>
            </a:r>
          </a:p>
        </p:txBody>
      </p:sp>
      <p:sp>
        <p:nvSpPr>
          <p:cNvPr id="10244" name="Slide Number Placeholder 3"/>
          <p:cNvSpPr>
            <a:spLocks noGrp="1"/>
          </p:cNvSpPr>
          <p:nvPr>
            <p:ph type="sldNum" sz="quarter" idx="12"/>
          </p:nvPr>
        </p:nvSpPr>
        <p:spPr>
          <a:noFill/>
        </p:spPr>
        <p:txBody>
          <a:bodyPr/>
          <a:lstStyle/>
          <a:p>
            <a:r>
              <a:rPr lang="en-US" smtClean="0"/>
              <a:t>Slide </a:t>
            </a:r>
            <a:fld id="{73DFA266-E8F5-4176-96C2-D00ECAF66D03}" type="slidenum">
              <a:rPr lang="en-US" smtClean="0"/>
              <a:pPr/>
              <a:t>8</a:t>
            </a:fld>
            <a:endParaRPr lang="en-US" smtClean="0"/>
          </a:p>
        </p:txBody>
      </p:sp>
      <p:sp>
        <p:nvSpPr>
          <p:cNvPr id="10245" name="Rectangle 2"/>
          <p:cNvSpPr>
            <a:spLocks noGrp="1" noChangeArrowheads="1"/>
          </p:cNvSpPr>
          <p:nvPr>
            <p:ph type="title" idx="4294967295"/>
          </p:nvPr>
        </p:nvSpPr>
        <p:spPr>
          <a:xfrm>
            <a:off x="609600" y="304800"/>
            <a:ext cx="7772400" cy="1143000"/>
          </a:xfrm>
        </p:spPr>
        <p:txBody>
          <a:bodyPr/>
          <a:lstStyle/>
          <a:p>
            <a:r>
              <a:rPr lang="en-GB" smtClean="0"/>
              <a:t>Patent Related Links</a:t>
            </a:r>
            <a:endParaRPr lang="en-US" smtClean="0"/>
          </a:p>
        </p:txBody>
      </p:sp>
      <p:sp>
        <p:nvSpPr>
          <p:cNvPr id="10246" name="Rectangle 3"/>
          <p:cNvSpPr>
            <a:spLocks noGrp="1" noChangeArrowheads="1"/>
          </p:cNvSpPr>
          <p:nvPr>
            <p:ph type="body" idx="4294967295"/>
          </p:nvPr>
        </p:nvSpPr>
        <p:spPr>
          <a:xfrm>
            <a:off x="0" y="1295400"/>
            <a:ext cx="8991600" cy="3733800"/>
          </a:xfrm>
        </p:spPr>
        <p:txBody>
          <a:bodyPr/>
          <a:lstStyle/>
          <a:p>
            <a:pPr lvl="1">
              <a:lnSpc>
                <a:spcPct val="90000"/>
              </a:lnSpc>
              <a:buFont typeface="Monotype Sorts" pitchFamily="-65" charset="2"/>
              <a:buNone/>
            </a:pPr>
            <a:r>
              <a:rPr lang="en-US" sz="2400" smtClean="0">
                <a:ea typeface="ＭＳ Ｐゴシック" pitchFamily="-65"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65" charset="2"/>
              <a:buNone/>
            </a:pPr>
            <a:r>
              <a:rPr lang="en-US" sz="2400" smtClean="0">
                <a:ea typeface="ＭＳ Ｐゴシック" pitchFamily="-65" charset="-128"/>
                <a:cs typeface="Times New Roman" pitchFamily="18" charset="0"/>
              </a:rPr>
              <a:t>	Patent Policy is stated in these sources:</a:t>
            </a:r>
          </a:p>
          <a:p>
            <a:pPr lvl="1">
              <a:lnSpc>
                <a:spcPct val="90000"/>
              </a:lnSpc>
              <a:buFont typeface="Monotype Sorts" pitchFamily="-65" charset="2"/>
              <a:buNone/>
            </a:pPr>
            <a:r>
              <a:rPr lang="en-GB" sz="2400" smtClean="0">
                <a:ea typeface="ＭＳ Ｐゴシック" pitchFamily="-65" charset="-128"/>
              </a:rPr>
              <a:t>		IEEE-SA Standards Boards Bylaws</a:t>
            </a:r>
          </a:p>
          <a:p>
            <a:pPr lvl="1">
              <a:lnSpc>
                <a:spcPct val="90000"/>
              </a:lnSpc>
              <a:buFont typeface="Monotype Sorts" pitchFamily="-65" charset="2"/>
              <a:buNone/>
            </a:pPr>
            <a:r>
              <a:rPr lang="en-US" sz="2100" smtClean="0">
                <a:ea typeface="ＭＳ Ｐゴシック" pitchFamily="-65" charset="-128"/>
              </a:rPr>
              <a:t>		</a:t>
            </a:r>
            <a:r>
              <a:rPr lang="en-US" sz="2100" i="1" smtClean="0">
                <a:ea typeface="ＭＳ Ｐゴシック" pitchFamily="-65" charset="-128"/>
              </a:rPr>
              <a:t>http://standards.ieee.org/guides/bylaws/sect6-7.html#6</a:t>
            </a:r>
          </a:p>
          <a:p>
            <a:pPr lvl="1">
              <a:lnSpc>
                <a:spcPct val="90000"/>
              </a:lnSpc>
              <a:buFont typeface="Monotype Sorts" pitchFamily="-65" charset="2"/>
              <a:buNone/>
            </a:pPr>
            <a:r>
              <a:rPr lang="en-GB" sz="2400" smtClean="0">
                <a:ea typeface="ＭＳ Ｐゴシック" pitchFamily="-65" charset="-128"/>
              </a:rPr>
              <a:t>		IEEE-SA Standards Board Operations Manual</a:t>
            </a:r>
          </a:p>
          <a:p>
            <a:pPr lvl="1">
              <a:lnSpc>
                <a:spcPct val="90000"/>
              </a:lnSpc>
              <a:buFont typeface="Monotype Sorts" pitchFamily="-65" charset="2"/>
              <a:buNone/>
            </a:pPr>
            <a:r>
              <a:rPr lang="en-US" sz="2400" smtClean="0">
                <a:ea typeface="ＭＳ Ｐゴシック" pitchFamily="-65" charset="-128"/>
              </a:rPr>
              <a:t>		</a:t>
            </a:r>
            <a:r>
              <a:rPr lang="en-US" sz="2100" i="1" smtClean="0">
                <a:ea typeface="ＭＳ Ｐゴシック" pitchFamily="-65" charset="-128"/>
              </a:rPr>
              <a:t>http://standards.ieee.org/guides/opman/sect6.html#6.3</a:t>
            </a:r>
            <a:endParaRPr lang="en-US" sz="2400" smtClean="0">
              <a:ea typeface="ＭＳ Ｐゴシック" pitchFamily="-65" charset="-128"/>
            </a:endParaRPr>
          </a:p>
          <a:p>
            <a:pPr lvl="1">
              <a:lnSpc>
                <a:spcPct val="90000"/>
              </a:lnSpc>
              <a:buFont typeface="Monotype Sorts" pitchFamily="-65" charset="2"/>
              <a:buNone/>
            </a:pPr>
            <a:r>
              <a:rPr lang="en-US" sz="2400" smtClean="0">
                <a:ea typeface="ＭＳ Ｐゴシック" pitchFamily="-65" charset="-128"/>
                <a:cs typeface="Times New Roman" pitchFamily="18" charset="0"/>
              </a:rPr>
              <a:t>	Material about the patent policy is available at</a:t>
            </a:r>
            <a:r>
              <a:rPr lang="en-US" sz="2400" smtClean="0">
                <a:ea typeface="ＭＳ Ｐゴシック" pitchFamily="-65" charset="-128"/>
              </a:rPr>
              <a:t> </a:t>
            </a:r>
          </a:p>
          <a:p>
            <a:pPr lvl="1">
              <a:lnSpc>
                <a:spcPct val="90000"/>
              </a:lnSpc>
              <a:buFont typeface="Monotype Sorts" pitchFamily="-65" charset="2"/>
              <a:buNone/>
            </a:pPr>
            <a:r>
              <a:rPr lang="en-US" sz="2400" smtClean="0">
                <a:ea typeface="ＭＳ Ｐゴシック" pitchFamily="-65" charset="-128"/>
              </a:rPr>
              <a:t>		</a:t>
            </a:r>
            <a:r>
              <a:rPr lang="en-US" sz="2100" i="1" smtClean="0">
                <a:ea typeface="ＭＳ Ｐゴシック" pitchFamily="-65" charset="-128"/>
              </a:rPr>
              <a:t>http://standards.ieee.org/board/pat/pat-material.html</a:t>
            </a:r>
          </a:p>
        </p:txBody>
      </p:sp>
      <p:sp>
        <p:nvSpPr>
          <p:cNvPr id="10247" name="Text Box 6"/>
          <p:cNvSpPr txBox="1">
            <a:spLocks noChangeArrowheads="1"/>
          </p:cNvSpPr>
          <p:nvPr/>
        </p:nvSpPr>
        <p:spPr bwMode="auto">
          <a:xfrm>
            <a:off x="3733800" y="5867400"/>
            <a:ext cx="952500" cy="366713"/>
          </a:xfrm>
          <a:prstGeom prst="rect">
            <a:avLst/>
          </a:prstGeom>
          <a:noFill/>
          <a:ln w="9525">
            <a:noFill/>
            <a:miter lim="800000"/>
            <a:headEnd/>
            <a:tailEnd/>
          </a:ln>
        </p:spPr>
        <p:txBody>
          <a:bodyPr wrap="none">
            <a:spAutoFit/>
          </a:bodyPr>
          <a:lstStyle/>
          <a:p>
            <a:pPr eaLnBrk="1" hangingPunct="1"/>
            <a:r>
              <a:rPr lang="en-US" sz="1800" b="1" u="sng"/>
              <a:t>Slide #2</a:t>
            </a:r>
            <a:endParaRPr lang="en-US"/>
          </a:p>
        </p:txBody>
      </p:sp>
      <p:sp>
        <p:nvSpPr>
          <p:cNvPr id="10248" name="Rectangle 7"/>
          <p:cNvSpPr>
            <a:spLocks noChangeArrowheads="1"/>
          </p:cNvSpPr>
          <p:nvPr/>
        </p:nvSpPr>
        <p:spPr bwMode="auto">
          <a:xfrm>
            <a:off x="1143000" y="5029200"/>
            <a:ext cx="6781800" cy="822325"/>
          </a:xfrm>
          <a:prstGeom prst="rect">
            <a:avLst/>
          </a:prstGeom>
          <a:noFill/>
          <a:ln w="9525">
            <a:noFill/>
            <a:miter lim="800000"/>
            <a:headEnd/>
            <a:tailEnd/>
          </a:ln>
        </p:spPr>
        <p:txBody>
          <a:bodyPr>
            <a:spAutoFit/>
          </a:bodyPr>
          <a:lstStyle/>
          <a:p>
            <a:pPr eaLnBrk="1" hangingPunct="1"/>
            <a:r>
              <a:rPr 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eaLnBrk="1" hangingPunct="1">
              <a:lnSpc>
                <a:spcPct val="80000"/>
              </a:lnSpc>
              <a:spcBef>
                <a:spcPct val="20000"/>
              </a:spcBef>
              <a:buClr>
                <a:srgbClr val="CC3300"/>
              </a:buClr>
              <a:buSzPct val="50000"/>
              <a:buFont typeface="Monotype Sorts" pitchFamily="-65" charset="2"/>
              <a:buNone/>
            </a:pPr>
            <a:endParaRPr lang="en-US" b="1">
              <a:solidFill>
                <a:srgbClr val="000099"/>
              </a:solidFill>
              <a:latin typeface="Arial" pitchFamily="34" charset="0"/>
            </a:endParaRPr>
          </a:p>
          <a:p>
            <a:pPr algn="ctr" eaLnBrk="1" hangingPunct="1">
              <a:lnSpc>
                <a:spcPct val="80000"/>
              </a:lnSpc>
              <a:spcBef>
                <a:spcPct val="20000"/>
              </a:spcBef>
              <a:buClr>
                <a:srgbClr val="CC3300"/>
              </a:buClr>
              <a:buSzPct val="50000"/>
              <a:buFont typeface="Monotype Sorts" pitchFamily="-65" charset="2"/>
              <a:buNone/>
            </a:pPr>
            <a:r>
              <a:rPr lang="en-US" b="1">
                <a:solidFill>
                  <a:srgbClr val="000099"/>
                </a:solidFill>
                <a:latin typeface="Arial" pitchFamily="34" charset="0"/>
              </a:rPr>
              <a:t>This slide set is available at http://standards.ieee.org/board/pat/pat-slideset.ppt </a:t>
            </a:r>
          </a:p>
        </p:txBody>
      </p:sp>
      <p:sp>
        <p:nvSpPr>
          <p:cNvPr id="10249"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1E083401-EDCC-45C9-8F9F-1F2D0D4B7A1C}" type="slidenum">
              <a:rPr lang="en-US"/>
              <a:pPr algn="ct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1"/>
          <p:cNvSpPr>
            <a:spLocks noGrp="1"/>
          </p:cNvSpPr>
          <p:nvPr>
            <p:ph type="dt" sz="quarter" idx="10"/>
          </p:nvPr>
        </p:nvSpPr>
        <p:spPr>
          <a:noFill/>
        </p:spPr>
        <p:txBody>
          <a:bodyPr/>
          <a:lstStyle/>
          <a:p>
            <a:r>
              <a:rPr lang="en-US" smtClean="0"/>
              <a:t>&lt;May 2010&gt;</a:t>
            </a:r>
            <a:endParaRPr lang="en-US" smtClean="0"/>
          </a:p>
        </p:txBody>
      </p:sp>
      <p:sp>
        <p:nvSpPr>
          <p:cNvPr id="11267" name="Footer Placeholder 2"/>
          <p:cNvSpPr>
            <a:spLocks noGrp="1"/>
          </p:cNvSpPr>
          <p:nvPr>
            <p:ph type="ftr" sz="quarter" idx="11"/>
          </p:nvPr>
        </p:nvSpPr>
        <p:spPr>
          <a:noFill/>
        </p:spPr>
        <p:txBody>
          <a:bodyPr/>
          <a:lstStyle/>
          <a:p>
            <a:r>
              <a:rPr lang="en-US" smtClean="0"/>
              <a:t>&lt;Pat Kinney&gt;, &lt;Kinney Consulting LLC&gt;</a:t>
            </a:r>
          </a:p>
        </p:txBody>
      </p:sp>
      <p:sp>
        <p:nvSpPr>
          <p:cNvPr id="11268" name="Slide Number Placeholder 3"/>
          <p:cNvSpPr>
            <a:spLocks noGrp="1"/>
          </p:cNvSpPr>
          <p:nvPr>
            <p:ph type="sldNum" sz="quarter" idx="12"/>
          </p:nvPr>
        </p:nvSpPr>
        <p:spPr>
          <a:noFill/>
        </p:spPr>
        <p:txBody>
          <a:bodyPr/>
          <a:lstStyle/>
          <a:p>
            <a:r>
              <a:rPr lang="en-US" smtClean="0"/>
              <a:t>Slide </a:t>
            </a:r>
            <a:fld id="{72FEA50E-EF84-43D5-AA59-B69CEDD30BC9}" type="slidenum">
              <a:rPr lang="en-US" smtClean="0"/>
              <a:pPr/>
              <a:t>9</a:t>
            </a:fld>
            <a:endParaRPr lang="en-US" smtClean="0"/>
          </a:p>
        </p:txBody>
      </p:sp>
      <p:sp>
        <p:nvSpPr>
          <p:cNvPr id="11269" name="Rectangle 1026"/>
          <p:cNvSpPr>
            <a:spLocks noGrp="1" noChangeArrowheads="1"/>
          </p:cNvSpPr>
          <p:nvPr>
            <p:ph type="title" idx="4294967295"/>
          </p:nvPr>
        </p:nvSpPr>
        <p:spPr>
          <a:xfrm>
            <a:off x="304800" y="381000"/>
            <a:ext cx="8686800" cy="1143000"/>
          </a:xfrm>
        </p:spPr>
        <p:txBody>
          <a:bodyPr/>
          <a:lstStyle/>
          <a:p>
            <a:r>
              <a:rPr lang="en-US" smtClean="0"/>
              <a:t>Call for Potentially Essential Patents</a:t>
            </a:r>
          </a:p>
        </p:txBody>
      </p:sp>
      <p:sp>
        <p:nvSpPr>
          <p:cNvPr id="11270" name="Rectangle 1027"/>
          <p:cNvSpPr>
            <a:spLocks noGrp="1" noChangeArrowheads="1"/>
          </p:cNvSpPr>
          <p:nvPr>
            <p:ph type="body" idx="4294967295"/>
          </p:nvPr>
        </p:nvSpPr>
        <p:spPr>
          <a:xfrm>
            <a:off x="381000" y="1295400"/>
            <a:ext cx="7772400" cy="4876800"/>
          </a:xfrm>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ea typeface="ＭＳ Ｐゴシック" pitchFamily="-65" charset="-128"/>
              </a:rPr>
              <a:t>Either speak up now or</a:t>
            </a:r>
          </a:p>
          <a:p>
            <a:pPr lvl="1"/>
            <a:r>
              <a:rPr lang="en-US" sz="2000" smtClean="0">
                <a:ea typeface="ＭＳ Ｐゴシック" pitchFamily="-65" charset="-128"/>
              </a:rPr>
              <a:t>Provide the chair of this group with the identity of the holder(s) of any and all such claims as soon as possible or</a:t>
            </a:r>
          </a:p>
          <a:p>
            <a:pPr lvl="1"/>
            <a:r>
              <a:rPr lang="en-US" sz="2000" smtClean="0">
                <a:ea typeface="ＭＳ Ｐゴシック" pitchFamily="-65" charset="-128"/>
              </a:rPr>
              <a:t>Cause an LOA to be submitted</a:t>
            </a:r>
          </a:p>
        </p:txBody>
      </p:sp>
      <p:sp>
        <p:nvSpPr>
          <p:cNvPr id="11271" name="Text Box 1028"/>
          <p:cNvSpPr txBox="1">
            <a:spLocks noChangeArrowheads="1"/>
          </p:cNvSpPr>
          <p:nvPr/>
        </p:nvSpPr>
        <p:spPr bwMode="auto">
          <a:xfrm>
            <a:off x="3352800" y="5486400"/>
            <a:ext cx="952500" cy="369888"/>
          </a:xfrm>
          <a:prstGeom prst="rect">
            <a:avLst/>
          </a:prstGeom>
          <a:noFill/>
          <a:ln w="9525">
            <a:noFill/>
            <a:miter lim="800000"/>
            <a:headEnd/>
            <a:tailEnd/>
          </a:ln>
        </p:spPr>
        <p:txBody>
          <a:bodyPr>
            <a:spAutoFit/>
          </a:bodyPr>
          <a:lstStyle/>
          <a:p>
            <a:pPr eaLnBrk="1" hangingPunct="1"/>
            <a:r>
              <a:rPr lang="en-US" sz="1800" b="1" u="sng"/>
              <a:t>Slide #3</a:t>
            </a:r>
          </a:p>
        </p:txBody>
      </p:sp>
      <p:sp>
        <p:nvSpPr>
          <p:cNvPr id="11272"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CB444C3-79C8-4AAF-823C-3C7F52F47B68}" type="slidenum">
              <a:rPr lang="en-US"/>
              <a:pPr algn="ct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2939</TotalTime>
  <Words>849</Words>
  <Application>Microsoft Office PowerPoint</Application>
  <PresentationFormat>On-screen Show (4:3)</PresentationFormat>
  <Paragraphs>194</Paragraphs>
  <Slides>12</Slides>
  <Notes>8</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Default Design</vt:lpstr>
      <vt:lpstr>Slide 1</vt:lpstr>
      <vt:lpstr>TG4h PAR Scope of Proposed Standard </vt:lpstr>
      <vt:lpstr>Purpose of Proposed Standard</vt:lpstr>
      <vt:lpstr>Meeting Goals</vt:lpstr>
      <vt:lpstr>TG4h Meetings This Week</vt:lpstr>
      <vt:lpstr>Instructions for the WG Chair</vt:lpstr>
      <vt:lpstr>Participants, Patents, and Duty to Inform</vt:lpstr>
      <vt:lpstr>Patent Related Links</vt:lpstr>
      <vt:lpstr>Call for Potentially Essential Patents</vt:lpstr>
      <vt:lpstr>Other Guidelines for IEEE WG Meetings</vt:lpstr>
      <vt:lpstr>LB52 Results</vt:lpstr>
      <vt:lpstr>Technical Editing Path Forward</vt:lpstr>
    </vt:vector>
  </TitlesOfParts>
  <Company>Kinney Consulting LLC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TG4e Opening Report for Beijing</dc:title>
  <dc:subject>IEEE 802.15 &lt;TG4e Opening Report&gt;</dc:subject>
  <dc:creator>Pat Kinney</dc:creator>
  <cp:keywords/>
  <dc:description>&lt;15-10-0294-00-004e&gt;</dc:description>
  <cp:lastModifiedBy>Pat Kinney</cp:lastModifiedBy>
  <cp:revision>135</cp:revision>
  <cp:lastPrinted>1998-02-10T13:28:06Z</cp:lastPrinted>
  <dcterms:created xsi:type="dcterms:W3CDTF">2009-07-12T16:25:16Z</dcterms:created>
  <dcterms:modified xsi:type="dcterms:W3CDTF">2010-05-17T01:26:49Z</dcterms:modified>
</cp:coreProperties>
</file>