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0" r:id="rId2"/>
    <p:sldId id="271" r:id="rId3"/>
    <p:sldId id="297" r:id="rId4"/>
    <p:sldId id="332" r:id="rId5"/>
    <p:sldId id="347" r:id="rId6"/>
    <p:sldId id="333" r:id="rId7"/>
    <p:sldId id="335" r:id="rId8"/>
    <p:sldId id="336" r:id="rId9"/>
    <p:sldId id="337" r:id="rId10"/>
    <p:sldId id="338" r:id="rId11"/>
    <p:sldId id="339" r:id="rId12"/>
    <p:sldId id="340" r:id="rId13"/>
    <p:sldId id="349" r:id="rId14"/>
    <p:sldId id="341" r:id="rId15"/>
    <p:sldId id="343" r:id="rId16"/>
    <p:sldId id="345" r:id="rId17"/>
  </p:sldIdLst>
  <p:sldSz cx="9144000" cy="6858000" type="screen4x3"/>
  <p:notesSz cx="6743700" cy="9875838"/>
  <p:defaultTextStyle>
    <a:defPPr>
      <a:defRPr lang="en-US"/>
    </a:defPPr>
    <a:lvl1pPr algn="l" rtl="0" fontAlgn="base" latinLnBrk="1">
      <a:spcBef>
        <a:spcPct val="0"/>
      </a:spcBef>
      <a:spcAft>
        <a:spcPct val="0"/>
      </a:spcAft>
      <a:defRPr kumimoji="1" kern="1200">
        <a:solidFill>
          <a:schemeClr val="tx1"/>
        </a:solidFill>
        <a:latin typeface="Arial" charset="0"/>
        <a:ea typeface="굴림" pitchFamily="50" charset="-127"/>
        <a:cs typeface="+mn-cs"/>
      </a:defRPr>
    </a:lvl1pPr>
    <a:lvl2pPr marL="457200" algn="l" rtl="0" fontAlgn="base" latinLnBrk="1">
      <a:spcBef>
        <a:spcPct val="0"/>
      </a:spcBef>
      <a:spcAft>
        <a:spcPct val="0"/>
      </a:spcAft>
      <a:defRPr kumimoji="1" kern="1200">
        <a:solidFill>
          <a:schemeClr val="tx1"/>
        </a:solidFill>
        <a:latin typeface="Arial" charset="0"/>
        <a:ea typeface="굴림" pitchFamily="50" charset="-127"/>
        <a:cs typeface="+mn-cs"/>
      </a:defRPr>
    </a:lvl2pPr>
    <a:lvl3pPr marL="914400" algn="l" rtl="0" fontAlgn="base" latinLnBrk="1">
      <a:spcBef>
        <a:spcPct val="0"/>
      </a:spcBef>
      <a:spcAft>
        <a:spcPct val="0"/>
      </a:spcAft>
      <a:defRPr kumimoji="1" kern="1200">
        <a:solidFill>
          <a:schemeClr val="tx1"/>
        </a:solidFill>
        <a:latin typeface="Arial" charset="0"/>
        <a:ea typeface="굴림" pitchFamily="50" charset="-127"/>
        <a:cs typeface="+mn-cs"/>
      </a:defRPr>
    </a:lvl3pPr>
    <a:lvl4pPr marL="1371600" algn="l" rtl="0" fontAlgn="base" latinLnBrk="1">
      <a:spcBef>
        <a:spcPct val="0"/>
      </a:spcBef>
      <a:spcAft>
        <a:spcPct val="0"/>
      </a:spcAft>
      <a:defRPr kumimoji="1" kern="1200">
        <a:solidFill>
          <a:schemeClr val="tx1"/>
        </a:solidFill>
        <a:latin typeface="Arial" charset="0"/>
        <a:ea typeface="굴림" pitchFamily="50" charset="-127"/>
        <a:cs typeface="+mn-cs"/>
      </a:defRPr>
    </a:lvl4pPr>
    <a:lvl5pPr marL="1828800" algn="l" rtl="0" fontAlgn="base" latinLnBrk="1">
      <a:spcBef>
        <a:spcPct val="0"/>
      </a:spcBef>
      <a:spcAft>
        <a:spcPct val="0"/>
      </a:spcAft>
      <a:defRPr kumimoji="1" kern="1200">
        <a:solidFill>
          <a:schemeClr val="tx1"/>
        </a:solidFill>
        <a:latin typeface="Arial" charset="0"/>
        <a:ea typeface="굴림" pitchFamily="50" charset="-127"/>
        <a:cs typeface="+mn-cs"/>
      </a:defRPr>
    </a:lvl5pPr>
    <a:lvl6pPr marL="2286000" algn="l" defTabSz="914400" rtl="0" eaLnBrk="1" latinLnBrk="1" hangingPunct="1">
      <a:defRPr kumimoji="1" kern="1200">
        <a:solidFill>
          <a:schemeClr val="tx1"/>
        </a:solidFill>
        <a:latin typeface="Arial" charset="0"/>
        <a:ea typeface="굴림" pitchFamily="50" charset="-127"/>
        <a:cs typeface="+mn-cs"/>
      </a:defRPr>
    </a:lvl6pPr>
    <a:lvl7pPr marL="2743200" algn="l" defTabSz="914400" rtl="0" eaLnBrk="1" latinLnBrk="1" hangingPunct="1">
      <a:defRPr kumimoji="1" kern="1200">
        <a:solidFill>
          <a:schemeClr val="tx1"/>
        </a:solidFill>
        <a:latin typeface="Arial" charset="0"/>
        <a:ea typeface="굴림" pitchFamily="50" charset="-127"/>
        <a:cs typeface="+mn-cs"/>
      </a:defRPr>
    </a:lvl7pPr>
    <a:lvl8pPr marL="3200400" algn="l" defTabSz="914400" rtl="0" eaLnBrk="1" latinLnBrk="1" hangingPunct="1">
      <a:defRPr kumimoji="1" kern="1200">
        <a:solidFill>
          <a:schemeClr val="tx1"/>
        </a:solidFill>
        <a:latin typeface="Arial" charset="0"/>
        <a:ea typeface="굴림" pitchFamily="50" charset="-127"/>
        <a:cs typeface="+mn-cs"/>
      </a:defRPr>
    </a:lvl8pPr>
    <a:lvl9pPr marL="3657600" algn="l" defTabSz="914400" rtl="0" eaLnBrk="1" latinLnBrk="1" hangingPunct="1">
      <a:defRPr kumimoji="1" kern="1200">
        <a:solidFill>
          <a:schemeClr val="tx1"/>
        </a:solidFill>
        <a:latin typeface="Arial"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5139" autoAdjust="0"/>
    <p:restoredTop sz="94660"/>
  </p:normalViewPr>
  <p:slideViewPr>
    <p:cSldViewPr>
      <p:cViewPr varScale="1">
        <p:scale>
          <a:sx n="52" d="100"/>
          <a:sy n="52" d="100"/>
        </p:scale>
        <p:origin x="-84" y="-3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438"/>
    </p:cViewPr>
  </p:sorterViewPr>
  <p:notesViewPr>
    <p:cSldViewPr>
      <p:cViewPr varScale="1">
        <p:scale>
          <a:sx n="69" d="100"/>
          <a:sy n="69" d="100"/>
        </p:scale>
        <p:origin x="-132" y="-108"/>
      </p:cViewPr>
      <p:guideLst>
        <p:guide orient="horz" pos="3111"/>
        <p:guide pos="212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1747" name="Rectangle 3"/>
          <p:cNvSpPr>
            <a:spLocks noGrp="1" noChangeArrowheads="1"/>
          </p:cNvSpPr>
          <p:nvPr>
            <p:ph type="dt" sz="quarter" idx="1"/>
          </p:nvPr>
        </p:nvSpPr>
        <p:spPr bwMode="auto">
          <a:xfrm>
            <a:off x="3819525"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algn="r" latinLnBrk="0">
              <a:defRPr kumimoji="0" sz="1200">
                <a:ea typeface="굴림" pitchFamily="34" charset="-127"/>
              </a:defRPr>
            </a:lvl1pPr>
          </a:lstStyle>
          <a:p>
            <a:pPr>
              <a:defRPr/>
            </a:pPr>
            <a:endParaRPr lang="ko-KR" altLang="en-US"/>
          </a:p>
        </p:txBody>
      </p:sp>
      <p:sp>
        <p:nvSpPr>
          <p:cNvPr id="31748" name="Rectangle 4"/>
          <p:cNvSpPr>
            <a:spLocks noGrp="1" noChangeArrowheads="1"/>
          </p:cNvSpPr>
          <p:nvPr>
            <p:ph type="ftr" sz="quarter" idx="2"/>
          </p:nvPr>
        </p:nvSpPr>
        <p:spPr bwMode="auto">
          <a:xfrm>
            <a:off x="0"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1749" name="Rectangle 5"/>
          <p:cNvSpPr>
            <a:spLocks noGrp="1" noChangeArrowheads="1"/>
          </p:cNvSpPr>
          <p:nvPr>
            <p:ph type="sldNum" sz="quarter" idx="3"/>
          </p:nvPr>
        </p:nvSpPr>
        <p:spPr bwMode="auto">
          <a:xfrm>
            <a:off x="3819525"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algn="r" latinLnBrk="0">
              <a:defRPr kumimoji="0" sz="1200">
                <a:ea typeface="굴림" pitchFamily="34" charset="-127"/>
              </a:defRPr>
            </a:lvl1pPr>
          </a:lstStyle>
          <a:p>
            <a:pPr>
              <a:defRPr/>
            </a:pPr>
            <a:fld id="{983F546B-11DF-4731-B5E0-76D2C691374A}"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3795" name="Rectangle 3"/>
          <p:cNvSpPr>
            <a:spLocks noGrp="1" noChangeArrowheads="1"/>
          </p:cNvSpPr>
          <p:nvPr>
            <p:ph type="dt" idx="1"/>
          </p:nvPr>
        </p:nvSpPr>
        <p:spPr bwMode="auto">
          <a:xfrm>
            <a:off x="3819525"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algn="r" latinLnBrk="0">
              <a:defRPr kumimoji="0" sz="1200">
                <a:ea typeface="굴림" pitchFamily="34" charset="-127"/>
              </a:defRPr>
            </a:lvl1pPr>
          </a:lstStyle>
          <a:p>
            <a:pPr>
              <a:defRPr/>
            </a:pPr>
            <a:endParaRPr lang="ko-KR" altLang="en-US"/>
          </a:p>
        </p:txBody>
      </p:sp>
      <p:sp>
        <p:nvSpPr>
          <p:cNvPr id="36868" name="Rectangle 4"/>
          <p:cNvSpPr>
            <a:spLocks noGrp="1" noRot="1" noChangeAspect="1" noChangeArrowheads="1" noTextEdit="1"/>
          </p:cNvSpPr>
          <p:nvPr>
            <p:ph type="sldImg" idx="2"/>
          </p:nvPr>
        </p:nvSpPr>
        <p:spPr bwMode="auto">
          <a:xfrm>
            <a:off x="904875" y="741363"/>
            <a:ext cx="4933950" cy="370205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74688" y="4691063"/>
            <a:ext cx="5394325" cy="4443412"/>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3799" name="Rectangle 7"/>
          <p:cNvSpPr>
            <a:spLocks noGrp="1" noChangeArrowheads="1"/>
          </p:cNvSpPr>
          <p:nvPr>
            <p:ph type="sldNum" sz="quarter" idx="5"/>
          </p:nvPr>
        </p:nvSpPr>
        <p:spPr bwMode="auto">
          <a:xfrm>
            <a:off x="3819525"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algn="r" latinLnBrk="0">
              <a:defRPr kumimoji="0" sz="1200">
                <a:ea typeface="굴림" pitchFamily="34" charset="-127"/>
              </a:defRPr>
            </a:lvl1pPr>
          </a:lstStyle>
          <a:p>
            <a:pPr>
              <a:defRPr/>
            </a:pPr>
            <a:fld id="{07ACA07A-3707-4FB3-9B3F-1A73462026BB}"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19525" y="9380538"/>
            <a:ext cx="2922588" cy="493712"/>
          </a:xfrm>
          <a:prstGeom prst="rect">
            <a:avLst/>
          </a:prstGeom>
          <a:noFill/>
          <a:ln w="9525">
            <a:noFill/>
            <a:miter lim="800000"/>
            <a:headEnd/>
            <a:tailEnd/>
          </a:ln>
        </p:spPr>
        <p:txBody>
          <a:bodyPr lIns="94957" tIns="47479" rIns="94957" bIns="47479" anchor="b"/>
          <a:lstStyle/>
          <a:p>
            <a:pPr algn="r" latinLnBrk="0"/>
            <a:fld id="{F67B35DD-0251-4DC2-9C47-EE08915E4282}" type="slidenum">
              <a:rPr kumimoji="0" lang="ko-KR" altLang="en-US" sz="1200"/>
              <a:pPr algn="r" latinLnBrk="0"/>
              <a:t>1</a:t>
            </a:fld>
            <a:endParaRPr kumimoji="0" lang="en-US" altLang="ko-KR"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ko-KR" altLang="en-US" smtClean="0">
              <a:ea typeface="굴림"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r>
              <a:rPr lang="en-US" altLang="ko-KR"/>
              <a:t>Slide </a:t>
            </a:r>
            <a:fld id="{40B6D842-C0A2-4A7E-9699-1268177C9FB5}"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r>
              <a:rPr lang="en-US" altLang="ko-KR"/>
              <a:t>Slide </a:t>
            </a:r>
            <a:fld id="{B87635B8-9EEE-4CFF-85CF-9491B5689605}"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5" name="Rectangle 11"/>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atin typeface="Times New Roman" pitchFamily="18" charset="0"/>
                <a:ea typeface="ＭＳ Ｐゴシック" pitchFamily="34" charset="-128"/>
              </a:defRPr>
            </a:lvl1pPr>
          </a:lstStyle>
          <a:p>
            <a:pPr>
              <a:defRPr/>
            </a:pPr>
            <a:r>
              <a:rPr lang="en-US" altLang="ko-KR"/>
              <a:t>Slide </a:t>
            </a:r>
            <a:fld id="{637ED1A9-107A-44E5-867F-B40F3C5AD9D3}" type="slidenum">
              <a:rPr lang="en-US" altLang="ko-KR"/>
              <a:pPr>
                <a:defRPr/>
              </a:pPr>
              <a:t>‹#›</a:t>
            </a:fld>
            <a:endParaRPr lang="en-US" altLang="ko-KR"/>
          </a:p>
        </p:txBody>
      </p:sp>
      <p:sp>
        <p:nvSpPr>
          <p:cNvPr id="1036" name="Rectangle 12"/>
          <p:cNvSpPr>
            <a:spLocks noChangeArrowheads="1"/>
          </p:cNvSpPr>
          <p:nvPr userDrawn="1"/>
        </p:nvSpPr>
        <p:spPr bwMode="auto">
          <a:xfrm>
            <a:off x="4386263" y="338138"/>
            <a:ext cx="4059237" cy="276225"/>
          </a:xfrm>
          <a:prstGeom prst="rect">
            <a:avLst/>
          </a:prstGeom>
          <a:noFill/>
          <a:ln w="9525">
            <a:noFill/>
            <a:miter lim="800000"/>
            <a:headEnd/>
            <a:tailEnd/>
          </a:ln>
          <a:effectLst/>
        </p:spPr>
        <p:txBody>
          <a:bodyPr wrap="none" lIns="0" tIns="0" rIns="0" bIns="0" anchor="b">
            <a:spAutoFit/>
          </a:bodyPr>
          <a:lstStyle/>
          <a:p>
            <a:pPr marL="457200" lvl="4" algn="r" eaLnBrk="0" latinLnBrk="0" hangingPunct="0">
              <a:defRPr/>
            </a:pPr>
            <a:r>
              <a:rPr kumimoji="0" lang="en-US" altLang="ko-KR" b="1" dirty="0">
                <a:latin typeface="Times New Roman" pitchFamily="18" charset="0"/>
                <a:ea typeface="ＭＳ Ｐゴシック" pitchFamily="34" charset="-128"/>
              </a:rPr>
              <a:t>doc.: IEEE 802.15-10-xxxx-00-0007</a:t>
            </a:r>
            <a:r>
              <a:rPr kumimoji="0" lang="en-US" altLang="ko-KR" dirty="0">
                <a:ea typeface="굴림" charset="-127"/>
              </a:rPr>
              <a:t> </a:t>
            </a:r>
            <a:r>
              <a:rPr kumimoji="0" lang="en-US" altLang="ko-KR" dirty="0">
                <a:latin typeface="Times New Roman" pitchFamily="18" charset="0"/>
                <a:ea typeface="굴림" charset="-127"/>
              </a:rPr>
              <a:t> </a:t>
            </a:r>
          </a:p>
        </p:txBody>
      </p:sp>
      <p:sp>
        <p:nvSpPr>
          <p:cNvPr id="1037" name="Line 13"/>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latinLnBrk="0">
              <a:defRPr/>
            </a:pPr>
            <a:endParaRPr kumimoji="0" lang="en-US">
              <a:ea typeface="+mn-ea"/>
            </a:endParaRPr>
          </a:p>
        </p:txBody>
      </p:sp>
      <p:sp>
        <p:nvSpPr>
          <p:cNvPr id="1038" name="Rectangle 14"/>
          <p:cNvSpPr>
            <a:spLocks noChangeArrowheads="1"/>
          </p:cNvSpPr>
          <p:nvPr userDrawn="1"/>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latinLnBrk="0" hangingPunct="0">
              <a:defRPr/>
            </a:pPr>
            <a:r>
              <a:rPr kumimoji="0" lang="en-US" sz="1200">
                <a:latin typeface="Times New Roman" pitchFamily="18" charset="0"/>
                <a:ea typeface="MS PGothic" pitchFamily="34" charset="-128"/>
              </a:rPr>
              <a:t>Submission</a:t>
            </a:r>
          </a:p>
        </p:txBody>
      </p:sp>
      <p:sp>
        <p:nvSpPr>
          <p:cNvPr id="1039" name="Line 15"/>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latinLnBrk="0">
              <a:defRPr/>
            </a:pPr>
            <a:endParaRPr kumimoji="0" lang="en-US">
              <a:ea typeface="+mn-ea"/>
            </a:endParaRPr>
          </a:p>
        </p:txBody>
      </p:sp>
      <p:sp>
        <p:nvSpPr>
          <p:cNvPr id="2" name="Date Placeholder 3"/>
          <p:cNvSpPr txBox="1">
            <a:spLocks noGrp="1"/>
          </p:cNvSpPr>
          <p:nvPr userDrawn="1"/>
        </p:nvSpPr>
        <p:spPr bwMode="auto">
          <a:xfrm>
            <a:off x="696913" y="336550"/>
            <a:ext cx="968214" cy="276999"/>
          </a:xfrm>
          <a:prstGeom prst="rect">
            <a:avLst/>
          </a:prstGeom>
          <a:noFill/>
          <a:ln w="9525">
            <a:noFill/>
            <a:miter lim="800000"/>
            <a:headEnd/>
            <a:tailEnd/>
          </a:ln>
        </p:spPr>
        <p:txBody>
          <a:bodyPr wrap="none" lIns="0" tIns="0" rIns="0" bIns="0" anchor="b">
            <a:spAutoFit/>
          </a:bodyPr>
          <a:lstStyle/>
          <a:p>
            <a:pPr eaLnBrk="0" latinLnBrk="0" hangingPunct="0">
              <a:defRPr/>
            </a:pPr>
            <a:r>
              <a:rPr kumimoji="0" lang="en-US" altLang="ko-KR" b="1" dirty="0" smtClean="0">
                <a:latin typeface="Times New Roman" pitchFamily="18" charset="0"/>
                <a:ea typeface="ＭＳ Ｐゴシック" pitchFamily="34" charset="-128"/>
              </a:rPr>
              <a:t>May </a:t>
            </a:r>
            <a:r>
              <a:rPr kumimoji="0" lang="en-US" altLang="ko-KR" b="1" dirty="0">
                <a:latin typeface="Times New Roman" pitchFamily="18" charset="0"/>
                <a:ea typeface="ＭＳ Ｐゴシック" pitchFamily="34" charset="-128"/>
              </a:rPr>
              <a:t>2010</a:t>
            </a:r>
          </a:p>
        </p:txBody>
      </p:sp>
      <p:sp>
        <p:nvSpPr>
          <p:cNvPr id="3" name="Footer Placeholder 4"/>
          <p:cNvSpPr txBox="1">
            <a:spLocks noGrp="1"/>
          </p:cNvSpPr>
          <p:nvPr userDrawn="1"/>
        </p:nvSpPr>
        <p:spPr bwMode="auto">
          <a:xfrm>
            <a:off x="7783513" y="6475413"/>
            <a:ext cx="760412" cy="182562"/>
          </a:xfrm>
          <a:prstGeom prst="rect">
            <a:avLst/>
          </a:prstGeom>
          <a:noFill/>
          <a:ln w="9525">
            <a:noFill/>
            <a:miter lim="800000"/>
            <a:headEnd/>
            <a:tailEnd/>
          </a:ln>
        </p:spPr>
        <p:txBody>
          <a:bodyPr wrap="none" lIns="0" tIns="0" rIns="0" bIns="0">
            <a:spAutoFit/>
          </a:bodyPr>
          <a:lstStyle/>
          <a:p>
            <a:pPr algn="r" eaLnBrk="0" latinLnBrk="0" hangingPunct="0">
              <a:defRPr/>
            </a:pPr>
            <a:r>
              <a:rPr kumimoji="0" lang="en-US" altLang="ko-KR" sz="1200">
                <a:latin typeface="Times New Roman" pitchFamily="18" charset="0"/>
                <a:ea typeface="MS PGothic" pitchFamily="34" charset="-128"/>
              </a:rPr>
              <a:t>Euntae Won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txBox="1">
            <a:spLocks noGrp="1"/>
          </p:cNvSpPr>
          <p:nvPr/>
        </p:nvSpPr>
        <p:spPr bwMode="auto">
          <a:xfrm>
            <a:off x="7783513" y="6475413"/>
            <a:ext cx="760412" cy="182562"/>
          </a:xfrm>
          <a:prstGeom prst="rect">
            <a:avLst/>
          </a:prstGeom>
          <a:noFill/>
          <a:ln w="9525">
            <a:noFill/>
            <a:miter lim="800000"/>
            <a:headEnd/>
            <a:tailEnd/>
          </a:ln>
        </p:spPr>
        <p:txBody>
          <a:bodyPr wrap="none" lIns="0" tIns="0" rIns="0" bIns="0">
            <a:spAutoFit/>
          </a:bodyPr>
          <a:lstStyle/>
          <a:p>
            <a:pPr algn="r" eaLnBrk="0" latinLnBrk="0" hangingPunct="0"/>
            <a:r>
              <a:rPr kumimoji="0" lang="en-US" altLang="ko-KR" sz="1200">
                <a:latin typeface="Times New Roman" pitchFamily="18" charset="0"/>
                <a:ea typeface="ＭＳ Ｐゴシック" pitchFamily="34" charset="-128"/>
              </a:rPr>
              <a:t>Euntae Won</a:t>
            </a:r>
          </a:p>
        </p:txBody>
      </p:sp>
      <p:sp>
        <p:nvSpPr>
          <p:cNvPr id="205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latinLnBrk="0" hangingPunct="0"/>
            <a:r>
              <a:rPr kumimoji="0" lang="en-US" altLang="ko-KR" sz="1200">
                <a:latin typeface="Times New Roman" pitchFamily="18" charset="0"/>
                <a:ea typeface="ＭＳ Ｐゴシック" pitchFamily="34" charset="-128"/>
              </a:rPr>
              <a:t>Slide </a:t>
            </a:r>
            <a:fld id="{866944AA-9DF7-4E3B-802E-7F1A24ADF4D3}" type="slidenum">
              <a:rPr kumimoji="0" lang="en-US" altLang="ko-KR" sz="1200">
                <a:latin typeface="Times New Roman" pitchFamily="18" charset="0"/>
                <a:ea typeface="ＭＳ Ｐゴシック" pitchFamily="34" charset="-128"/>
              </a:rPr>
              <a:pPr algn="ctr" eaLnBrk="0" latinLnBrk="0" hangingPunct="0"/>
              <a:t>1</a:t>
            </a:fld>
            <a:endParaRPr kumimoji="0" lang="en-US" altLang="ko-KR" sz="1200">
              <a:latin typeface="Times New Roman" pitchFamily="18" charset="0"/>
              <a:ea typeface="ＭＳ Ｐゴシック" pitchFamily="34" charset="-128"/>
            </a:endParaRPr>
          </a:p>
        </p:txBody>
      </p:sp>
      <p:sp>
        <p:nvSpPr>
          <p:cNvPr id="256004" name="Rectangle 4"/>
          <p:cNvSpPr>
            <a:spLocks noChangeArrowheads="1"/>
          </p:cNvSpPr>
          <p:nvPr/>
        </p:nvSpPr>
        <p:spPr bwMode="auto">
          <a:xfrm>
            <a:off x="152400" y="762000"/>
            <a:ext cx="8839200" cy="5109091"/>
          </a:xfrm>
          <a:prstGeom prst="rect">
            <a:avLst/>
          </a:prstGeom>
          <a:noFill/>
          <a:ln w="12700">
            <a:noFill/>
            <a:miter lim="800000"/>
            <a:headEnd type="none" w="sm" len="sm"/>
            <a:tailEnd type="none" w="sm" len="sm"/>
          </a:ln>
          <a:effectLst/>
        </p:spPr>
        <p:txBody>
          <a:bodyPr>
            <a:spAutoFit/>
          </a:bodyPr>
          <a:lstStyle/>
          <a:p>
            <a:pPr marL="914400" indent="-914400" eaLnBrk="0" latinLnBrk="0" hangingPunct="0">
              <a:defRPr/>
            </a:pPr>
            <a:r>
              <a:rPr kumimoji="0" lang="en-US" altLang="ko-KR" b="1" u="sng" dirty="0">
                <a:effectLst>
                  <a:outerShdw blurRad="38100" dist="38100" dir="2700000" algn="tl">
                    <a:srgbClr val="C0C0C0"/>
                  </a:outerShdw>
                </a:effectLst>
                <a:latin typeface="Times New Roman" pitchFamily="18" charset="0"/>
                <a:ea typeface="굴림" pitchFamily="34" charset="-127"/>
              </a:rPr>
              <a:t>Project: IEEE P802.15 Working Group for Wireless Personal Area Networks (WPANs)</a:t>
            </a:r>
            <a:endParaRPr kumimoji="0" lang="en-US" altLang="ko-KR" b="1" dirty="0">
              <a:latin typeface="Times New Roman" pitchFamily="18" charset="0"/>
              <a:ea typeface="굴림" pitchFamily="34" charset="-127"/>
            </a:endParaRPr>
          </a:p>
          <a:p>
            <a:pPr marL="914400" indent="-914400" eaLnBrk="0" latinLnBrk="0" hangingPunct="0">
              <a:defRPr/>
            </a:pPr>
            <a:endParaRPr kumimoji="0" lang="en-US" altLang="ko-KR" sz="2000" dirty="0">
              <a:latin typeface="Times New Roman" pitchFamily="18" charset="0"/>
              <a:ea typeface="굴림" pitchFamily="34" charset="-127"/>
            </a:endParaRPr>
          </a:p>
          <a:p>
            <a:pPr marL="914400" indent="-914400" eaLnBrk="0" latinLnBrk="0" hangingPunct="0"/>
            <a:r>
              <a:rPr kumimoji="0" lang="en-US" altLang="ko-KR" b="1" dirty="0" smtClean="0">
                <a:latin typeface="Times New Roman" pitchFamily="18" charset="0"/>
              </a:rPr>
              <a:t>Submission Title: </a:t>
            </a:r>
            <a:r>
              <a:rPr kumimoji="0" lang="en-US" altLang="ko-KR" dirty="0" smtClean="0">
                <a:latin typeface="Times New Roman" pitchFamily="18" charset="0"/>
              </a:rPr>
              <a:t>PHY Layer</a:t>
            </a:r>
            <a:r>
              <a:rPr kumimoji="0" lang="en-US" altLang="ko-KR" b="1" dirty="0" smtClean="0">
                <a:latin typeface="Times New Roman" pitchFamily="18" charset="0"/>
              </a:rPr>
              <a:t> </a:t>
            </a:r>
            <a:r>
              <a:rPr kumimoji="0" lang="en-US" altLang="ko-KR" dirty="0" smtClean="0">
                <a:latin typeface="Times New Roman" pitchFamily="18" charset="0"/>
              </a:rPr>
              <a:t>Comment Resolution </a:t>
            </a:r>
          </a:p>
          <a:p>
            <a:pPr marL="914400" indent="-914400" eaLnBrk="0" latinLnBrk="0" hangingPunct="0"/>
            <a:r>
              <a:rPr kumimoji="0" lang="en-US" altLang="ko-KR" b="1" dirty="0" smtClean="0">
                <a:latin typeface="Times New Roman" pitchFamily="18" charset="0"/>
              </a:rPr>
              <a:t>Date Submitted: </a:t>
            </a:r>
            <a:r>
              <a:rPr kumimoji="0" lang="en-US" altLang="ko-KR" dirty="0" smtClean="0">
                <a:latin typeface="Times New Roman" pitchFamily="18" charset="0"/>
              </a:rPr>
              <a:t>17. May 2010</a:t>
            </a:r>
          </a:p>
          <a:p>
            <a:pPr marL="914400" indent="-914400" eaLnBrk="0" latinLnBrk="0" hangingPunct="0"/>
            <a:r>
              <a:rPr kumimoji="0" lang="en-US" altLang="ko-KR" b="1" dirty="0" smtClean="0">
                <a:latin typeface="Times New Roman" pitchFamily="18" charset="0"/>
              </a:rPr>
              <a:t>Source:</a:t>
            </a:r>
            <a:r>
              <a:rPr kumimoji="0" lang="en-US" altLang="ko-KR" dirty="0" smtClean="0">
                <a:latin typeface="Times New Roman" pitchFamily="18" charset="0"/>
              </a:rPr>
              <a:t> [Jaeseung Son, </a:t>
            </a:r>
            <a:r>
              <a:rPr kumimoji="0" lang="en-US" altLang="ko-KR" dirty="0" err="1" smtClean="0">
                <a:latin typeface="Times New Roman" pitchFamily="18" charset="0"/>
              </a:rPr>
              <a:t>Taehan</a:t>
            </a:r>
            <a:r>
              <a:rPr kumimoji="0" lang="en-US" altLang="ko-KR" dirty="0" smtClean="0">
                <a:latin typeface="Times New Roman" pitchFamily="18" charset="0"/>
              </a:rPr>
              <a:t> </a:t>
            </a:r>
            <a:r>
              <a:rPr kumimoji="0" lang="en-US" altLang="ko-KR" dirty="0" err="1" smtClean="0">
                <a:latin typeface="Times New Roman" pitchFamily="18" charset="0"/>
              </a:rPr>
              <a:t>Bae,Sridhar</a:t>
            </a:r>
            <a:r>
              <a:rPr kumimoji="0" lang="en-US" altLang="ko-KR" dirty="0" smtClean="0">
                <a:latin typeface="Times New Roman" pitchFamily="18" charset="0"/>
              </a:rPr>
              <a:t> Rajagopal, Ying Li, </a:t>
            </a:r>
            <a:r>
              <a:rPr kumimoji="0" lang="en-US" altLang="ko-KR" dirty="0" err="1" smtClean="0">
                <a:latin typeface="Times New Roman" pitchFamily="18" charset="0"/>
              </a:rPr>
              <a:t>Atsuya</a:t>
            </a:r>
            <a:r>
              <a:rPr kumimoji="0" lang="en-US" altLang="ko-KR" dirty="0" smtClean="0">
                <a:latin typeface="Times New Roman" pitchFamily="18" charset="0"/>
              </a:rPr>
              <a:t> Yokoi, E.T. Won]	</a:t>
            </a:r>
          </a:p>
          <a:p>
            <a:pPr marL="914400" indent="-914400" eaLnBrk="0" latinLnBrk="0" hangingPunct="0"/>
            <a:r>
              <a:rPr kumimoji="0" lang="en-US" altLang="ko-KR" b="1" dirty="0" smtClean="0">
                <a:latin typeface="Times New Roman" pitchFamily="18" charset="0"/>
              </a:rPr>
              <a:t>Contact: </a:t>
            </a:r>
            <a:r>
              <a:rPr kumimoji="0" lang="en-US" altLang="ko-KR" sz="1200" dirty="0" smtClean="0">
                <a:latin typeface="Times New Roman" pitchFamily="18" charset="0"/>
              </a:rPr>
              <a:t>	</a:t>
            </a:r>
            <a:endParaRPr kumimoji="0" lang="en-US" altLang="ko-KR" dirty="0" smtClean="0">
              <a:latin typeface="Times New Roman" pitchFamily="18" charset="0"/>
            </a:endParaRPr>
          </a:p>
          <a:p>
            <a:pPr marL="914400" indent="-914400" eaLnBrk="0" latinLnBrk="0" hangingPunct="0"/>
            <a:r>
              <a:rPr kumimoji="0" lang="en-US" altLang="ko-KR" b="1" dirty="0" smtClean="0">
                <a:latin typeface="Times New Roman" pitchFamily="18" charset="0"/>
              </a:rPr>
              <a:t>Voice:</a:t>
            </a:r>
            <a:r>
              <a:rPr kumimoji="0" lang="en-US" altLang="ko-KR" dirty="0" smtClean="0">
                <a:latin typeface="Times New Roman" pitchFamily="18" charset="0"/>
              </a:rPr>
              <a:t> 	</a:t>
            </a:r>
          </a:p>
          <a:p>
            <a:pPr marL="914400" indent="-914400" eaLnBrk="0" latinLnBrk="0" hangingPunct="0"/>
            <a:r>
              <a:rPr kumimoji="0" lang="en-US" altLang="ko-KR" b="1" dirty="0" smtClean="0">
                <a:latin typeface="Times New Roman" pitchFamily="18" charset="0"/>
              </a:rPr>
              <a:t>E-Mail</a:t>
            </a:r>
            <a:r>
              <a:rPr kumimoji="0" lang="en-US" altLang="ko-KR" dirty="0" smtClean="0">
                <a:latin typeface="Times New Roman" pitchFamily="18" charset="0"/>
              </a:rPr>
              <a:t>: js1007.son@samsung.com</a:t>
            </a:r>
          </a:p>
          <a:p>
            <a:pPr marL="914400" indent="-914400" eaLnBrk="0" latinLnBrk="0" hangingPunct="0"/>
            <a:r>
              <a:rPr kumimoji="0" lang="en-US" altLang="ko-KR" b="1" dirty="0" smtClean="0">
                <a:latin typeface="Times New Roman" pitchFamily="18" charset="0"/>
              </a:rPr>
              <a:t>Re:</a:t>
            </a:r>
            <a:r>
              <a:rPr kumimoji="0" lang="en-US" altLang="ko-KR" dirty="0" smtClean="0">
                <a:latin typeface="Times New Roman" pitchFamily="18" charset="0"/>
              </a:rPr>
              <a:t> 	</a:t>
            </a:r>
          </a:p>
          <a:p>
            <a:pPr marL="914400" indent="-914400" eaLnBrk="0" latinLnBrk="0" hangingPunct="0"/>
            <a:r>
              <a:rPr kumimoji="0" lang="en-US" altLang="ko-KR" b="1" dirty="0" smtClean="0">
                <a:latin typeface="Times New Roman" pitchFamily="18" charset="0"/>
              </a:rPr>
              <a:t>Abstract:</a:t>
            </a:r>
            <a:endParaRPr kumimoji="0" lang="en-US" altLang="ko-KR" dirty="0" smtClean="0">
              <a:latin typeface="Times New Roman" pitchFamily="18" charset="0"/>
            </a:endParaRPr>
          </a:p>
          <a:p>
            <a:pPr marL="914400" indent="-914400" eaLnBrk="0" latinLnBrk="0" hangingPunct="0"/>
            <a:r>
              <a:rPr kumimoji="0" lang="en-US" altLang="ko-KR" b="1" dirty="0" smtClean="0">
                <a:latin typeface="Times New Roman" pitchFamily="18" charset="0"/>
              </a:rPr>
              <a:t>Purpose:</a:t>
            </a:r>
            <a:r>
              <a:rPr kumimoji="0" lang="en-US" altLang="ko-KR" dirty="0" smtClean="0">
                <a:latin typeface="Times New Roman" pitchFamily="18" charset="0"/>
              </a:rPr>
              <a:t>	 addresses comments pending on input from Samsung for comment resolution</a:t>
            </a:r>
            <a:endParaRPr kumimoji="0" lang="en-US" altLang="ko-KR" b="1" dirty="0" smtClean="0">
              <a:latin typeface="Times New Roman" pitchFamily="18" charset="0"/>
            </a:endParaRPr>
          </a:p>
          <a:p>
            <a:pPr marL="914400" indent="-914400" eaLnBrk="0" latinLnBrk="0" hangingPunct="0"/>
            <a:r>
              <a:rPr kumimoji="0" lang="en-US" altLang="ko-KR" b="1" dirty="0" smtClean="0">
                <a:latin typeface="Times New Roman" pitchFamily="18" charset="0"/>
              </a:rPr>
              <a:t>Notice:</a:t>
            </a:r>
            <a:r>
              <a:rPr kumimoji="0" lang="en-US" altLang="ko-KR" dirty="0" smtClean="0">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latinLnBrk="0" hangingPunct="0"/>
            <a:r>
              <a:rPr kumimoji="0" lang="en-US" altLang="ko-KR" b="1" dirty="0" smtClean="0">
                <a:latin typeface="Times New Roman" pitchFamily="18" charset="0"/>
              </a:rPr>
              <a:t>Release:</a:t>
            </a:r>
            <a:r>
              <a:rPr kumimoji="0" lang="en-US" altLang="ko-KR" dirty="0" smtClean="0">
                <a:latin typeface="Times New Roman" pitchFamily="18" charset="0"/>
              </a:rPr>
              <a:t>	The contributor acknowledges and accepts that this contribution becomes the property of IEEE and may be made publicly available by P802.15.	</a:t>
            </a:r>
            <a:endParaRPr kumimoji="0" lang="en-US" altLang="ko-KR" dirty="0">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10</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1247</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429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think the algorithm of how to choose an optimal angle or whether the first one would win, is implementation issue. We may not need to restrict it in the standards.</a:t>
            </a:r>
          </a:p>
        </p:txBody>
      </p:sp>
      <p:pic>
        <p:nvPicPr>
          <p:cNvPr id="45058" name="Picture 2"/>
          <p:cNvPicPr>
            <a:picLocks noChangeAspect="1" noChangeArrowheads="1"/>
          </p:cNvPicPr>
          <p:nvPr/>
        </p:nvPicPr>
        <p:blipFill>
          <a:blip r:embed="rId2"/>
          <a:srcRect/>
          <a:stretch>
            <a:fillRect/>
          </a:stretch>
        </p:blipFill>
        <p:spPr bwMode="auto">
          <a:xfrm>
            <a:off x="519113" y="1371600"/>
            <a:ext cx="8105775" cy="18288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11</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1282</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429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CSK does not have to do that.</a:t>
            </a:r>
          </a:p>
        </p:txBody>
      </p:sp>
      <p:pic>
        <p:nvPicPr>
          <p:cNvPr id="46082" name="Picture 2"/>
          <p:cNvPicPr>
            <a:picLocks noChangeAspect="1" noChangeArrowheads="1"/>
          </p:cNvPicPr>
          <p:nvPr/>
        </p:nvPicPr>
        <p:blipFill>
          <a:blip r:embed="rId2"/>
          <a:srcRect/>
          <a:stretch>
            <a:fillRect/>
          </a:stretch>
        </p:blipFill>
        <p:spPr bwMode="auto">
          <a:xfrm>
            <a:off x="514350" y="1323975"/>
            <a:ext cx="8115300" cy="1495425"/>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12</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1294</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429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need the committee modified text.</a:t>
            </a:r>
          </a:p>
        </p:txBody>
      </p:sp>
      <p:pic>
        <p:nvPicPr>
          <p:cNvPr id="47106" name="Picture 2"/>
          <p:cNvPicPr>
            <a:picLocks noChangeAspect="1" noChangeArrowheads="1"/>
          </p:cNvPicPr>
          <p:nvPr/>
        </p:nvPicPr>
        <p:blipFill>
          <a:blip r:embed="rId2"/>
          <a:srcRect/>
          <a:stretch>
            <a:fillRect/>
          </a:stretch>
        </p:blipFill>
        <p:spPr bwMode="auto">
          <a:xfrm>
            <a:off x="514350" y="1371600"/>
            <a:ext cx="8115300" cy="180022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13</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1309,1310,1311</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9718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There are two subclause which has same contents</a:t>
            </a:r>
          </a:p>
          <a:p>
            <a:pPr marL="342900" indent="-342900" eaLnBrk="0" latinLnBrk="0" hangingPunct="0">
              <a:spcBef>
                <a:spcPct val="20000"/>
              </a:spcBef>
              <a:buFontTx/>
              <a:buChar char="•"/>
            </a:pPr>
            <a:r>
              <a:rPr kumimoji="0" lang="en-US" altLang="ko-KR" sz="2800" dirty="0" smtClean="0">
                <a:latin typeface="Times New Roman" pitchFamily="18" charset="0"/>
              </a:rPr>
              <a:t>Delete subclause 7.6.16 and 7.6.17</a:t>
            </a:r>
          </a:p>
        </p:txBody>
      </p:sp>
      <p:pic>
        <p:nvPicPr>
          <p:cNvPr id="3074" name="Picture 2"/>
          <p:cNvPicPr>
            <a:picLocks noChangeAspect="1" noChangeArrowheads="1"/>
          </p:cNvPicPr>
          <p:nvPr/>
        </p:nvPicPr>
        <p:blipFill>
          <a:blip r:embed="rId2"/>
          <a:srcRect/>
          <a:stretch>
            <a:fillRect/>
          </a:stretch>
        </p:blipFill>
        <p:spPr bwMode="auto">
          <a:xfrm>
            <a:off x="466725" y="1447800"/>
            <a:ext cx="8210550" cy="13335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14</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1334</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54864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CSK does not have to do that.</a:t>
            </a:r>
          </a:p>
        </p:txBody>
      </p:sp>
      <p:pic>
        <p:nvPicPr>
          <p:cNvPr id="48130" name="Picture 2"/>
          <p:cNvPicPr>
            <a:picLocks noChangeAspect="1" noChangeArrowheads="1"/>
          </p:cNvPicPr>
          <p:nvPr/>
        </p:nvPicPr>
        <p:blipFill>
          <a:blip r:embed="rId2"/>
          <a:srcRect/>
          <a:stretch>
            <a:fillRect/>
          </a:stretch>
        </p:blipFill>
        <p:spPr bwMode="auto">
          <a:xfrm>
            <a:off x="533400" y="1362075"/>
            <a:ext cx="8077200" cy="404812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15</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1336</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048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need to update about it.</a:t>
            </a:r>
          </a:p>
        </p:txBody>
      </p:sp>
      <p:pic>
        <p:nvPicPr>
          <p:cNvPr id="50178" name="Picture 2"/>
          <p:cNvPicPr>
            <a:picLocks noChangeAspect="1" noChangeArrowheads="1"/>
          </p:cNvPicPr>
          <p:nvPr/>
        </p:nvPicPr>
        <p:blipFill>
          <a:blip r:embed="rId2"/>
          <a:srcRect/>
          <a:stretch>
            <a:fillRect/>
          </a:stretch>
        </p:blipFill>
        <p:spPr bwMode="auto">
          <a:xfrm>
            <a:off x="523875" y="1371600"/>
            <a:ext cx="8096250" cy="14859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16</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1338</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9624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Rick misunderstands about channel aggregation.</a:t>
            </a:r>
          </a:p>
        </p:txBody>
      </p:sp>
      <p:pic>
        <p:nvPicPr>
          <p:cNvPr id="51203" name="Picture 3"/>
          <p:cNvPicPr>
            <a:picLocks noChangeAspect="1" noChangeArrowheads="1"/>
          </p:cNvPicPr>
          <p:nvPr/>
        </p:nvPicPr>
        <p:blipFill>
          <a:blip r:embed="rId2"/>
          <a:srcRect/>
          <a:stretch>
            <a:fillRect/>
          </a:stretch>
        </p:blipFill>
        <p:spPr bwMode="auto">
          <a:xfrm>
            <a:off x="528638" y="1333500"/>
            <a:ext cx="8086725" cy="24765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966788" y="1905000"/>
            <a:ext cx="7072769" cy="1938992"/>
          </a:xfrm>
          <a:prstGeom prst="rect">
            <a:avLst/>
          </a:prstGeom>
          <a:noFill/>
          <a:ln w="12700">
            <a:noFill/>
            <a:miter lim="800000"/>
            <a:headEnd type="none" w="sm" len="sm"/>
            <a:tailEnd type="none" w="sm" len="sm"/>
          </a:ln>
        </p:spPr>
        <p:txBody>
          <a:bodyPr wrap="none">
            <a:spAutoFit/>
          </a:bodyPr>
          <a:lstStyle/>
          <a:p>
            <a:pPr algn="ctr" eaLnBrk="0" latinLnBrk="0" hangingPunct="0"/>
            <a:r>
              <a:rPr kumimoji="0" lang="en-US" altLang="ko-KR" sz="4000" b="1" dirty="0" smtClean="0">
                <a:latin typeface="Times New Roman" pitchFamily="18" charset="0"/>
                <a:ea typeface="ＭＳ Ｐゴシック" pitchFamily="34" charset="-128"/>
              </a:rPr>
              <a:t>Samsung Comment </a:t>
            </a:r>
            <a:r>
              <a:rPr kumimoji="0" lang="en-US" altLang="ko-KR" sz="4000" b="1" dirty="0">
                <a:latin typeface="Times New Roman" pitchFamily="18" charset="0"/>
                <a:ea typeface="ＭＳ Ｐゴシック" pitchFamily="34" charset="-128"/>
              </a:rPr>
              <a:t>Resolution </a:t>
            </a:r>
            <a:r>
              <a:rPr kumimoji="0" lang="en-US" altLang="ja-JP" sz="4000" b="1" dirty="0">
                <a:latin typeface="Times New Roman" pitchFamily="18" charset="0"/>
                <a:ea typeface="ＭＳ Ｐゴシック" pitchFamily="34" charset="-128"/>
              </a:rPr>
              <a:t/>
            </a:r>
            <a:br>
              <a:rPr kumimoji="0" lang="en-US" altLang="ja-JP" sz="4000" b="1" dirty="0">
                <a:latin typeface="Times New Roman" pitchFamily="18" charset="0"/>
                <a:ea typeface="ＭＳ Ｐゴシック" pitchFamily="34" charset="-128"/>
              </a:rPr>
            </a:br>
            <a:r>
              <a:rPr kumimoji="0" lang="en-US" altLang="ja-JP" sz="4000" b="1" dirty="0">
                <a:latin typeface="Times New Roman" pitchFamily="18" charset="0"/>
                <a:ea typeface="ＭＳ Ｐゴシック" pitchFamily="34" charset="-128"/>
              </a:rPr>
              <a:t/>
            </a:r>
            <a:br>
              <a:rPr kumimoji="0" lang="en-US" altLang="ja-JP" sz="4000" b="1" dirty="0">
                <a:latin typeface="Times New Roman" pitchFamily="18" charset="0"/>
                <a:ea typeface="ＭＳ Ｐゴシック" pitchFamily="34" charset="-128"/>
              </a:rPr>
            </a:br>
            <a:r>
              <a:rPr kumimoji="0" lang="en-US" altLang="ja-JP" sz="4000" b="1" dirty="0" smtClean="0">
                <a:latin typeface="Times New Roman" pitchFamily="18" charset="0"/>
                <a:ea typeface="ＭＳ Ｐゴシック" pitchFamily="34" charset="-128"/>
              </a:rPr>
              <a:t>xx May, </a:t>
            </a:r>
            <a:r>
              <a:rPr kumimoji="0" lang="en-US" altLang="ja-JP" sz="4000" b="1" dirty="0">
                <a:latin typeface="Times New Roman" pitchFamily="18" charset="0"/>
                <a:ea typeface="ＭＳ Ｐゴシック" pitchFamily="34" charset="-128"/>
              </a:rPr>
              <a:t>2010</a:t>
            </a:r>
            <a:endParaRPr kumimoji="0" lang="en-US" altLang="ko-KR" sz="4000" b="1" dirty="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1066800" y="3069456"/>
            <a:ext cx="7000699" cy="707886"/>
          </a:xfrm>
          <a:prstGeom prst="rect">
            <a:avLst/>
          </a:prstGeom>
          <a:noFill/>
          <a:ln w="12700">
            <a:noFill/>
            <a:miter lim="800000"/>
            <a:headEnd type="none" w="sm" len="sm"/>
            <a:tailEnd type="none" w="sm" len="sm"/>
          </a:ln>
        </p:spPr>
        <p:txBody>
          <a:bodyPr wrap="none">
            <a:spAutoFit/>
          </a:bodyPr>
          <a:lstStyle/>
          <a:p>
            <a:pPr algn="ctr" eaLnBrk="0" latinLnBrk="0" hangingPunct="0"/>
            <a:r>
              <a:rPr kumimoji="0" lang="en-US" altLang="ko-KR" sz="4000" b="1" dirty="0" smtClean="0">
                <a:latin typeface="Times New Roman" pitchFamily="18" charset="0"/>
                <a:ea typeface="ＭＳ Ｐゴシック" pitchFamily="34" charset="-128"/>
              </a:rPr>
              <a:t>MAC layer Technical comment</a:t>
            </a:r>
            <a:endParaRPr kumimoji="0" lang="en-US" altLang="ko-KR" sz="4000" b="1" dirty="0">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4</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1125</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5908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smtClean="0">
                <a:latin typeface="Times New Roman" pitchFamily="18" charset="0"/>
              </a:rPr>
              <a:t>Agree</a:t>
            </a:r>
            <a:endParaRPr kumimoji="0" lang="en-US" altLang="ko-KR" sz="2800" dirty="0" smtClean="0">
              <a:latin typeface="Times New Roman" pitchFamily="18" charset="0"/>
            </a:endParaRPr>
          </a:p>
          <a:p>
            <a:pPr marL="342900" indent="-342900" eaLnBrk="0" latinLnBrk="0" hangingPunct="0">
              <a:spcBef>
                <a:spcPct val="20000"/>
              </a:spcBef>
              <a:buFontTx/>
              <a:buChar char="•"/>
            </a:pPr>
            <a:r>
              <a:rPr kumimoji="0" lang="en-US" altLang="ko-KR" sz="2800" dirty="0" smtClean="0">
                <a:latin typeface="Times New Roman" pitchFamily="18" charset="0"/>
              </a:rPr>
              <a:t>We need to fix it</a:t>
            </a:r>
          </a:p>
        </p:txBody>
      </p:sp>
      <p:pic>
        <p:nvPicPr>
          <p:cNvPr id="39938" name="Picture 2"/>
          <p:cNvPicPr>
            <a:picLocks noChangeAspect="1" noChangeArrowheads="1"/>
          </p:cNvPicPr>
          <p:nvPr/>
        </p:nvPicPr>
        <p:blipFill>
          <a:blip r:embed="rId2"/>
          <a:srcRect/>
          <a:stretch>
            <a:fillRect/>
          </a:stretch>
        </p:blipFill>
        <p:spPr bwMode="auto">
          <a:xfrm>
            <a:off x="519113" y="1590675"/>
            <a:ext cx="8105775" cy="84772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5</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1162</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5908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Make a clause 7.3.18 for new command.</a:t>
            </a:r>
          </a:p>
        </p:txBody>
      </p:sp>
      <p:pic>
        <p:nvPicPr>
          <p:cNvPr id="1026" name="Picture 2"/>
          <p:cNvPicPr>
            <a:picLocks noChangeAspect="1" noChangeArrowheads="1"/>
          </p:cNvPicPr>
          <p:nvPr/>
        </p:nvPicPr>
        <p:blipFill>
          <a:blip r:embed="rId2"/>
          <a:srcRect/>
          <a:stretch>
            <a:fillRect/>
          </a:stretch>
        </p:blipFill>
        <p:spPr bwMode="auto">
          <a:xfrm>
            <a:off x="466725" y="1524000"/>
            <a:ext cx="8210550" cy="96202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6</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1190</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44958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VF contains dimming percentage information. It needs to be protected.  the dimming pattern does not need to be protected.</a:t>
            </a:r>
          </a:p>
        </p:txBody>
      </p:sp>
      <p:pic>
        <p:nvPicPr>
          <p:cNvPr id="40962" name="Picture 2"/>
          <p:cNvPicPr>
            <a:picLocks noChangeAspect="1" noChangeArrowheads="1"/>
          </p:cNvPicPr>
          <p:nvPr/>
        </p:nvPicPr>
        <p:blipFill>
          <a:blip r:embed="rId2"/>
          <a:srcRect/>
          <a:stretch>
            <a:fillRect/>
          </a:stretch>
        </p:blipFill>
        <p:spPr bwMode="auto">
          <a:xfrm>
            <a:off x="504825" y="1447800"/>
            <a:ext cx="8134350" cy="26289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7</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1228</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4191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Rick misunderstands about channel aggregation.</a:t>
            </a:r>
          </a:p>
        </p:txBody>
      </p:sp>
      <p:pic>
        <p:nvPicPr>
          <p:cNvPr id="43010" name="Picture 2"/>
          <p:cNvPicPr>
            <a:picLocks noChangeAspect="1" noChangeArrowheads="1"/>
          </p:cNvPicPr>
          <p:nvPr/>
        </p:nvPicPr>
        <p:blipFill>
          <a:blip r:embed="rId2"/>
          <a:srcRect/>
          <a:stretch>
            <a:fillRect/>
          </a:stretch>
        </p:blipFill>
        <p:spPr bwMode="auto">
          <a:xfrm>
            <a:off x="485775" y="1400175"/>
            <a:ext cx="8124825" cy="164782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8</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1232</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4191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Rick misunderstands about channel aggregation.</a:t>
            </a:r>
          </a:p>
        </p:txBody>
      </p:sp>
      <p:pic>
        <p:nvPicPr>
          <p:cNvPr id="44034" name="Picture 2"/>
          <p:cNvPicPr>
            <a:picLocks noChangeAspect="1" noChangeArrowheads="1"/>
          </p:cNvPicPr>
          <p:nvPr/>
        </p:nvPicPr>
        <p:blipFill>
          <a:blip r:embed="rId2"/>
          <a:srcRect/>
          <a:stretch>
            <a:fillRect/>
          </a:stretch>
        </p:blipFill>
        <p:spPr bwMode="auto">
          <a:xfrm>
            <a:off x="528638" y="1524000"/>
            <a:ext cx="8086725" cy="25908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9</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1233</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4191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can not understand.</a:t>
            </a:r>
          </a:p>
        </p:txBody>
      </p:sp>
      <p:pic>
        <p:nvPicPr>
          <p:cNvPr id="44035" name="Picture 3"/>
          <p:cNvPicPr>
            <a:picLocks noChangeAspect="1" noChangeArrowheads="1"/>
          </p:cNvPicPr>
          <p:nvPr/>
        </p:nvPicPr>
        <p:blipFill>
          <a:blip r:embed="rId2"/>
          <a:srcRect/>
          <a:stretch>
            <a:fillRect/>
          </a:stretch>
        </p:blipFill>
        <p:spPr bwMode="auto">
          <a:xfrm>
            <a:off x="509588" y="1371600"/>
            <a:ext cx="8124825" cy="19812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4170</TotalTime>
  <Words>248</Words>
  <Application>Microsoft Office PowerPoint</Application>
  <PresentationFormat>화면 슬라이드 쇼(4:3)</PresentationFormat>
  <Paragraphs>59</Paragraphs>
  <Slides>16</Slides>
  <Notes>1</Notes>
  <HiddenSlides>0</HiddenSlides>
  <MMClips>0</MMClips>
  <ScaleCrop>false</ScaleCrop>
  <HeadingPairs>
    <vt:vector size="4" baseType="variant">
      <vt:variant>
        <vt:lpstr>테마</vt:lpstr>
      </vt:variant>
      <vt:variant>
        <vt:i4>1</vt:i4>
      </vt:variant>
      <vt:variant>
        <vt:lpstr>슬라이드 제목</vt:lpstr>
      </vt:variant>
      <vt:variant>
        <vt:i4>16</vt:i4>
      </vt:variant>
    </vt:vector>
  </HeadingPairs>
  <TitlesOfParts>
    <vt:vector size="17" baseType="lpstr">
      <vt:lpstr>Default Design</vt:lpstr>
      <vt:lpstr>슬라이드 1</vt:lpstr>
      <vt:lpstr>슬라이드 2</vt:lpstr>
      <vt:lpstr>슬라이드 3</vt:lpstr>
      <vt:lpstr>슬라이드 4</vt:lpstr>
      <vt:lpstr>슬라이드 5</vt:lpstr>
      <vt:lpstr>슬라이드 6</vt:lpstr>
      <vt:lpstr>슬라이드 7</vt:lpstr>
      <vt:lpstr>슬라이드 8</vt:lpstr>
      <vt:lpstr>슬라이드 9</vt:lpstr>
      <vt:lpstr>슬라이드 10</vt:lpstr>
      <vt:lpstr>슬라이드 11</vt:lpstr>
      <vt:lpstr>슬라이드 12</vt:lpstr>
      <vt:lpstr>슬라이드 13</vt:lpstr>
      <vt:lpstr>슬라이드 14</vt:lpstr>
      <vt:lpstr>슬라이드 15</vt:lpstr>
      <vt:lpstr>슬라이드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Arthur Astrin</dc:creator>
  <cp:lastModifiedBy>Jason(Jaeseung Son)</cp:lastModifiedBy>
  <cp:revision>402</cp:revision>
  <dcterms:created xsi:type="dcterms:W3CDTF">2007-03-15T15:04:56Z</dcterms:created>
  <dcterms:modified xsi:type="dcterms:W3CDTF">2010-05-18T13:40:17Z</dcterms:modified>
</cp:coreProperties>
</file>