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handoutMasterIdLst>
    <p:handoutMasterId r:id="rId6"/>
  </p:handoutMasterIdLst>
  <p:sldIdLst>
    <p:sldId id="370" r:id="rId2"/>
    <p:sldId id="371" r:id="rId3"/>
    <p:sldId id="372" r:id="rId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8" d="100"/>
          <a:sy n="98" d="100"/>
        </p:scale>
        <p:origin x="-1434" y="-10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3/28/2010</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3/28/2010</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10</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David Howard, On Ramp Wireless</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March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David Howard, On Ramp Wireless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15-10-0237-00-leci</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LECIM IG</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March 2010</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March 2010</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David Howard, On Ramp Wireless</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A3DC52E-B10F-48B2-ABD6-EE93EC506125}" type="slidenum">
              <a:rPr lang="en-US"/>
              <a:pPr algn="ctr" eaLnBrk="0" hangingPunct="0"/>
              <a:t>1</a:t>
            </a:fld>
            <a:endParaRPr lang="en-US"/>
          </a:p>
        </p:txBody>
      </p:sp>
      <p:sp>
        <p:nvSpPr>
          <p:cNvPr id="256004" name="Rectangle 4"/>
          <p:cNvSpPr>
            <a:spLocks noChangeArrowheads="1"/>
          </p:cNvSpPr>
          <p:nvPr/>
        </p:nvSpPr>
        <p:spPr bwMode="auto">
          <a:xfrm>
            <a:off x="381000" y="762000"/>
            <a:ext cx="8534400" cy="5170646"/>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LECIM-IG </a:t>
            </a:r>
            <a:r>
              <a:rPr lang="en-US" sz="1800" dirty="0"/>
              <a:t>Closing Report for </a:t>
            </a:r>
            <a:r>
              <a:rPr lang="en-US" sz="1800" dirty="0" smtClean="0"/>
              <a:t>Orlando March </a:t>
            </a:r>
            <a:r>
              <a:rPr lang="en-US" sz="1800" dirty="0"/>
              <a:t>2010</a:t>
            </a:r>
          </a:p>
          <a:p>
            <a:pPr marL="914400" indent="-914400" eaLnBrk="0" hangingPunct="0">
              <a:defRPr/>
            </a:pPr>
            <a:r>
              <a:rPr lang="en-US" sz="1800" b="1" dirty="0"/>
              <a:t>Date Submitted: </a:t>
            </a:r>
            <a:r>
              <a:rPr lang="en-US" sz="1800" dirty="0" smtClean="0"/>
              <a:t>March </a:t>
            </a:r>
            <a:r>
              <a:rPr lang="en-US" sz="1800" dirty="0"/>
              <a:t>2010</a:t>
            </a:r>
          </a:p>
          <a:p>
            <a:pPr marL="914400" indent="-914400" eaLnBrk="0" hangingPunct="0">
              <a:defRPr/>
            </a:pPr>
            <a:r>
              <a:rPr lang="en-US" sz="1800" b="1" dirty="0"/>
              <a:t>Source:</a:t>
            </a:r>
            <a:r>
              <a:rPr lang="en-US" sz="1800" dirty="0"/>
              <a:t> 	</a:t>
            </a:r>
            <a:r>
              <a:rPr lang="en-US" sz="1800" dirty="0" smtClean="0"/>
              <a:t>David Howard, On Ramp Wireless</a:t>
            </a:r>
            <a:endParaRPr lang="en-US" sz="1800" dirty="0"/>
          </a:p>
          <a:p>
            <a:pPr marL="914400" indent="-914400" eaLnBrk="0" hangingPunct="0">
              <a:defRPr/>
            </a:pPr>
            <a:r>
              <a:rPr lang="en-US" sz="1800" b="1" dirty="0"/>
              <a:t>Contact: </a:t>
            </a:r>
            <a:r>
              <a:rPr lang="en-US" sz="1800" dirty="0" smtClean="0"/>
              <a:t>David Howard, On Ramp Wireless</a:t>
            </a:r>
            <a:endParaRPr lang="en-US" sz="1800" dirty="0"/>
          </a:p>
          <a:p>
            <a:pPr marL="914400" indent="-914400" eaLnBrk="0" hangingPunct="0">
              <a:defRPr/>
            </a:pPr>
            <a:r>
              <a:rPr lang="en-US" sz="1800" b="1" dirty="0"/>
              <a:t>Voice:</a:t>
            </a:r>
            <a:r>
              <a:rPr lang="en-US" sz="1800" dirty="0"/>
              <a:t> 	+1 (858)592-6008 x221 </a:t>
            </a:r>
            <a:r>
              <a:rPr lang="en-US" sz="1800" dirty="0" smtClean="0"/>
              <a:t>, </a:t>
            </a:r>
            <a:r>
              <a:rPr lang="en-US" sz="1800" dirty="0"/>
              <a:t>E-Mail: </a:t>
            </a:r>
            <a:r>
              <a:rPr lang="en-US" sz="1800" dirty="0" smtClean="0"/>
              <a:t>david.howard@onrampwireless.com</a:t>
            </a:r>
            <a:r>
              <a:rPr lang="en-US" sz="1800" dirty="0"/>
              <a:t>	</a:t>
            </a:r>
          </a:p>
          <a:p>
            <a:pPr marL="914400" indent="-914400" eaLnBrk="0" hangingPunct="0">
              <a:defRPr/>
            </a:pPr>
            <a:r>
              <a:rPr lang="en-US" sz="1800" b="1" dirty="0"/>
              <a:t>Re:</a:t>
            </a:r>
            <a:r>
              <a:rPr lang="en-US" sz="1800" dirty="0"/>
              <a:t> 	</a:t>
            </a:r>
            <a:r>
              <a:rPr lang="en-US" sz="1800" dirty="0" smtClean="0"/>
              <a:t>LECIM </a:t>
            </a:r>
            <a:r>
              <a:rPr lang="en-US" sz="1800" dirty="0"/>
              <a:t>Closing Report for </a:t>
            </a:r>
            <a:r>
              <a:rPr lang="en-US" sz="1800" dirty="0" smtClean="0"/>
              <a:t>March 2010 </a:t>
            </a:r>
            <a:r>
              <a:rPr lang="en-US" sz="1800" dirty="0"/>
              <a:t>Session</a:t>
            </a:r>
          </a:p>
          <a:p>
            <a:pPr marL="914400" indent="-914400" eaLnBrk="0" hangingPunct="0">
              <a:defRPr/>
            </a:pPr>
            <a:r>
              <a:rPr lang="en-US" sz="1800" b="1" dirty="0"/>
              <a:t>Abstract: </a:t>
            </a:r>
            <a:r>
              <a:rPr lang="en-US" sz="1800" dirty="0" smtClean="0"/>
              <a:t>LECIM </a:t>
            </a:r>
            <a:r>
              <a:rPr lang="en-US" sz="1800" dirty="0"/>
              <a:t>Closing Report for </a:t>
            </a:r>
            <a:r>
              <a:rPr lang="en-US" sz="1800" dirty="0" smtClean="0"/>
              <a:t>Orlando</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762000" y="838200"/>
            <a:ext cx="7772400" cy="762000"/>
          </a:xfrm>
        </p:spPr>
        <p:txBody>
          <a:bodyPr/>
          <a:lstStyle/>
          <a:p>
            <a:r>
              <a:rPr lang="en-US" smtClean="0">
                <a:ea typeface="ＭＳ Ｐゴシック" pitchFamily="-65" charset="-128"/>
              </a:rPr>
              <a:t>Low Energy Critical Infrastructure Monitoring</a:t>
            </a:r>
          </a:p>
        </p:txBody>
      </p:sp>
      <p:sp>
        <p:nvSpPr>
          <p:cNvPr id="3075" name="Content Placeholder 2"/>
          <p:cNvSpPr>
            <a:spLocks noGrp="1"/>
          </p:cNvSpPr>
          <p:nvPr>
            <p:ph idx="1"/>
          </p:nvPr>
        </p:nvSpPr>
        <p:spPr>
          <a:xfrm>
            <a:off x="304800" y="1905000"/>
            <a:ext cx="8686800" cy="4648200"/>
          </a:xfrm>
        </p:spPr>
        <p:txBody>
          <a:bodyPr/>
          <a:lstStyle/>
          <a:p>
            <a:r>
              <a:rPr lang="en-US" dirty="0" smtClean="0">
                <a:ea typeface="ＭＳ Ｐゴシック" pitchFamily="-65" charset="-128"/>
              </a:rPr>
              <a:t>Presentations made on Container Tracking Application </a:t>
            </a:r>
            <a:r>
              <a:rPr lang="en-US" dirty="0" smtClean="0"/>
              <a:t>(15-10-0186-00), 802.15 process for new projects, and Low Energy Critical Infrastructure Monitoring (15-10-0053-00) </a:t>
            </a:r>
            <a:endParaRPr lang="en-US" dirty="0" smtClean="0">
              <a:ea typeface="ＭＳ Ｐゴシック" pitchFamily="-65" charset="-128"/>
            </a:endParaRPr>
          </a:p>
          <a:p>
            <a:pPr marL="342900" lvl="1" indent="-342900">
              <a:buFontTx/>
              <a:buChar char="•"/>
            </a:pPr>
            <a:r>
              <a:rPr lang="en-US" sz="3200" dirty="0" smtClean="0">
                <a:ea typeface="ＭＳ Ｐゴシック" pitchFamily="-65" charset="-128"/>
              </a:rPr>
              <a:t>Started an applications requirement matrix leading to a technical requirements overview </a:t>
            </a:r>
            <a:br>
              <a:rPr lang="en-US" sz="3200" dirty="0" smtClean="0">
                <a:ea typeface="ＭＳ Ｐゴシック" pitchFamily="-65" charset="-128"/>
              </a:rPr>
            </a:br>
            <a:r>
              <a:rPr lang="en-US" sz="3200" dirty="0" smtClean="0">
                <a:ea typeface="ＭＳ Ｐゴシック" pitchFamily="-65" charset="-128"/>
              </a:rPr>
              <a:t>(15-10-208-01-leci)</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smtClean="0"/>
              <a:t>David Howard, On Ramp Wireless</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smtClean="0"/>
              <a:t>March 2010</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LECIM IG</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Extended call for applications until Beijing</a:t>
            </a:r>
          </a:p>
          <a:p>
            <a:r>
              <a:rPr lang="en-US" dirty="0" smtClean="0">
                <a:ea typeface="ＭＳ Ｐゴシック" pitchFamily="-65" charset="-128"/>
              </a:rPr>
              <a:t>Requested two meeting slots at the next Interim session in Beijing</a:t>
            </a:r>
          </a:p>
          <a:p>
            <a:r>
              <a:rPr lang="en-US" dirty="0" smtClean="0">
                <a:ea typeface="ＭＳ Ｐゴシック" pitchFamily="-65" charset="-128"/>
              </a:rPr>
              <a:t>21 attendees at </a:t>
            </a:r>
            <a:r>
              <a:rPr lang="en-US" smtClean="0">
                <a:ea typeface="ＭＳ Ｐゴシック" pitchFamily="-65" charset="-128"/>
              </a:rPr>
              <a:t>the Tuesday meeting </a:t>
            </a:r>
            <a:endParaRPr lang="en-US" dirty="0" smtClean="0">
              <a:ea typeface="ＭＳ Ｐゴシック" pitchFamily="-65" charset="-128"/>
            </a:endParaRPr>
          </a:p>
        </p:txBody>
      </p:sp>
      <p:sp>
        <p:nvSpPr>
          <p:cNvPr id="4" name="Footer Placeholder 3"/>
          <p:cNvSpPr>
            <a:spLocks noGrp="1"/>
          </p:cNvSpPr>
          <p:nvPr>
            <p:ph type="ftr" sz="quarter" idx="10"/>
          </p:nvPr>
        </p:nvSpPr>
        <p:spPr/>
        <p:txBody>
          <a:bodyPr/>
          <a:lstStyle/>
          <a:p>
            <a:pPr>
              <a:defRPr/>
            </a:pPr>
            <a:r>
              <a:rPr lang="en-US" smtClean="0"/>
              <a:t>David Howard, On Ramp Wireless</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March 2010</a:t>
            </a:r>
            <a:endParaRPr lang="en-US"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16102</TotalTime>
  <Words>131</Words>
  <Application>Microsoft Office PowerPoint</Application>
  <PresentationFormat>On-screen Show (4:3)</PresentationFormat>
  <Paragraphs>31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Default Design</vt:lpstr>
      <vt:lpstr>Slide 1</vt:lpstr>
      <vt:lpstr>Low Energy Critical Infrastructure Monitoring</vt:lpstr>
      <vt:lpstr>LECIM IG</vt:lpstr>
    </vt:vector>
  </TitlesOfParts>
  <Manager/>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LECI Closing Report</dc:title>
  <dc:subject/>
  <dc:creator>David Howard</dc:creator>
  <cp:keywords/>
  <dc:description/>
  <cp:lastModifiedBy>Pat Kinney</cp:lastModifiedBy>
  <cp:revision>792</cp:revision>
  <cp:lastPrinted>2000-03-07T00:55:37Z</cp:lastPrinted>
  <dcterms:created xsi:type="dcterms:W3CDTF">2008-07-14T18:46:05Z</dcterms:created>
  <dcterms:modified xsi:type="dcterms:W3CDTF">2010-03-29T04:34:31Z</dcterms:modified>
  <cp:category>15-10-0237-00-leci</cp:category>
</cp:coreProperties>
</file>