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56" r:id="rId3"/>
    <p:sldId id="260" r:id="rId4"/>
    <p:sldId id="261" r:id="rId5"/>
    <p:sldId id="262" r:id="rId6"/>
    <p:sldId id="268"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0" d="100"/>
          <a:sy n="100" d="100"/>
        </p:scale>
        <p:origin x="-137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217BBAC9-6CD1-4E80-898E-CF9D69EA8675}"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339A95DA-48CB-425F-9F5C-C21693BA300D}"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3067868-5483-4376-997C-43F34586B50F}" type="slidenum">
              <a:rPr lang="en-US"/>
              <a:pPr/>
              <a:t>2</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&lt;March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E18ABF4-FDB7-44A1-BD35-B850452E5D3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AB87072-6F18-4068-B695-A17659BCDDC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253A7A8-D86C-44B5-9562-A7D2716BD9C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3B0C278-6AC6-476A-8463-F9AB6603EE6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&lt;March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29CEE27-8304-4672-9851-FAA40B275CB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&lt;March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B80409A-7C0D-40F2-A110-B6285B173C5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&lt;March 2010&gt;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7D14A2C-AEF0-40D5-B800-40F9819CE21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&lt;March 2010&gt;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40545732-0B43-4A04-B416-A583AE296B8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&lt;March 2010&gt;</a:t>
            </a:r>
            <a:endParaRPr lang="en-US"/>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C5D937D4-0006-4E68-8AC3-84F3F9A519B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51786CE8-1582-4099-8D73-7325C4556CD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041B59C-4471-4242-A6DA-36E68CA0339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&lt;March 2010&gt;</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 LLC&gt;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1C920A4-9FC7-4D7F-9E6C-C2219B5E753A}" type="slidenum">
              <a:rPr lang="en-US"/>
              <a:pPr/>
              <a:t>‹#›</a:t>
            </a:fld>
            <a:endParaRPr lang="en-US"/>
          </a:p>
        </p:txBody>
      </p:sp>
      <p:sp>
        <p:nvSpPr>
          <p:cNvPr id="1031" name="Rectangle 7"/>
          <p:cNvSpPr>
            <a:spLocks noChangeArrowheads="1"/>
          </p:cNvSpPr>
          <p:nvPr/>
        </p:nvSpPr>
        <p:spPr bwMode="auto">
          <a:xfrm>
            <a:off x="2971800" y="394156"/>
            <a:ext cx="54864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802.15-</a:t>
            </a:r>
            <a:r>
              <a:rPr lang="en-US" sz="1400" b="1" dirty="0" smtClean="0"/>
              <a:t>&lt;</a:t>
            </a:r>
            <a:r>
              <a:rPr lang="en-US" sz="1400" b="1" dirty="0" smtClean="0"/>
              <a:t>15-10-0225-00-004h&gt;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&lt;March 2010&gt;</a:t>
            </a:r>
            <a:endParaRPr lang="en-US" dirty="0"/>
          </a:p>
        </p:txBody>
      </p:sp>
      <p:sp>
        <p:nvSpPr>
          <p:cNvPr id="5" name="Footer Placeholder 2"/>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3"/>
          <p:cNvSpPr>
            <a:spLocks noGrp="1"/>
          </p:cNvSpPr>
          <p:nvPr>
            <p:ph type="sldNum" sz="quarter" idx="12"/>
          </p:nvPr>
        </p:nvSpPr>
        <p:spPr/>
        <p:txBody>
          <a:bodyPr/>
          <a:lstStyle/>
          <a:p>
            <a:r>
              <a:rPr lang="en-US"/>
              <a:t>Slide </a:t>
            </a:r>
            <a:fld id="{8AF613A0-8CBA-43A3-B7F2-547E8007A757}" type="slidenum">
              <a:rPr lang="en-US"/>
              <a:pPr/>
              <a:t>1</a:t>
            </a:fld>
            <a:endParaRPr lang="en-US"/>
          </a:p>
        </p:txBody>
      </p:sp>
      <p:sp>
        <p:nvSpPr>
          <p:cNvPr id="27651" name="Rectangle 3"/>
          <p:cNvSpPr>
            <a:spLocks noChangeArrowheads="1"/>
          </p:cNvSpPr>
          <p:nvPr/>
        </p:nvSpPr>
        <p:spPr bwMode="auto">
          <a:xfrm>
            <a:off x="152400" y="609600"/>
            <a:ext cx="8991600" cy="4339650"/>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pPr marL="914400" indent="-914400">
              <a:defRPr/>
            </a:pPr>
            <a:r>
              <a:rPr lang="en-US" sz="1600" b="1" dirty="0"/>
              <a:t>Submission Title:</a:t>
            </a:r>
            <a:r>
              <a:rPr lang="en-US" sz="1600" dirty="0"/>
              <a:t>  </a:t>
            </a:r>
            <a:r>
              <a:rPr lang="en-US" sz="1600" dirty="0" smtClean="0"/>
              <a:t>TG4h </a:t>
            </a:r>
            <a:r>
              <a:rPr lang="en-US" sz="1600" dirty="0"/>
              <a:t>Closing Report for </a:t>
            </a:r>
            <a:r>
              <a:rPr lang="en-US" sz="1600" dirty="0" smtClean="0"/>
              <a:t>Orlando</a:t>
            </a:r>
            <a:r>
              <a:rPr lang="en-US" sz="1600" dirty="0" smtClean="0"/>
              <a:t> Mar </a:t>
            </a:r>
            <a:r>
              <a:rPr lang="en-US" sz="1600" dirty="0"/>
              <a:t>2010</a:t>
            </a:r>
          </a:p>
          <a:p>
            <a:pPr marL="914400" indent="-914400">
              <a:defRPr/>
            </a:pPr>
            <a:r>
              <a:rPr lang="en-US" sz="1600" b="1" dirty="0"/>
              <a:t>Date Submitted: </a:t>
            </a:r>
            <a:r>
              <a:rPr lang="en-US" sz="1600" dirty="0" smtClean="0"/>
              <a:t>18</a:t>
            </a:r>
            <a:r>
              <a:rPr lang="en-US" sz="1600" dirty="0" smtClean="0"/>
              <a:t> March 2010</a:t>
            </a:r>
            <a:endParaRPr lang="en-US" sz="1600" dirty="0"/>
          </a:p>
          <a:p>
            <a:r>
              <a:rPr lang="en-US" sz="1600" b="1" dirty="0" smtClean="0">
                <a:solidFill>
                  <a:schemeClr val="tx2"/>
                </a:solidFill>
              </a:rPr>
              <a:t>Source</a:t>
            </a:r>
            <a:r>
              <a:rPr lang="en-US" sz="1600" b="1" dirty="0">
                <a:solidFill>
                  <a:schemeClr val="tx2"/>
                </a:solidFill>
              </a:rPr>
              <a:t>:</a:t>
            </a:r>
            <a:r>
              <a:rPr lang="en-US" sz="1600" dirty="0">
                <a:solidFill>
                  <a:schemeClr val="tx2"/>
                </a:solidFill>
              </a:rPr>
              <a:t> </a:t>
            </a:r>
            <a:r>
              <a:rPr lang="en-US" sz="1600" dirty="0" smtClean="0">
                <a:solidFill>
                  <a:schemeClr val="tx2"/>
                </a:solidFill>
              </a:rPr>
              <a:t>Pat Kinney 	Company: Kinney Consulting LLC</a:t>
            </a:r>
            <a:endParaRPr lang="en-US" sz="1600" dirty="0">
              <a:solidFill>
                <a:schemeClr val="tx2"/>
              </a:solidFill>
            </a:endParaRPr>
          </a:p>
          <a:p>
            <a:r>
              <a:rPr lang="en-US" sz="1600" dirty="0" smtClean="0">
                <a:solidFill>
                  <a:schemeClr val="tx2"/>
                </a:solidFill>
              </a:rPr>
              <a:t>Voice:+1.847.960.3715, </a:t>
            </a:r>
            <a:r>
              <a:rPr lang="en-US" sz="1600" dirty="0">
                <a:solidFill>
                  <a:schemeClr val="tx2"/>
                </a:solidFill>
              </a:rPr>
              <a:t>FAX: </a:t>
            </a:r>
            <a:r>
              <a:rPr lang="en-US" sz="1600" dirty="0" smtClean="0">
                <a:solidFill>
                  <a:schemeClr val="tx2"/>
                </a:solidFill>
              </a:rPr>
              <a:t>+1.630.524.9054, E-</a:t>
            </a:r>
            <a:r>
              <a:rPr lang="en-US" sz="1600" dirty="0" err="1" smtClean="0">
                <a:solidFill>
                  <a:schemeClr val="tx2"/>
                </a:solidFill>
              </a:rPr>
              <a:t>Mail:pat.kinney@ieee.org</a:t>
            </a:r>
            <a:endParaRPr lang="en-US" sz="1600" dirty="0">
              <a:solidFill>
                <a:schemeClr val="tx2"/>
              </a:solidFill>
            </a:endParaRPr>
          </a:p>
          <a:p>
            <a:pPr>
              <a:spcBef>
                <a:spcPts val="600"/>
              </a:spcBef>
              <a:spcAft>
                <a:spcPts val="600"/>
              </a:spcAft>
            </a:pPr>
            <a:r>
              <a:rPr lang="en-US" sz="1600" b="1" dirty="0">
                <a:solidFill>
                  <a:schemeClr val="tx2"/>
                </a:solidFill>
              </a:rPr>
              <a:t>Re</a:t>
            </a:r>
            <a:r>
              <a:rPr lang="en-US" sz="1600" b="1" dirty="0" smtClean="0">
                <a:solidFill>
                  <a:schemeClr val="tx2"/>
                </a:solidFill>
              </a:rPr>
              <a:t>:</a:t>
            </a:r>
            <a:r>
              <a:rPr lang="en-US" sz="1600" dirty="0" smtClean="0"/>
              <a:t> </a:t>
            </a:r>
            <a:r>
              <a:rPr lang="en-US" sz="1600" dirty="0" smtClean="0"/>
              <a:t>TG4h </a:t>
            </a:r>
            <a:r>
              <a:rPr lang="en-US" sz="1600" dirty="0" smtClean="0"/>
              <a:t>Closing Report for </a:t>
            </a:r>
            <a:r>
              <a:rPr lang="en-US" sz="1600" dirty="0" smtClean="0"/>
              <a:t>March 2010Session </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t> Closing Report for the </a:t>
            </a:r>
            <a:r>
              <a:rPr lang="en-US" sz="1600" dirty="0" smtClean="0"/>
              <a:t>TG4h </a:t>
            </a:r>
            <a:r>
              <a:rPr lang="en-US" sz="1600" dirty="0" smtClean="0"/>
              <a:t>Session</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t> </a:t>
            </a:r>
            <a:r>
              <a:rPr lang="en-US" sz="1600" dirty="0" smtClean="0"/>
              <a:t>Corrigenda for 802.15.4</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&lt;March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a:t>Slide </a:t>
            </a:r>
            <a:fld id="{03BD5911-6558-4D4D-85BD-F53938BC6F6B}" type="slidenum">
              <a:rPr lang="en-US"/>
              <a:pPr/>
              <a:t>2</a:t>
            </a:fld>
            <a:endParaRPr lang="en-US"/>
          </a:p>
        </p:txBody>
      </p:sp>
      <p:sp>
        <p:nvSpPr>
          <p:cNvPr id="4098" name="Rectangle 2"/>
          <p:cNvSpPr>
            <a:spLocks noGrp="1" noChangeArrowheads="1"/>
          </p:cNvSpPr>
          <p:nvPr>
            <p:ph type="title"/>
          </p:nvPr>
        </p:nvSpPr>
        <p:spPr>
          <a:ln/>
        </p:spPr>
        <p:txBody>
          <a:bodyPr/>
          <a:lstStyle/>
          <a:p>
            <a:r>
              <a:rPr lang="en-US" sz="3200" dirty="0" smtClean="0">
                <a:ea typeface="ＭＳ Ｐゴシック" pitchFamily="-65" charset="-128"/>
              </a:rPr>
              <a:t>TG4h </a:t>
            </a:r>
            <a:r>
              <a:rPr lang="en-US" sz="3200" dirty="0" smtClean="0">
                <a:ea typeface="ＭＳ Ｐゴシック" pitchFamily="-65" charset="-128"/>
              </a:rPr>
              <a:t>PAR Scope of Proposed Standard </a:t>
            </a:r>
            <a:endParaRPr lang="en-US" sz="3200" dirty="0"/>
          </a:p>
        </p:txBody>
      </p:sp>
      <p:sp>
        <p:nvSpPr>
          <p:cNvPr id="4099" name="Rectangle 3"/>
          <p:cNvSpPr>
            <a:spLocks noGrp="1" noChangeArrowheads="1"/>
          </p:cNvSpPr>
          <p:nvPr>
            <p:ph type="body" idx="1"/>
          </p:nvPr>
        </p:nvSpPr>
        <p:spPr>
          <a:ln/>
        </p:spPr>
        <p:txBody>
          <a:bodyPr/>
          <a:lstStyle/>
          <a:p>
            <a:pPr>
              <a:lnSpc>
                <a:spcPct val="80000"/>
              </a:lnSpc>
              <a:buFontTx/>
              <a:buNone/>
            </a:pPr>
            <a:r>
              <a:rPr lang="en-US" sz="1800" dirty="0" smtClean="0"/>
              <a:t>This corrigendum contains substantive corrections to IEEE Std </a:t>
            </a:r>
            <a:br>
              <a:rPr lang="en-US" sz="1800" dirty="0" smtClean="0"/>
            </a:br>
            <a:r>
              <a:rPr lang="en-US" sz="1800" dirty="0" smtClean="0"/>
              <a:t>802.15.4. It corrects errors, inconsistencies, and ambiguities in that standard. </a:t>
            </a:r>
            <a:br>
              <a:rPr lang="en-US" sz="1800" dirty="0" smtClean="0"/>
            </a:br>
            <a:r>
              <a:rPr lang="en-US" sz="1800" dirty="0" smtClean="0"/>
              <a:t>It does not contain new material.</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a typeface="ＭＳ Ｐゴシック" pitchFamily="-65" charset="-128"/>
                <a:sym typeface="Wingdings" pitchFamily="2" charset="2"/>
              </a:rPr>
              <a:t>Purpose of Proposed Standard</a:t>
            </a:r>
            <a:endParaRPr lang="en-US" dirty="0"/>
          </a:p>
        </p:txBody>
      </p:sp>
      <p:sp>
        <p:nvSpPr>
          <p:cNvPr id="3" name="Content Placeholder 2"/>
          <p:cNvSpPr>
            <a:spLocks noGrp="1"/>
          </p:cNvSpPr>
          <p:nvPr>
            <p:ph idx="1"/>
          </p:nvPr>
        </p:nvSpPr>
        <p:spPr/>
        <p:txBody>
          <a:bodyPr/>
          <a:lstStyle/>
          <a:p>
            <a:r>
              <a:rPr lang="en-US" sz="2800" dirty="0" smtClean="0"/>
              <a:t>The purpose of this project is to correct errors, inconsistencies, </a:t>
            </a:r>
            <a:br>
              <a:rPr lang="en-US" sz="2800" dirty="0" smtClean="0"/>
            </a:br>
            <a:r>
              <a:rPr lang="en-US" sz="2800" dirty="0" smtClean="0"/>
              <a:t>and ambiguities in IEEE Std 802.15.4</a:t>
            </a:r>
            <a:r>
              <a:rPr lang="en-US" sz="2800" dirty="0" smtClean="0"/>
              <a:t>.</a:t>
            </a:r>
            <a:endParaRPr lang="en-US" sz="2800" dirty="0" smtClean="0"/>
          </a:p>
        </p:txBody>
      </p:sp>
      <p:sp>
        <p:nvSpPr>
          <p:cNvPr id="4" name="Date Placeholder 3"/>
          <p:cNvSpPr>
            <a:spLocks noGrp="1"/>
          </p:cNvSpPr>
          <p:nvPr>
            <p:ph type="dt" sz="half" idx="10"/>
          </p:nvPr>
        </p:nvSpPr>
        <p:spPr/>
        <p:txBody>
          <a:bodyPr/>
          <a:lstStyle/>
          <a:p>
            <a:r>
              <a:rPr lang="en-US" smtClean="0"/>
              <a:t>&lt;March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a typeface="ＭＳ Ｐゴシック" pitchFamily="-65" charset="-128"/>
              </a:rPr>
              <a:t>Meeting Goals</a:t>
            </a:r>
            <a:endParaRPr lang="en-US" dirty="0"/>
          </a:p>
        </p:txBody>
      </p:sp>
      <p:sp>
        <p:nvSpPr>
          <p:cNvPr id="3" name="Content Placeholder 2"/>
          <p:cNvSpPr>
            <a:spLocks noGrp="1"/>
          </p:cNvSpPr>
          <p:nvPr>
            <p:ph idx="1"/>
          </p:nvPr>
        </p:nvSpPr>
        <p:spPr/>
        <p:txBody>
          <a:bodyPr/>
          <a:lstStyle/>
          <a:p>
            <a:pPr marL="533400" indent="-533400" fontAlgn="b">
              <a:buClr>
                <a:srgbClr val="FF0000"/>
              </a:buClr>
              <a:buFont typeface="Wingdings" pitchFamily="2" charset="2"/>
              <a:buChar char="ü"/>
            </a:pPr>
            <a:r>
              <a:rPr lang="en-US" sz="2600" dirty="0" smtClean="0">
                <a:latin typeface="Arial" pitchFamily="34" charset="0"/>
              </a:rPr>
              <a:t>Resolve issues for 802.15.4-2006</a:t>
            </a:r>
          </a:p>
          <a:p>
            <a:pPr marL="533400" indent="-533400" fontAlgn="b">
              <a:buClr>
                <a:srgbClr val="FF0000"/>
              </a:buClr>
              <a:buFont typeface="Wingdings" pitchFamily="2" charset="2"/>
              <a:buChar char="ü"/>
            </a:pPr>
            <a:r>
              <a:rPr lang="en-US" sz="2600" dirty="0" smtClean="0">
                <a:latin typeface="Arial" pitchFamily="34" charset="0"/>
              </a:rPr>
              <a:t>Resolve issues for </a:t>
            </a:r>
            <a:r>
              <a:rPr lang="en-US" sz="2600" dirty="0" smtClean="0">
                <a:latin typeface="Arial" pitchFamily="34" charset="0"/>
              </a:rPr>
              <a:t>802.15.4a-2007</a:t>
            </a:r>
            <a:endParaRPr lang="en-US" sz="2600" dirty="0" smtClean="0">
              <a:latin typeface="Arial" pitchFamily="34" charset="0"/>
            </a:endParaRPr>
          </a:p>
          <a:p>
            <a:pPr marL="533400" indent="-533400" fontAlgn="b">
              <a:buClr>
                <a:srgbClr val="FF0000"/>
              </a:buClr>
              <a:buFont typeface="Wingdings" pitchFamily="2" charset="2"/>
              <a:buChar char="ü"/>
            </a:pPr>
            <a:r>
              <a:rPr lang="en-US" sz="2600" dirty="0" smtClean="0">
                <a:latin typeface="Arial" pitchFamily="34" charset="0"/>
              </a:rPr>
              <a:t>Approve </a:t>
            </a:r>
            <a:r>
              <a:rPr lang="en-US" sz="2600" dirty="0" smtClean="0">
                <a:latin typeface="Arial" pitchFamily="34" charset="0"/>
              </a:rPr>
              <a:t>draft for Letter Ballot</a:t>
            </a:r>
          </a:p>
        </p:txBody>
      </p:sp>
      <p:sp>
        <p:nvSpPr>
          <p:cNvPr id="4" name="Date Placeholder 3"/>
          <p:cNvSpPr>
            <a:spLocks noGrp="1"/>
          </p:cNvSpPr>
          <p:nvPr>
            <p:ph type="dt" sz="half" idx="10"/>
          </p:nvPr>
        </p:nvSpPr>
        <p:spPr/>
        <p:txBody>
          <a:bodyPr/>
          <a:lstStyle/>
          <a:p>
            <a:r>
              <a:rPr lang="en-US" smtClean="0"/>
              <a:t>&lt;March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b="1" dirty="0" smtClean="0">
                <a:ea typeface="ＭＳ Ｐゴシック" pitchFamily="-65" charset="-128"/>
              </a:rPr>
              <a:t>TG4e Meetings This Week</a:t>
            </a:r>
            <a:endParaRPr lang="en-US" dirty="0"/>
          </a:p>
        </p:txBody>
      </p:sp>
      <p:graphicFrame>
        <p:nvGraphicFramePr>
          <p:cNvPr id="7" name="Content Placeholder 6"/>
          <p:cNvGraphicFramePr>
            <a:graphicFrameLocks noGrp="1"/>
          </p:cNvGraphicFramePr>
          <p:nvPr>
            <p:ph idx="1"/>
          </p:nvPr>
        </p:nvGraphicFramePr>
        <p:xfrm>
          <a:off x="228600" y="1447800"/>
          <a:ext cx="8762998" cy="3758184"/>
        </p:xfrm>
        <a:graphic>
          <a:graphicData uri="http://schemas.openxmlformats.org/drawingml/2006/table">
            <a:tbl>
              <a:tblPr firstRow="1" bandRow="1">
                <a:tableStyleId>{5C22544A-7EE6-4342-B048-85BDC9FD1C3A}</a:tableStyleId>
              </a:tblPr>
              <a:tblGrid>
                <a:gridCol w="850776"/>
                <a:gridCol w="1054224"/>
                <a:gridCol w="1066800"/>
                <a:gridCol w="2133600"/>
                <a:gridCol w="3657598"/>
              </a:tblGrid>
              <a:tr h="457200">
                <a:tc>
                  <a:txBody>
                    <a:bodyPr/>
                    <a:lstStyle/>
                    <a:p>
                      <a:r>
                        <a:rPr lang="en-US" dirty="0" err="1" smtClean="0">
                          <a:solidFill>
                            <a:schemeClr val="tx1"/>
                          </a:solidFill>
                          <a:latin typeface="+mj-lt"/>
                        </a:rPr>
                        <a:t>Mtg</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Monday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Tuesday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Wed</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Thursday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AM1</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Discuss process,</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Review </a:t>
                      </a:r>
                      <a:r>
                        <a:rPr kumimoji="0" lang="en-US" sz="1800" b="0" i="0" u="none" strike="noStrike" cap="none" normalizeH="0" baseline="0" smtClean="0">
                          <a:ln>
                            <a:noFill/>
                          </a:ln>
                          <a:solidFill>
                            <a:schemeClr val="tx1"/>
                          </a:solidFill>
                          <a:effectLst/>
                          <a:latin typeface="+mj-lt"/>
                          <a:ea typeface="ＭＳ Ｐゴシック" pitchFamily="-65" charset="-128"/>
                        </a:rPr>
                        <a:t>corrigenda doc </a:t>
                      </a: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Finish up all comments and their resolutions</a:t>
                      </a: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AM2</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PM1</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PM2</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bl>
          </a:graphicData>
        </a:graphic>
      </p:graphicFrame>
      <p:sp>
        <p:nvSpPr>
          <p:cNvPr id="4" name="Date Placeholder 3"/>
          <p:cNvSpPr>
            <a:spLocks noGrp="1"/>
          </p:cNvSpPr>
          <p:nvPr>
            <p:ph type="dt" sz="half" idx="10"/>
          </p:nvPr>
        </p:nvSpPr>
        <p:spPr/>
        <p:txBody>
          <a:bodyPr/>
          <a:lstStyle/>
          <a:p>
            <a:r>
              <a:rPr lang="en-US" smtClean="0"/>
              <a:t>&lt;March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WG Motion</a:t>
            </a:r>
            <a:endParaRPr lang="en-US" dirty="0"/>
          </a:p>
        </p:txBody>
      </p:sp>
      <p:sp>
        <p:nvSpPr>
          <p:cNvPr id="3" name="Content Placeholder 2"/>
          <p:cNvSpPr>
            <a:spLocks noGrp="1"/>
          </p:cNvSpPr>
          <p:nvPr>
            <p:ph idx="1"/>
          </p:nvPr>
        </p:nvSpPr>
        <p:spPr/>
        <p:txBody>
          <a:bodyPr/>
          <a:lstStyle/>
          <a:p>
            <a:r>
              <a:rPr lang="en-US" i="1" dirty="0">
                <a:solidFill>
                  <a:schemeClr val="tx1"/>
                </a:solidFill>
                <a:latin typeface="+mn-lt"/>
                <a:ea typeface="+mn-ea"/>
                <a:cs typeface="+mn-cs"/>
              </a:rPr>
              <a:t>That the 802.15 WG approves the draft </a:t>
            </a:r>
            <a:r>
              <a:rPr lang="en-US" i="1" dirty="0" smtClean="0">
                <a:solidFill>
                  <a:schemeClr val="tx1"/>
                </a:solidFill>
                <a:latin typeface="+mn-lt"/>
                <a:ea typeface="+mn-ea"/>
                <a:cs typeface="+mn-cs"/>
              </a:rPr>
              <a:t>corrigenda, d1P802-15-4-Corrigenda-1,  to </a:t>
            </a:r>
            <a:r>
              <a:rPr lang="en-US" i="1" dirty="0">
                <a:solidFill>
                  <a:schemeClr val="tx1"/>
                </a:solidFill>
                <a:latin typeface="+mn-lt"/>
                <a:ea typeface="+mn-ea"/>
                <a:cs typeface="+mn-cs"/>
              </a:rPr>
              <a:t>be constructed from </a:t>
            </a:r>
            <a:r>
              <a:rPr lang="en-US" i="1" dirty="0" smtClean="0">
                <a:solidFill>
                  <a:schemeClr val="tx1"/>
                </a:solidFill>
                <a:latin typeface="+mn-lt"/>
                <a:ea typeface="+mn-ea"/>
                <a:cs typeface="+mn-cs"/>
              </a:rPr>
              <a:t>15-09-790-02_Corrigenda_Worksheet, to </a:t>
            </a:r>
            <a:r>
              <a:rPr lang="en-US" i="1" dirty="0">
                <a:solidFill>
                  <a:schemeClr val="tx1"/>
                </a:solidFill>
                <a:latin typeface="+mn-lt"/>
                <a:ea typeface="+mn-ea"/>
                <a:cs typeface="+mn-cs"/>
              </a:rPr>
              <a:t>go to Letter </a:t>
            </a:r>
            <a:r>
              <a:rPr lang="en-US" i="1" dirty="0" smtClean="0">
                <a:solidFill>
                  <a:schemeClr val="tx1"/>
                </a:solidFill>
                <a:latin typeface="+mn-lt"/>
                <a:ea typeface="+mn-ea"/>
                <a:cs typeface="+mn-cs"/>
              </a:rPr>
              <a:t>Ballot</a:t>
            </a:r>
          </a:p>
          <a:p>
            <a:r>
              <a:rPr lang="en-US" i="1" dirty="0" smtClean="0"/>
              <a:t>Moved by Pat Kinney</a:t>
            </a:r>
          </a:p>
          <a:p>
            <a:r>
              <a:rPr lang="en-US" i="1" dirty="0" smtClean="0">
                <a:solidFill>
                  <a:schemeClr val="tx1"/>
                </a:solidFill>
                <a:latin typeface="+mn-lt"/>
                <a:ea typeface="+mn-ea"/>
                <a:cs typeface="+mn-cs"/>
              </a:rPr>
              <a:t>Seconded by </a:t>
            </a:r>
            <a:endParaRPr lang="en-US" dirty="0">
              <a:solidFill>
                <a:schemeClr val="tx1"/>
              </a:solidFill>
              <a:latin typeface="+mn-lt"/>
              <a:ea typeface="+mn-ea"/>
              <a:cs typeface="+mn-cs"/>
            </a:endParaRPr>
          </a:p>
          <a:p>
            <a:endParaRPr lang="en-US" dirty="0"/>
          </a:p>
        </p:txBody>
      </p:sp>
      <p:sp>
        <p:nvSpPr>
          <p:cNvPr id="4" name="Date Placeholder 3"/>
          <p:cNvSpPr>
            <a:spLocks noGrp="1"/>
          </p:cNvSpPr>
          <p:nvPr>
            <p:ph type="dt" sz="half" idx="10"/>
          </p:nvPr>
        </p:nvSpPr>
        <p:spPr/>
        <p:txBody>
          <a:bodyPr/>
          <a:lstStyle/>
          <a:p>
            <a:r>
              <a:rPr lang="en-US" smtClean="0"/>
              <a:t>&lt;March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6</a:t>
            </a:fld>
            <a:endParaRPr lang="en-US"/>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282</TotalTime>
  <Words>245</Words>
  <Application>Microsoft Office PowerPoint</Application>
  <PresentationFormat>On-screen Show (4:3)</PresentationFormat>
  <Paragraphs>58</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TG4h PAR Scope of Proposed Standard </vt:lpstr>
      <vt:lpstr>Purpose of Proposed Standard</vt:lpstr>
      <vt:lpstr>Meeting Goals</vt:lpstr>
      <vt:lpstr>TG4e Meetings This Week</vt:lpstr>
      <vt:lpstr>802.15 WG Motion</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&lt;doc#&gt;</dc:description>
  <cp:lastModifiedBy>Pat Kinney</cp:lastModifiedBy>
  <cp:revision>33</cp:revision>
  <cp:lastPrinted>1998-02-10T13:28:06Z</cp:lastPrinted>
  <dcterms:created xsi:type="dcterms:W3CDTF">1999-11-08T18:59:45Z</dcterms:created>
  <dcterms:modified xsi:type="dcterms:W3CDTF">2010-03-18T21:07:52Z</dcterms:modified>
</cp:coreProperties>
</file>