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6" r:id="rId3"/>
    <p:sldId id="260" r:id="rId4"/>
    <p:sldId id="261" r:id="rId5"/>
    <p:sldId id="262" r:id="rId6"/>
    <p:sldId id="268"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2010&gt;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&lt;March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a:t>
            </a:r>
            <a:r>
              <a:rPr lang="en-US" sz="1400" b="1" dirty="0" smtClean="0"/>
              <a:t>15-10-0225-00-004h&gt;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2010&gt;</a:t>
            </a:r>
            <a:endParaRPr lang="en-US" dirty="0"/>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a:t>
            </a:r>
            <a:r>
              <a:rPr lang="en-US" sz="1600" dirty="0" smtClean="0"/>
              <a:t>TG4h </a:t>
            </a:r>
            <a:r>
              <a:rPr lang="en-US" sz="1600" dirty="0"/>
              <a:t>Closing Report for </a:t>
            </a:r>
            <a:r>
              <a:rPr lang="en-US" sz="1600" dirty="0" smtClean="0"/>
              <a:t>Orlando</a:t>
            </a:r>
            <a:r>
              <a:rPr lang="en-US" sz="1600" dirty="0" smtClean="0"/>
              <a:t> Mar </a:t>
            </a:r>
            <a:r>
              <a:rPr lang="en-US" sz="1600" dirty="0"/>
              <a:t>2010</a:t>
            </a:r>
          </a:p>
          <a:p>
            <a:pPr marL="914400" indent="-914400">
              <a:defRPr/>
            </a:pPr>
            <a:r>
              <a:rPr lang="en-US" sz="1600" b="1" dirty="0"/>
              <a:t>Date Submitted: </a:t>
            </a:r>
            <a:r>
              <a:rPr lang="en-US" sz="1600" dirty="0" smtClean="0"/>
              <a:t>18</a:t>
            </a:r>
            <a:r>
              <a:rPr lang="en-US" sz="1600" dirty="0" smtClean="0"/>
              <a:t> March 2010</a:t>
            </a:r>
            <a:endParaRPr lang="en-US" sz="1600" dirty="0"/>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a:t>
            </a:r>
            <a:r>
              <a:rPr lang="en-US" sz="1600" dirty="0" smtClean="0"/>
              <a:t>TG4h </a:t>
            </a:r>
            <a:r>
              <a:rPr lang="en-US" sz="1600" dirty="0" smtClean="0"/>
              <a:t>Closing Report for </a:t>
            </a:r>
            <a:r>
              <a:rPr lang="en-US" sz="1600" dirty="0" smtClean="0"/>
              <a:t>March 2010Session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a:t>
            </a:r>
            <a:r>
              <a:rPr lang="en-US" sz="1600" dirty="0" smtClean="0"/>
              <a:t>TG4h </a:t>
            </a:r>
            <a:r>
              <a:rPr lang="en-US" sz="1600" dirty="0" smtClean="0"/>
              <a:t>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t>
            </a:r>
            <a:r>
              <a:rPr lang="en-US" sz="1600" dirty="0" smtClean="0"/>
              <a:t>Corrigenda for 802.15.4</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TG4h </a:t>
            </a:r>
            <a:r>
              <a:rPr lang="en-US" sz="3200" dirty="0" smtClean="0">
                <a:ea typeface="ＭＳ Ｐゴシック" pitchFamily="-65" charset="-128"/>
              </a:rPr>
              <a:t>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1800" dirty="0" smtClean="0"/>
              <a:t>This corrigendum contains substantive corrections to IEEE Std </a:t>
            </a:r>
            <a:br>
              <a:rPr lang="en-US" sz="1800" dirty="0" smtClean="0"/>
            </a:br>
            <a:r>
              <a:rPr lang="en-US" sz="1800" dirty="0" smtClean="0"/>
              <a:t>802.15.4. It corrects errors, inconsistencies, and ambiguities in that standard. </a:t>
            </a:r>
            <a:br>
              <a:rPr lang="en-US" sz="1800" dirty="0" smtClean="0"/>
            </a:br>
            <a:r>
              <a:rPr lang="en-US" sz="1800" dirty="0" smtClean="0"/>
              <a:t>It does not contain new material.</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r>
              <a:rPr lang="en-US" sz="2800" dirty="0" smtClean="0"/>
              <a:t>The purpose of this project is to correct errors, inconsistencies, </a:t>
            </a:r>
            <a:br>
              <a:rPr lang="en-US" sz="2800" dirty="0" smtClean="0"/>
            </a:br>
            <a:r>
              <a:rPr lang="en-US" sz="2800" dirty="0" smtClean="0"/>
              <a:t>and ambiguities in IEEE Std 802.15.4</a:t>
            </a:r>
            <a:r>
              <a:rPr lang="en-US" sz="2800" dirty="0" smtClean="0"/>
              <a:t>.</a:t>
            </a:r>
            <a:endParaRPr lang="en-US" sz="2800" dirty="0" smtClean="0"/>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p:txBody>
          <a:bodyPr/>
          <a:lstStyle/>
          <a:p>
            <a:pPr marL="533400" indent="-533400" fontAlgn="b">
              <a:buClr>
                <a:srgbClr val="FF0000"/>
              </a:buClr>
              <a:buFont typeface="Wingdings" pitchFamily="2" charset="2"/>
              <a:buChar char="ü"/>
            </a:pPr>
            <a:r>
              <a:rPr lang="en-US" sz="2600" dirty="0" smtClean="0">
                <a:latin typeface="Arial" pitchFamily="34" charset="0"/>
              </a:rPr>
              <a:t>Resolve issues for 802.15.4-2006</a:t>
            </a:r>
          </a:p>
          <a:p>
            <a:pPr marL="533400" indent="-533400" fontAlgn="b">
              <a:buClr>
                <a:srgbClr val="FF0000"/>
              </a:buClr>
              <a:buFont typeface="Wingdings" pitchFamily="2" charset="2"/>
              <a:buChar char="ü"/>
            </a:pPr>
            <a:r>
              <a:rPr lang="en-US" sz="2600" dirty="0" smtClean="0">
                <a:latin typeface="Arial" pitchFamily="34" charset="0"/>
              </a:rPr>
              <a:t>Resolve issues for </a:t>
            </a:r>
            <a:r>
              <a:rPr lang="en-US" sz="2600" dirty="0" smtClean="0">
                <a:latin typeface="Arial" pitchFamily="34" charset="0"/>
              </a:rPr>
              <a:t>802.15.4a-2007</a:t>
            </a:r>
            <a:endParaRPr lang="en-US" sz="2600" dirty="0" smtClean="0">
              <a:latin typeface="Arial" pitchFamily="34" charset="0"/>
            </a:endParaRPr>
          </a:p>
          <a:p>
            <a:pPr marL="533400" indent="-533400" fontAlgn="b">
              <a:buClr>
                <a:srgbClr val="FF0000"/>
              </a:buClr>
              <a:buFont typeface="Wingdings" pitchFamily="2" charset="2"/>
              <a:buChar char="ü"/>
            </a:pPr>
            <a:r>
              <a:rPr lang="en-US" sz="2600" dirty="0" smtClean="0">
                <a:latin typeface="Arial" pitchFamily="34" charset="0"/>
              </a:rPr>
              <a:t>Approve </a:t>
            </a:r>
            <a:r>
              <a:rPr lang="en-US" sz="2600" dirty="0" smtClean="0">
                <a:latin typeface="Arial" pitchFamily="34" charset="0"/>
              </a:rPr>
              <a:t>draft for Letter Ballot</a:t>
            </a:r>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3758184"/>
        </p:xfrm>
        <a:graphic>
          <a:graphicData uri="http://schemas.openxmlformats.org/drawingml/2006/table">
            <a:tbl>
              <a:tblPr firstRow="1" bandRow="1">
                <a:tableStyleId>{5C22544A-7EE6-4342-B048-85BDC9FD1C3A}</a:tableStyleId>
              </a:tblPr>
              <a:tblGrid>
                <a:gridCol w="850776"/>
                <a:gridCol w="1054224"/>
                <a:gridCol w="1066800"/>
                <a:gridCol w="2133600"/>
                <a:gridCol w="3657598"/>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Discuss process,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Review </a:t>
                      </a:r>
                      <a:r>
                        <a:rPr kumimoji="0" lang="en-US" sz="1800" b="0" i="0" u="none" strike="noStrike" cap="none" normalizeH="0" baseline="0" smtClean="0">
                          <a:ln>
                            <a:noFill/>
                          </a:ln>
                          <a:solidFill>
                            <a:schemeClr val="tx1"/>
                          </a:solidFill>
                          <a:effectLst/>
                          <a:latin typeface="+mj-lt"/>
                          <a:ea typeface="ＭＳ Ｐゴシック" pitchFamily="-65" charset="-128"/>
                        </a:rPr>
                        <a:t>corrigenda doc </a:t>
                      </a: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Finish up all comments and their resolutions</a:t>
                      </a: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WG Motion</a:t>
            </a:r>
            <a:endParaRPr lang="en-US" dirty="0"/>
          </a:p>
        </p:txBody>
      </p:sp>
      <p:sp>
        <p:nvSpPr>
          <p:cNvPr id="3" name="Content Placeholder 2"/>
          <p:cNvSpPr>
            <a:spLocks noGrp="1"/>
          </p:cNvSpPr>
          <p:nvPr>
            <p:ph idx="1"/>
          </p:nvPr>
        </p:nvSpPr>
        <p:spPr/>
        <p:txBody>
          <a:bodyPr/>
          <a:lstStyle/>
          <a:p>
            <a:r>
              <a:rPr lang="en-US" i="1" dirty="0">
                <a:solidFill>
                  <a:schemeClr val="tx1"/>
                </a:solidFill>
                <a:latin typeface="+mn-lt"/>
                <a:ea typeface="+mn-ea"/>
                <a:cs typeface="+mn-cs"/>
              </a:rPr>
              <a:t>That the 802.15 WG approves the draft </a:t>
            </a:r>
            <a:r>
              <a:rPr lang="en-US" i="1" dirty="0" smtClean="0">
                <a:solidFill>
                  <a:schemeClr val="tx1"/>
                </a:solidFill>
                <a:latin typeface="+mn-lt"/>
                <a:ea typeface="+mn-ea"/>
                <a:cs typeface="+mn-cs"/>
              </a:rPr>
              <a:t>corrigenda, d1P802-15-4-Corrigenda-1,  to </a:t>
            </a:r>
            <a:r>
              <a:rPr lang="en-US" i="1" dirty="0">
                <a:solidFill>
                  <a:schemeClr val="tx1"/>
                </a:solidFill>
                <a:latin typeface="+mn-lt"/>
                <a:ea typeface="+mn-ea"/>
                <a:cs typeface="+mn-cs"/>
              </a:rPr>
              <a:t>be constructed from </a:t>
            </a:r>
            <a:r>
              <a:rPr lang="en-US" i="1" dirty="0" smtClean="0">
                <a:solidFill>
                  <a:schemeClr val="tx1"/>
                </a:solidFill>
                <a:latin typeface="+mn-lt"/>
                <a:ea typeface="+mn-ea"/>
                <a:cs typeface="+mn-cs"/>
              </a:rPr>
              <a:t>15-09-790-02_Corrigenda_Worksheet, to </a:t>
            </a:r>
            <a:r>
              <a:rPr lang="en-US" i="1" dirty="0">
                <a:solidFill>
                  <a:schemeClr val="tx1"/>
                </a:solidFill>
                <a:latin typeface="+mn-lt"/>
                <a:ea typeface="+mn-ea"/>
                <a:cs typeface="+mn-cs"/>
              </a:rPr>
              <a:t>go to Letter </a:t>
            </a:r>
            <a:r>
              <a:rPr lang="en-US" i="1" dirty="0" smtClean="0">
                <a:solidFill>
                  <a:schemeClr val="tx1"/>
                </a:solidFill>
                <a:latin typeface="+mn-lt"/>
                <a:ea typeface="+mn-ea"/>
                <a:cs typeface="+mn-cs"/>
              </a:rPr>
              <a:t>Ballot</a:t>
            </a:r>
          </a:p>
          <a:p>
            <a:r>
              <a:rPr lang="en-US" i="1" dirty="0" smtClean="0"/>
              <a:t>Moved by Pat Kinney</a:t>
            </a:r>
          </a:p>
          <a:p>
            <a:r>
              <a:rPr lang="en-US" i="1" dirty="0" smtClean="0">
                <a:solidFill>
                  <a:schemeClr val="tx1"/>
                </a:solidFill>
                <a:latin typeface="+mn-lt"/>
                <a:ea typeface="+mn-ea"/>
                <a:cs typeface="+mn-cs"/>
              </a:rPr>
              <a:t>Seconded by </a:t>
            </a:r>
            <a:endParaRPr lang="en-US" dirty="0">
              <a:solidFill>
                <a:schemeClr val="tx1"/>
              </a:solidFill>
              <a:latin typeface="+mn-lt"/>
              <a:ea typeface="+mn-ea"/>
              <a:cs typeface="+mn-cs"/>
            </a:endParaRPr>
          </a:p>
          <a:p>
            <a:endParaRPr lang="en-US" dirty="0"/>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Words>245</Words>
  <Application>Microsoft Office PowerPoint</Application>
  <PresentationFormat>On-screen Show (4:3)</PresentationFormat>
  <Paragraphs>58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TG4h PAR Scope of Proposed Standard </vt:lpstr>
      <vt:lpstr>Purpose of Proposed Standard</vt:lpstr>
      <vt:lpstr>Meeting Goals</vt:lpstr>
      <vt:lpstr>TG4e Meetings This Week</vt:lpstr>
      <vt:lpstr>802.15 WG Motion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Pat Kinney</cp:lastModifiedBy>
  <cp:revision>33</cp:revision>
  <cp:lastPrinted>1998-02-10T13:28:06Z</cp:lastPrinted>
  <dcterms:created xsi:type="dcterms:W3CDTF">1999-11-08T18:59:45Z</dcterms:created>
  <dcterms:modified xsi:type="dcterms:W3CDTF">2010-03-18T21:07:52Z</dcterms:modified>
</cp:coreProperties>
</file>