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8" r:id="rId3"/>
    <p:sldId id="265" r:id="rId4"/>
    <p:sldId id="266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3FED3812-102E-4E2E-9592-C86C5986F24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40458E09-3FE6-4B5D-92D8-F3B0C2BEFC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1591725-786E-4A19-84B5-0A5FB0EBD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0FD9D0-D234-4AE4-A0DC-C29B5F3E8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CE44E7E-E1B0-4810-B1F4-1F3B770F98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34919BA-A7D7-49CD-9F19-EEAD2CC78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2D4C8B0-C2A5-4A89-8C94-804DF8487F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429F183-3C1C-489C-B59F-DAB82368C8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DBF8B96-4657-4D69-8147-0EBE04E67B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474C644-2C54-420B-BE15-621E9AF42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3A83BFFE-5047-4C73-9D8C-5B318FA66E0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8A8E4CC-7A90-4005-BB28-84FBCECFF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78CC793-B3FB-4AC9-A821-51036D4AB5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5AA9BE4D-CBE9-48D9-9187-D72E38EDC6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06672" y="334039"/>
            <a:ext cx="1350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March,</a:t>
            </a:r>
            <a:r>
              <a:rPr lang="en-US" sz="1400" b="1" baseline="0" dirty="0" smtClean="0"/>
              <a:t> 2010</a:t>
            </a:r>
            <a:endParaRPr lang="en-US" sz="1400" b="1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6512651" y="6418390"/>
            <a:ext cx="21209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Adrian Jennings,</a:t>
            </a:r>
            <a:r>
              <a:rPr lang="en-US" baseline="0" dirty="0" smtClean="0"/>
              <a:t> Time Domain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499336" y="334039"/>
            <a:ext cx="5043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lvl="3" algn="r"/>
            <a:r>
              <a:rPr lang="en-US" sz="1400" dirty="0" smtClean="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doc.: IEEE 802. </a:t>
            </a:r>
            <a:r>
              <a:rPr lang="en-US" sz="1400" dirty="0" smtClean="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15-10-0219-00-004f</a:t>
            </a:r>
            <a:endParaRPr lang="en-US" sz="1400" dirty="0">
              <a:solidFill>
                <a:schemeClr val="tx1"/>
              </a:solidFill>
              <a:latin typeface="Times New Roman Bold" charset="0"/>
              <a:cs typeface="Times New Roman Bold" charset="0"/>
              <a:sym typeface="Times New Roman Bol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rian.jennings@timedomain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2040A0B-F633-4B7B-BBB4-D34CAE5E699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IEEE P802.15 Working Group for Wireless Personal Area Networks (WPANs)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[UWB Enhanced </a:t>
            </a:r>
            <a:r>
              <a:rPr lang="en-US" sz="1600" dirty="0" smtClean="0">
                <a:solidFill>
                  <a:schemeClr val="tx2"/>
                </a:solidFill>
              </a:rPr>
              <a:t>Mode Proposal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r>
              <a:rPr lang="en-US" sz="1600" b="1" dirty="0"/>
              <a:t>Date Submitted: </a:t>
            </a:r>
            <a:r>
              <a:rPr lang="en-US" sz="1600" dirty="0" smtClean="0"/>
              <a:t>[18 Mar, 2010]</a:t>
            </a:r>
            <a:r>
              <a:rPr lang="en-US" sz="1600" dirty="0"/>
              <a:t>	</a:t>
            </a:r>
          </a:p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>
                <a:latin typeface="Times New Roman" charset="0"/>
                <a:cs typeface="Times New Roman" charset="0"/>
                <a:sym typeface="Times New Roman" charset="0"/>
              </a:rPr>
              <a:t> [Adrian Jennings] Company [Time Domain]</a:t>
            </a:r>
            <a:endParaRPr lang="en-US" dirty="0">
              <a:latin typeface="Times New Roman" charset="0"/>
              <a:cs typeface="Times" charset="0"/>
              <a:sym typeface="Times New Roman" charset="0"/>
            </a:endParaRPr>
          </a:p>
          <a:p>
            <a:pPr>
              <a:defRPr/>
            </a:pPr>
            <a:r>
              <a:rPr lang="en-US" sz="1600" dirty="0">
                <a:latin typeface="Times New Roman" charset="0"/>
                <a:cs typeface="Times New Roman" charset="0"/>
                <a:sym typeface="Times New Roman" charset="0"/>
              </a:rPr>
              <a:t>Address [330 Wynn Drive, Suite 300, Huntsville, AL. 35805. USA]</a:t>
            </a:r>
            <a:endParaRPr lang="en-US" dirty="0">
              <a:latin typeface="Times New Roman" charset="0"/>
              <a:cs typeface="Times" charset="0"/>
              <a:sym typeface="Times New Roman" charset="0"/>
            </a:endParaRPr>
          </a:p>
          <a:p>
            <a:pPr>
              <a:defRPr/>
            </a:pPr>
            <a:r>
              <a:rPr lang="en-US" sz="1600" dirty="0">
                <a:latin typeface="Times New Roman" charset="0"/>
                <a:cs typeface="Times New Roman" charset="0"/>
                <a:sym typeface="Times New Roman" charset="0"/>
              </a:rPr>
              <a:t>Voice:[+1 256 759 4708], FAX: [+1 256 922 0387], E-Mail:[adrian.jennings@timedomain.com]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Re:</a:t>
            </a:r>
            <a:r>
              <a:rPr lang="en-US" sz="1600" dirty="0"/>
              <a:t> </a:t>
            </a:r>
            <a:r>
              <a:rPr lang="en-US" sz="1600" dirty="0" smtClean="0"/>
              <a:t>[Simple FEC scheme for UWB RFID PHY]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 smtClean="0"/>
              <a:t>Abstract</a:t>
            </a:r>
            <a:r>
              <a:rPr lang="en-US" sz="1600" b="1" dirty="0"/>
              <a:t>:</a:t>
            </a:r>
            <a:r>
              <a:rPr lang="en-US" sz="1600" dirty="0"/>
              <a:t>	</a:t>
            </a:r>
            <a:r>
              <a:rPr lang="en-US" sz="1600" dirty="0" smtClean="0"/>
              <a:t>[This document describes a simple triple-voting error correction scheme for the UWB RFID PHY]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Purpose:</a:t>
            </a:r>
            <a:r>
              <a:rPr lang="en-US" sz="1600" dirty="0"/>
              <a:t>	</a:t>
            </a:r>
            <a:r>
              <a:rPr lang="en-US" sz="1600" dirty="0" smtClean="0"/>
              <a:t>[To resolve outstanding issues on the current baseline proposal]</a:t>
            </a:r>
            <a:endParaRPr lang="en-US" sz="1600" dirty="0"/>
          </a:p>
          <a:p>
            <a:r>
              <a:rPr lang="en-US" sz="1600" b="1" dirty="0"/>
              <a:t>Notice:</a:t>
            </a:r>
            <a:r>
              <a:rPr lang="en-US" sz="1600" dirty="0"/>
              <a:t>	This document has been prepared to assist the IEEE P802.15.  It is offered as a basis for discussion and is not binding on the contributing individual(s) or organization(s). The material in this document is subje</a:t>
            </a:r>
            <a:r>
              <a:rPr lang="en-US" sz="1600" dirty="0">
                <a:solidFill>
                  <a:schemeClr val="tx2"/>
                </a:solidFill>
              </a:rPr>
              <a:t>ct to change in form and content after further study. The contributor(s) reserve(s) the right to add, amend or withdraw material contained herein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F3B5DFC-929C-471F-84D7-B6C2F6C9F477}" type="slidenum">
              <a:rPr lang="en-US"/>
              <a:pPr/>
              <a:t>2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UWB Enhanced </a:t>
            </a:r>
            <a:r>
              <a:rPr lang="en-US" dirty="0" smtClean="0"/>
              <a:t>Mode Proposal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800" dirty="0" smtClean="0">
                <a:solidFill>
                  <a:srgbClr val="000000"/>
                </a:solidFill>
              </a:rPr>
              <a:t>Adrian Jennings</a:t>
            </a:r>
          </a:p>
          <a:p>
            <a:pPr lvl="0"/>
            <a:r>
              <a:rPr lang="en-US" sz="2800" dirty="0" smtClean="0">
                <a:solidFill>
                  <a:srgbClr val="000000"/>
                </a:solidFill>
                <a:hlinkClick r:id="rId3"/>
              </a:rPr>
              <a:t>adrian.jennings@timedomain.com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0"/>
            <a:r>
              <a:rPr lang="en-US" sz="2800" dirty="0" smtClean="0">
                <a:solidFill>
                  <a:srgbClr val="000000"/>
                </a:solidFill>
              </a:rPr>
              <a:t>+1 256 759 4708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Encoding Scheme</a:t>
            </a:r>
            <a:endParaRPr lang="en-US" dirty="0"/>
          </a:p>
        </p:txBody>
      </p:sp>
      <p:sp>
        <p:nvSpPr>
          <p:cNvPr id="71" name="Content Placeholder 70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400" dirty="0" smtClean="0"/>
              <a:t>The entire packet is repeated n times, with each packet following 0.815ms after the end of the previous packet</a:t>
            </a:r>
          </a:p>
          <a:p>
            <a:r>
              <a:rPr lang="en-US" sz="2400" dirty="0" smtClean="0"/>
              <a:t>The PHY Header contains a 3 bit subsequence count, which indicates the number of packets to follow in the burst sequence. A non encoded packet uses the value 0.</a:t>
            </a:r>
          </a:p>
          <a:p>
            <a:r>
              <a:rPr lang="en-US" sz="2400" dirty="0" smtClean="0"/>
              <a:t>Each packet contains the same data payload and sequence count from the MAC</a:t>
            </a:r>
          </a:p>
          <a:p>
            <a:r>
              <a:rPr lang="en-US" sz="2400" dirty="0" smtClean="0"/>
              <a:t>Only packets with a subsequence count of 0 can append an LEI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34919BA-A7D7-49CD-9F19-EEAD2CC7856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For triple voting</a:t>
            </a:r>
          </a:p>
          <a:p>
            <a:pPr lvl="1"/>
            <a:r>
              <a:rPr lang="en-US" sz="2000" dirty="0" smtClean="0"/>
              <a:t>Subsequence count (SSC) starts at 2</a:t>
            </a:r>
          </a:p>
          <a:p>
            <a:pPr lvl="1"/>
            <a:r>
              <a:rPr lang="en-US" sz="2000" dirty="0" smtClean="0"/>
              <a:t>Packet 1 contains SSC 2, sequence count </a:t>
            </a:r>
            <a:r>
              <a:rPr lang="en-US" sz="2000" dirty="0" err="1" smtClean="0"/>
              <a:t>xxxx</a:t>
            </a:r>
            <a:endParaRPr lang="en-US" sz="2000" dirty="0" smtClean="0"/>
          </a:p>
          <a:p>
            <a:pPr lvl="1"/>
            <a:r>
              <a:rPr lang="en-US" sz="2000" dirty="0" smtClean="0"/>
              <a:t>Packet 2 contains SSC 1, sequence count </a:t>
            </a:r>
            <a:r>
              <a:rPr lang="en-US" sz="2000" dirty="0" err="1" smtClean="0"/>
              <a:t>xxxx</a:t>
            </a:r>
            <a:endParaRPr lang="en-US" sz="2000" dirty="0" smtClean="0"/>
          </a:p>
          <a:p>
            <a:pPr lvl="1"/>
            <a:r>
              <a:rPr lang="en-US" sz="2000" dirty="0" smtClean="0"/>
              <a:t>Packet 3 contains SSC 0, sequence count </a:t>
            </a:r>
            <a:r>
              <a:rPr lang="en-US" sz="2000" dirty="0" err="1" smtClean="0"/>
              <a:t>xxxx</a:t>
            </a:r>
            <a:r>
              <a:rPr lang="en-US" sz="2000" dirty="0" smtClean="0"/>
              <a:t>, and may append an LEI</a:t>
            </a:r>
          </a:p>
          <a:p>
            <a:r>
              <a:rPr lang="en-US" sz="2400" dirty="0" smtClean="0"/>
              <a:t>The demodulation engine aggregates packets with the same sequence count</a:t>
            </a:r>
          </a:p>
          <a:p>
            <a:r>
              <a:rPr lang="en-US" sz="2400" dirty="0" smtClean="0"/>
              <a:t>The location engine aggregates packets with  same sequence and subsequence counts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34919BA-A7D7-49CD-9F19-EEAD2CC785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309</TotalTime>
  <Words>264</Words>
  <Application>Microsoft Office PowerPoint</Application>
  <PresentationFormat>On-screen Show (4:3)</PresentationFormat>
  <Paragraphs>50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IEEE-P802_15</vt:lpstr>
      <vt:lpstr>Slide 1</vt:lpstr>
      <vt:lpstr>UWB Enhanced Mode Proposal</vt:lpstr>
      <vt:lpstr>Encoding Scheme</vt:lpstr>
      <vt:lpstr>Example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Adrian Jennings</dc:creator>
  <dc:description>&lt;doc#&gt;</dc:description>
  <cp:lastModifiedBy>Adrian Jennings</cp:lastModifiedBy>
  <cp:revision>18</cp:revision>
  <cp:lastPrinted>1998-02-10T13:28:06Z</cp:lastPrinted>
  <dcterms:created xsi:type="dcterms:W3CDTF">2010-03-01T17:29:55Z</dcterms:created>
  <dcterms:modified xsi:type="dcterms:W3CDTF">2010-03-18T15:57:12Z</dcterms:modified>
</cp:coreProperties>
</file>