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58" r:id="rId3"/>
    <p:sldId id="256" r:id="rId4"/>
    <p:sldId id="262" r:id="rId5"/>
    <p:sldId id="263" r:id="rId6"/>
    <p:sldId id="260" r:id="rId7"/>
    <p:sldId id="261" r:id="rId8"/>
    <p:sldId id="26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3FED3812-102E-4E2E-9592-C86C5986F2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40458E09-3FE6-4B5D-92D8-F3B0C2BEFC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5E18E9D-FD46-43D3-9CEF-A3114DB6216F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1591725-786E-4A19-84B5-0A5FB0EBD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0FD9D0-D234-4AE4-A0DC-C29B5F3E8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CE44E7E-E1B0-4810-B1F4-1F3B770F9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34919BA-A7D7-49CD-9F19-EEAD2CC78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2D4C8B0-C2A5-4A89-8C94-804DF8487F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29F183-3C1C-489C-B59F-DAB82368C8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DBF8B96-4657-4D69-8147-0EBE04E67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474C644-2C54-420B-BE15-621E9AF42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3A83BFFE-5047-4C73-9D8C-5B318FA66E0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8A8E4CC-7A90-4005-BB28-84FBCECFF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8CC793-B3FB-4AC9-A821-51036D4AB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5AA9BE4D-CBE9-48D9-9187-D72E38EDC6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6672" y="334039"/>
            <a:ext cx="1350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March,</a:t>
            </a:r>
            <a:r>
              <a:rPr lang="en-US" sz="1400" b="1" baseline="0" dirty="0" smtClean="0"/>
              <a:t> 2010</a:t>
            </a:r>
            <a:endParaRPr lang="en-US" sz="1400" b="1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6512651" y="6418390"/>
            <a:ext cx="2120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Adrian Jennings,</a:t>
            </a:r>
            <a:r>
              <a:rPr lang="en-US" baseline="0" dirty="0" smtClean="0"/>
              <a:t> Time Domain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499336" y="334039"/>
            <a:ext cx="5043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lvl="3" algn="r"/>
            <a:r>
              <a:rPr lang="en-US" sz="1400" dirty="0" smtClean="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doc.: IEEE 802. </a:t>
            </a:r>
            <a:r>
              <a:rPr lang="en-US" sz="1400" dirty="0" smtClean="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15-10-0206-00-004f</a:t>
            </a:r>
            <a:endParaRPr lang="en-US" sz="1400" dirty="0">
              <a:solidFill>
                <a:schemeClr val="tx1"/>
              </a:solidFill>
              <a:latin typeface="Times New Roman Bold" charset="0"/>
              <a:cs typeface="Times New Roman Bold" charset="0"/>
              <a:sym typeface="Times New Roman Bol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jennings@timedomain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2040A0B-F633-4B7B-BBB4-D34CAE5E699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[UWB Enhanced Mode Performance and Encoding Proposal]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r>
              <a:rPr lang="en-US" sz="1600" b="1" dirty="0"/>
              <a:t>Date Submitted: </a:t>
            </a:r>
            <a:r>
              <a:rPr lang="en-US" sz="1600" dirty="0" smtClean="0"/>
              <a:t>[17 Mar, 2010]</a:t>
            </a:r>
            <a:r>
              <a:rPr lang="en-US" sz="1600" dirty="0"/>
              <a:t>	</a:t>
            </a:r>
          </a:p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 [Adrian Jennings] Company [Time Domain]</a:t>
            </a:r>
            <a:endParaRPr lang="en-US" dirty="0">
              <a:latin typeface="Times New Roman" charset="0"/>
              <a:cs typeface="Times" charset="0"/>
              <a:sym typeface="Times New Roman" charset="0"/>
            </a:endParaRPr>
          </a:p>
          <a:p>
            <a:pPr>
              <a:defRPr/>
            </a:pP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Address [330 Wynn Drive, Suite 300, Huntsville, AL. 35805. USA]</a:t>
            </a:r>
            <a:endParaRPr lang="en-US" dirty="0">
              <a:latin typeface="Times New Roman" charset="0"/>
              <a:cs typeface="Times" charset="0"/>
              <a:sym typeface="Times New Roman" charset="0"/>
            </a:endParaRPr>
          </a:p>
          <a:p>
            <a:pPr>
              <a:defRPr/>
            </a:pP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Voice:[+1 256 759 4708], FAX: [+1 256 922 0387], E-Mail:[adrian.jennings@timedomain.com]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/>
              <a:t> </a:t>
            </a:r>
            <a:r>
              <a:rPr lang="en-US" sz="1600" dirty="0" smtClean="0"/>
              <a:t>[Simple FEC scheme for UWB RFID PHY]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 smtClean="0"/>
              <a:t>Abstract</a:t>
            </a:r>
            <a:r>
              <a:rPr lang="en-US" sz="1600" b="1" dirty="0"/>
              <a:t>:</a:t>
            </a:r>
            <a:r>
              <a:rPr lang="en-US" sz="1600" dirty="0"/>
              <a:t>	</a:t>
            </a:r>
            <a:r>
              <a:rPr lang="en-US" sz="1600" dirty="0" smtClean="0"/>
              <a:t>[This document describes a simple triple-voting error correction scheme for the UWB RFID PHY]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Purpose:</a:t>
            </a:r>
            <a:r>
              <a:rPr lang="en-US" sz="1600" dirty="0"/>
              <a:t>	</a:t>
            </a:r>
            <a:r>
              <a:rPr lang="en-US" sz="1600" dirty="0" smtClean="0"/>
              <a:t>[To resolve outstanding issues on the current baseline proposal]</a:t>
            </a:r>
            <a:endParaRPr lang="en-US" sz="1600" dirty="0"/>
          </a:p>
          <a:p>
            <a:r>
              <a:rPr lang="en-US" sz="1600" b="1" dirty="0"/>
              <a:t>Notice:</a:t>
            </a:r>
            <a:r>
              <a:rPr lang="en-US" sz="1600" dirty="0"/>
              <a:t>	This document has been prepared to assist the IEEE P802.15.  It is offered as a basis for discussion and is not binding on the contributing individual(s) or organization(s). The material in this document is subje</a:t>
            </a:r>
            <a:r>
              <a:rPr lang="en-US" sz="1600" dirty="0">
                <a:solidFill>
                  <a:schemeClr val="tx2"/>
                </a:solidFill>
              </a:rPr>
              <a:t>ct to change in form and content after further study. The contributor(s) reserve(s) the right to add, amend or withdraw material contained herein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F3B5DFC-929C-471F-84D7-B6C2F6C9F477}" type="slidenum">
              <a:rPr lang="en-US"/>
              <a:pPr/>
              <a:t>2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UWB Enhanced Mode Performance and Encoding Proposal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800" dirty="0" smtClean="0">
                <a:solidFill>
                  <a:srgbClr val="000000"/>
                </a:solidFill>
              </a:rPr>
              <a:t>Adrian Jennings</a:t>
            </a:r>
          </a:p>
          <a:p>
            <a:pPr lvl="0"/>
            <a:r>
              <a:rPr lang="en-US" sz="2800" dirty="0" smtClean="0">
                <a:solidFill>
                  <a:srgbClr val="000000"/>
                </a:solidFill>
                <a:hlinkClick r:id="rId3"/>
              </a:rPr>
              <a:t>adrian.jennings@timedomain.com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0"/>
            <a:r>
              <a:rPr lang="en-US" sz="2800" dirty="0" smtClean="0">
                <a:solidFill>
                  <a:srgbClr val="000000"/>
                </a:solidFill>
              </a:rPr>
              <a:t>+1 256 759 4708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594007F-F26C-4AA8-A483-D58C1BE65CCC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3200" dirty="0" smtClean="0"/>
              <a:t>Background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800" dirty="0" smtClean="0"/>
              <a:t>The current baseline draft has a question mark over the effectiveness of the “Enhanced Mode”</a:t>
            </a:r>
          </a:p>
          <a:p>
            <a:r>
              <a:rPr lang="en-US" sz="2800" dirty="0" smtClean="0"/>
              <a:t>This document presents data showing the value of triple-voting redundancy</a:t>
            </a:r>
          </a:p>
          <a:p>
            <a:r>
              <a:rPr lang="en-US" sz="2800" dirty="0" smtClean="0"/>
              <a:t>This document also proposes a modified encoding scheme to aid ease of implementation.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2736"/>
            <a:ext cx="7772400" cy="533400"/>
          </a:xfrm>
        </p:spPr>
        <p:txBody>
          <a:bodyPr/>
          <a:lstStyle/>
          <a:p>
            <a:r>
              <a:rPr lang="en-US" dirty="0" smtClean="0"/>
              <a:t>Experimental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290" y="1176893"/>
            <a:ext cx="7031420" cy="523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 bwMode="auto">
          <a:xfrm>
            <a:off x="1868557" y="2451652"/>
            <a:ext cx="90114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955234" y="2239617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~2dB gain at 50% PER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top plot shows that triple voting redundancy has 2dB or more advantage at the fringes of coverage</a:t>
            </a:r>
          </a:p>
          <a:p>
            <a:r>
              <a:rPr lang="en-US" sz="2400" dirty="0" smtClean="0"/>
              <a:t>The bottom plot shows how this simple FEC allows the energy detect threshold to be pushed further into the noise</a:t>
            </a:r>
          </a:p>
          <a:p>
            <a:r>
              <a:rPr lang="en-US" sz="2400" dirty="0" smtClean="0"/>
              <a:t>However, caution should be read when reading this distance between curves as system gain, since pushing the threshold into the noise will break other system parameters (e.g. TOA robustness)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474C644-2C54-420B-BE15-621E9AF42C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548" y="1795669"/>
            <a:ext cx="7772400" cy="2325757"/>
          </a:xfrm>
        </p:spPr>
        <p:txBody>
          <a:bodyPr/>
          <a:lstStyle/>
          <a:p>
            <a:r>
              <a:rPr lang="en-US" sz="2400" dirty="0" smtClean="0"/>
              <a:t>Rather than 3 pulses per bit, it is proposed that the payload and CRC are repeated three times</a:t>
            </a:r>
          </a:p>
          <a:p>
            <a:r>
              <a:rPr lang="en-US" sz="2400" dirty="0" smtClean="0"/>
              <a:t>This has two advantages</a:t>
            </a:r>
          </a:p>
          <a:p>
            <a:pPr lvl="1"/>
            <a:r>
              <a:rPr lang="en-US" sz="2000" dirty="0" smtClean="0"/>
              <a:t>Main advantage: very simple implementation in tag</a:t>
            </a:r>
          </a:p>
          <a:p>
            <a:pPr lvl="1"/>
            <a:r>
              <a:rPr lang="en-US" sz="2000" dirty="0" smtClean="0"/>
              <a:t>Peripheral advantage: the CRC is also protected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1993" y="5749897"/>
            <a:ext cx="1188257" cy="266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Preamble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0251" y="5749897"/>
            <a:ext cx="707898" cy="266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8149" y="5749897"/>
            <a:ext cx="707898" cy="266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PHR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6045" y="5749897"/>
            <a:ext cx="1331522" cy="26633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Payload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17567" y="5749897"/>
            <a:ext cx="707898" cy="26633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CRC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5465" y="5749897"/>
            <a:ext cx="1331522" cy="26633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Payload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6986" y="5749897"/>
            <a:ext cx="707898" cy="26633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CRC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64884" y="5749897"/>
            <a:ext cx="1331522" cy="26633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Payload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96405" y="5749897"/>
            <a:ext cx="707898" cy="26633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CRC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1993" y="4676473"/>
            <a:ext cx="1188257" cy="266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Preamble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0251" y="4676473"/>
            <a:ext cx="707898" cy="266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78149" y="4676473"/>
            <a:ext cx="707898" cy="266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PHR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86045" y="4676473"/>
            <a:ext cx="1331522" cy="26633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Payload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17567" y="4676473"/>
            <a:ext cx="707898" cy="26633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CRC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767" y="4200939"/>
            <a:ext cx="133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Base Mode:</a:t>
            </a:r>
            <a:endParaRPr lang="en-US" sz="1600" b="1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767" y="5327374"/>
            <a:ext cx="1824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Enhanced Mode:</a:t>
            </a:r>
            <a:endParaRPr lang="en-US" sz="16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specifics of the decoding scheme are out of scope of th</a:t>
            </a:r>
            <a:r>
              <a:rPr lang="en-US" sz="2400" dirty="0" smtClean="0"/>
              <a:t>e standard</a:t>
            </a:r>
          </a:p>
          <a:p>
            <a:r>
              <a:rPr lang="en-US" sz="2400" dirty="0" smtClean="0"/>
              <a:t>However, the standard can give guidance</a:t>
            </a:r>
          </a:p>
          <a:p>
            <a:pPr lvl="1"/>
            <a:r>
              <a:rPr lang="en-US" sz="2000" dirty="0" smtClean="0"/>
              <a:t>The data can be evaluated using “best of 3” voting</a:t>
            </a:r>
          </a:p>
          <a:p>
            <a:pPr lvl="1"/>
            <a:r>
              <a:rPr lang="en-US" sz="2000" dirty="0" smtClean="0"/>
              <a:t>This might be done at the bit level, symbol level, or at some other intermediate level, according to the implementer’s discretion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proposed that Enhanced Mode be retained in the 4f standard with the encoding scheme as described on slide 6 of this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85</TotalTime>
  <Words>479</Words>
  <Application>Microsoft Office PowerPoint</Application>
  <PresentationFormat>On-screen Show (4:3)</PresentationFormat>
  <Paragraphs>95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IEEE-P802_15</vt:lpstr>
      <vt:lpstr>Slide 1</vt:lpstr>
      <vt:lpstr>UWB Enhanced Mode Performance and Encoding Proposal</vt:lpstr>
      <vt:lpstr>Background</vt:lpstr>
      <vt:lpstr>Experimental Data</vt:lpstr>
      <vt:lpstr>Notes About Data</vt:lpstr>
      <vt:lpstr>Encoding Scheme</vt:lpstr>
      <vt:lpstr>Decoding Scheme</vt:lpstr>
      <vt:lpstr>Proposal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Adrian Jennings</dc:creator>
  <dc:description>&lt;doc#&gt;</dc:description>
  <cp:lastModifiedBy>Adrian Jennings</cp:lastModifiedBy>
  <cp:revision>11</cp:revision>
  <cp:lastPrinted>1998-02-10T13:28:06Z</cp:lastPrinted>
  <dcterms:created xsi:type="dcterms:W3CDTF">2010-03-01T17:29:55Z</dcterms:created>
  <dcterms:modified xsi:type="dcterms:W3CDTF">2010-03-18T01:54:36Z</dcterms:modified>
</cp:coreProperties>
</file>