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71" r:id="rId4"/>
    <p:sldId id="272"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83" d="100"/>
          <a:sy n="83" d="100"/>
        </p:scale>
        <p:origin x="-109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13E47376-7F90-452D-B924-B5F67B353D9C}"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20F05B7E-E949-4ECF-B436-9113465A33C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737075-98D8-4357-85DE-F5084B447FB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A50622E-2DFE-48BC-804F-31F7049046F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06CFFF1-60E4-4B7C-AAF8-88C8BFAD599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93DE56F-B3EB-4A2B-900E-6F14B808DAF7}" type="slidenum">
              <a:rPr lang="en-US"/>
              <a:pPr/>
              <a:t>‹#›</a:t>
            </a:fld>
            <a:endParaRPr lang="en-US"/>
          </a:p>
        </p:txBody>
      </p:sp>
      <p:sp>
        <p:nvSpPr>
          <p:cNvPr id="7" name="TextBox 6"/>
          <p:cNvSpPr txBox="1"/>
          <p:nvPr userDrawn="1"/>
        </p:nvSpPr>
        <p:spPr>
          <a:xfrm>
            <a:off x="685800" y="304800"/>
            <a:ext cx="1524000" cy="276999"/>
          </a:xfrm>
          <a:prstGeom prst="rect">
            <a:avLst/>
          </a:prstGeom>
          <a:noFill/>
        </p:spPr>
        <p:txBody>
          <a:bodyPr wrap="square" rtlCol="0">
            <a:spAutoFit/>
          </a:bodyPr>
          <a:lstStyle/>
          <a:p>
            <a:r>
              <a:rPr lang="en-US" dirty="0" smtClean="0"/>
              <a:t>March 2010</a:t>
            </a:r>
            <a:endParaRPr lang="en-US" dirty="0"/>
          </a:p>
        </p:txBody>
      </p:sp>
      <p:sp>
        <p:nvSpPr>
          <p:cNvPr id="8" name="TextBox 7"/>
          <p:cNvSpPr txBox="1"/>
          <p:nvPr userDrawn="1"/>
        </p:nvSpPr>
        <p:spPr>
          <a:xfrm>
            <a:off x="5867400" y="6477000"/>
            <a:ext cx="2667000" cy="276999"/>
          </a:xfrm>
          <a:prstGeom prst="rect">
            <a:avLst/>
          </a:prstGeom>
          <a:noFill/>
        </p:spPr>
        <p:txBody>
          <a:bodyPr wrap="square" rtlCol="0">
            <a:spAutoFit/>
          </a:bodyPr>
          <a:lstStyle/>
          <a:p>
            <a:r>
              <a:rPr lang="en-US" dirty="0" smtClean="0"/>
              <a:t>Rick Roberts, Rich Nicholls [Intel Labs]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C380BBD-42C4-4851-BBB0-D8CA3EBA844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F2FE818-4AE9-41DD-A61D-515D3AD33CF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A324BD5F-08F5-4D41-AFAA-11E377F1DED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959534D-9A6C-4BE1-95AE-B9C7AB4C158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C16C3C1F-A6A0-4EFC-A7B8-39EA5B0B3E5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0436E99-B075-489A-ABC2-B217C96CDE2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A247004-8105-40C7-8E3A-C27910C3049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04E54A6-3608-4CE4-AE0B-40F4B1323544}"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lvl="4" algn="r"/>
            <a:r>
              <a:rPr lang="en-US" sz="1400" b="1" dirty="0"/>
              <a:t>doc.: IEEE </a:t>
            </a:r>
            <a:r>
              <a:rPr lang="en-US" sz="1400" b="1" dirty="0" smtClean="0"/>
              <a:t>802.15-XYZ</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a:t>Slide </a:t>
            </a:r>
            <a:fld id="{3782D114-DBED-47A5-B3CC-788013761B2C}" type="slidenum">
              <a:rPr lang="en-US"/>
              <a:pPr/>
              <a:t>1</a:t>
            </a:fld>
            <a:endParaRPr lang="en-US"/>
          </a:p>
        </p:txBody>
      </p:sp>
      <p:sp>
        <p:nvSpPr>
          <p:cNvPr id="27651" name="Rectangle 3"/>
          <p:cNvSpPr>
            <a:spLocks noChangeArrowheads="1"/>
          </p:cNvSpPr>
          <p:nvPr/>
        </p:nvSpPr>
        <p:spPr bwMode="auto">
          <a:xfrm>
            <a:off x="152400" y="609600"/>
            <a:ext cx="8991600" cy="439607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a:t>Intel simulation of the </a:t>
            </a:r>
            <a:r>
              <a:rPr lang="en-US" sz="1600" dirty="0" smtClean="0"/>
              <a:t>Type 1 OOK FEC schemes</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14 March 2010</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Rick Roberts, Rich Nicholls [Intel Labs]</a:t>
            </a:r>
            <a:endParaRPr lang="en-US" sz="1600" dirty="0">
              <a:solidFill>
                <a:schemeClr val="tx2"/>
              </a:solidFill>
            </a:endParaRPr>
          </a:p>
          <a:p>
            <a:r>
              <a:rPr lang="en-US" sz="1600" dirty="0" smtClean="0">
                <a:solidFill>
                  <a:schemeClr val="tx2"/>
                </a:solidFill>
              </a:rPr>
              <a:t>Address</a:t>
            </a:r>
            <a:endParaRPr lang="en-US" sz="1600" dirty="0">
              <a:solidFill>
                <a:schemeClr val="tx2"/>
              </a:solidFill>
            </a:endParaRPr>
          </a:p>
          <a:p>
            <a:r>
              <a:rPr lang="en-US" sz="1600" dirty="0" smtClean="0">
                <a:solidFill>
                  <a:schemeClr val="tx2"/>
                </a:solidFill>
              </a:rPr>
              <a:t>Contact: 503-929-5624, richard.d.roberts@intel.com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b="1" dirty="0" smtClean="0">
                <a:solidFill>
                  <a:schemeClr val="tx2"/>
                </a:solidFill>
              </a:rPr>
              <a:t>:</a:t>
            </a:r>
            <a:endParaRPr lang="en-US" sz="1600" dirty="0">
              <a:solidFill>
                <a:schemeClr val="tx2"/>
              </a:solidFill>
            </a:endParaRPr>
          </a:p>
          <a:p>
            <a:pPr>
              <a:spcBef>
                <a:spcPts val="100"/>
              </a:spcBef>
              <a:spcAft>
                <a:spcPts val="100"/>
              </a:spcAft>
            </a:pPr>
            <a:r>
              <a:rPr lang="en-US" dirty="0" smtClean="0">
                <a:solidFill>
                  <a:schemeClr val="accent2"/>
                </a:solidFill>
              </a:rPr>
              <a:t>[</a:t>
            </a: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Purpose:</a:t>
            </a:r>
            <a:r>
              <a:rPr lang="en-US" sz="1600" dirty="0">
                <a:solidFill>
                  <a:schemeClr val="tx2"/>
                </a:solidFill>
              </a:rPr>
              <a:t>	</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A6048C13-2F90-4130-A7AA-7B186C61DCD6}" type="slidenum">
              <a:rPr lang="en-US"/>
              <a:pPr/>
              <a:t>2</a:t>
            </a:fld>
            <a:endParaRPr lang="en-US"/>
          </a:p>
        </p:txBody>
      </p:sp>
      <p:sp>
        <p:nvSpPr>
          <p:cNvPr id="7" name="Rectangle 6"/>
          <p:cNvSpPr/>
          <p:nvPr/>
        </p:nvSpPr>
        <p:spPr>
          <a:xfrm>
            <a:off x="1066800" y="1676400"/>
            <a:ext cx="7239000" cy="830997"/>
          </a:xfrm>
          <a:prstGeom prst="rect">
            <a:avLst/>
          </a:prstGeom>
        </p:spPr>
        <p:txBody>
          <a:bodyPr wrap="square">
            <a:spAutoFit/>
          </a:bodyPr>
          <a:lstStyle/>
          <a:p>
            <a:r>
              <a:rPr lang="en-US" sz="2400" b="1" dirty="0" smtClean="0">
                <a:latin typeface="+mn-lt"/>
              </a:rPr>
              <a:t>Intel simulation of the Type 1 OOK FEC schemes presented in document 15-10-0097-02-0007</a:t>
            </a:r>
            <a:endParaRPr lang="en-US" sz="2400" b="1" dirty="0">
              <a:latin typeface="+mn-lt"/>
            </a:endParaRPr>
          </a:p>
        </p:txBody>
      </p:sp>
      <p:sp>
        <p:nvSpPr>
          <p:cNvPr id="10" name="Rectangle 9"/>
          <p:cNvSpPr/>
          <p:nvPr/>
        </p:nvSpPr>
        <p:spPr>
          <a:xfrm>
            <a:off x="1066800" y="3535740"/>
            <a:ext cx="7239000" cy="1569660"/>
          </a:xfrm>
          <a:prstGeom prst="rect">
            <a:avLst/>
          </a:prstGeom>
        </p:spPr>
        <p:txBody>
          <a:bodyPr wrap="square">
            <a:spAutoFit/>
          </a:bodyPr>
          <a:lstStyle/>
          <a:p>
            <a:pPr algn="ctr"/>
            <a:r>
              <a:rPr lang="en-US" sz="2400" u="sng" dirty="0" smtClean="0">
                <a:latin typeface="+mn-lt"/>
              </a:rPr>
              <a:t>Conclusions</a:t>
            </a:r>
          </a:p>
          <a:p>
            <a:pPr algn="ctr"/>
            <a:endParaRPr lang="en-US" sz="2400" dirty="0">
              <a:latin typeface="+mn-lt"/>
            </a:endParaRPr>
          </a:p>
          <a:p>
            <a:pPr algn="ctr"/>
            <a:r>
              <a:rPr lang="en-US" sz="2400" dirty="0" smtClean="0">
                <a:latin typeface="+mn-lt"/>
              </a:rPr>
              <a:t>We were able to duplicate some results but not all.</a:t>
            </a:r>
          </a:p>
          <a:p>
            <a:pPr algn="ctr"/>
            <a:endParaRPr lang="en-US" sz="2400" dirty="0">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3" descr="compare.bmp"/>
          <p:cNvPicPr>
            <a:picLocks noGrp="1" noChangeAspect="1"/>
          </p:cNvPicPr>
          <p:nvPr>
            <p:ph idx="1"/>
          </p:nvPr>
        </p:nvPicPr>
        <p:blipFill>
          <a:blip r:embed="rId2" cstate="print"/>
          <a:stretch>
            <a:fillRect/>
          </a:stretch>
        </p:blipFill>
        <p:spPr>
          <a:xfrm>
            <a:off x="381000" y="762000"/>
            <a:ext cx="6629400" cy="4972050"/>
          </a:xfrm>
        </p:spPr>
      </p:pic>
      <p:sp>
        <p:nvSpPr>
          <p:cNvPr id="5" name="TextBox 4"/>
          <p:cNvSpPr txBox="1"/>
          <p:nvPr/>
        </p:nvSpPr>
        <p:spPr>
          <a:xfrm>
            <a:off x="6637019" y="1752600"/>
            <a:ext cx="2202181" cy="2554545"/>
          </a:xfrm>
          <a:prstGeom prst="rect">
            <a:avLst/>
          </a:prstGeom>
          <a:noFill/>
        </p:spPr>
        <p:txBody>
          <a:bodyPr wrap="square" rtlCol="0">
            <a:spAutoFit/>
          </a:bodyPr>
          <a:lstStyle/>
          <a:p>
            <a:r>
              <a:rPr lang="en-US" sz="2000" dirty="0" smtClean="0"/>
              <a:t>Match:</a:t>
            </a:r>
          </a:p>
          <a:p>
            <a:r>
              <a:rPr lang="en-US" sz="2000" dirty="0" smtClean="0"/>
              <a:t>RS(15,6) and </a:t>
            </a:r>
            <a:br>
              <a:rPr lang="en-US" sz="2000" dirty="0" smtClean="0"/>
            </a:br>
            <a:r>
              <a:rPr lang="en-US" sz="2000" dirty="0" smtClean="0"/>
              <a:t>RS(15,12) + 1/2CC</a:t>
            </a:r>
          </a:p>
          <a:p>
            <a:endParaRPr lang="en-US" sz="2000" dirty="0"/>
          </a:p>
          <a:p>
            <a:r>
              <a:rPr lang="en-US" sz="2000" dirty="0" smtClean="0"/>
              <a:t>Divergent:</a:t>
            </a:r>
          </a:p>
          <a:p>
            <a:r>
              <a:rPr lang="en-US" sz="2000" dirty="0" smtClean="0"/>
              <a:t>RS(15,11) + 1/2CC and</a:t>
            </a:r>
            <a:br>
              <a:rPr lang="en-US" sz="2000" dirty="0" smtClean="0"/>
            </a:br>
            <a:r>
              <a:rPr lang="en-US" sz="2000" dirty="0" smtClean="0"/>
              <a:t>RS(15,11) + 1/3CC</a:t>
            </a:r>
            <a:endParaRPr lang="en-US" sz="2000" dirty="0"/>
          </a:p>
        </p:txBody>
      </p:sp>
      <p:sp>
        <p:nvSpPr>
          <p:cNvPr id="8" name="TextBox 7"/>
          <p:cNvSpPr txBox="1"/>
          <p:nvPr/>
        </p:nvSpPr>
        <p:spPr>
          <a:xfrm>
            <a:off x="1524000" y="5786735"/>
            <a:ext cx="6386685" cy="461665"/>
          </a:xfrm>
          <a:prstGeom prst="rect">
            <a:avLst/>
          </a:prstGeom>
          <a:noFill/>
        </p:spPr>
        <p:txBody>
          <a:bodyPr wrap="none" rtlCol="0">
            <a:spAutoFit/>
          </a:bodyPr>
          <a:lstStyle/>
          <a:p>
            <a:r>
              <a:rPr lang="en-US" sz="2400" dirty="0" err="1" smtClean="0"/>
              <a:t>Ec</a:t>
            </a:r>
            <a:r>
              <a:rPr lang="en-US" sz="2400" dirty="0" smtClean="0"/>
              <a:t>/No = </a:t>
            </a:r>
            <a:r>
              <a:rPr lang="en-US" sz="2400" dirty="0" err="1" smtClean="0"/>
              <a:t>Eb</a:t>
            </a:r>
            <a:r>
              <a:rPr lang="en-US" sz="2400" dirty="0" smtClean="0"/>
              <a:t>/No + 10log</a:t>
            </a:r>
            <a:r>
              <a:rPr lang="en-US" sz="2400" baseline="-25000" dirty="0" smtClean="0"/>
              <a:t>10</a:t>
            </a:r>
            <a:r>
              <a:rPr lang="en-US" sz="2400" dirty="0" smtClean="0"/>
              <a:t>(Data Rate/Optical Rate)</a:t>
            </a:r>
          </a:p>
        </p:txBody>
      </p:sp>
      <p:sp>
        <p:nvSpPr>
          <p:cNvPr id="6" name="Slide Number Placeholder 5"/>
          <p:cNvSpPr>
            <a:spLocks noGrp="1"/>
          </p:cNvSpPr>
          <p:nvPr>
            <p:ph type="sldNum" sz="quarter" idx="12"/>
          </p:nvPr>
        </p:nvSpPr>
        <p:spPr/>
        <p:txBody>
          <a:bodyPr/>
          <a:lstStyle/>
          <a:p>
            <a:r>
              <a:rPr lang="en-US" smtClean="0"/>
              <a:t>Slide </a:t>
            </a:r>
            <a:fld id="{293DE56F-B3EB-4A2B-900E-6F14B808DAF7}"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comparePhyI.bmp"/>
          <p:cNvPicPr>
            <a:picLocks noGrp="1" noChangeAspect="1"/>
          </p:cNvPicPr>
          <p:nvPr>
            <p:ph idx="1"/>
          </p:nvPr>
        </p:nvPicPr>
        <p:blipFill>
          <a:blip r:embed="rId2" cstate="print"/>
          <a:stretch>
            <a:fillRect/>
          </a:stretch>
        </p:blipFill>
        <p:spPr>
          <a:xfrm>
            <a:off x="152400" y="697468"/>
            <a:ext cx="7010400" cy="5257800"/>
          </a:xfrm>
        </p:spPr>
      </p:pic>
      <p:sp>
        <p:nvSpPr>
          <p:cNvPr id="7" name="TextBox 6"/>
          <p:cNvSpPr txBox="1"/>
          <p:nvPr/>
        </p:nvSpPr>
        <p:spPr>
          <a:xfrm>
            <a:off x="6781800" y="2297668"/>
            <a:ext cx="2209800" cy="3170099"/>
          </a:xfrm>
          <a:prstGeom prst="rect">
            <a:avLst/>
          </a:prstGeom>
          <a:noFill/>
        </p:spPr>
        <p:txBody>
          <a:bodyPr wrap="square" rtlCol="0">
            <a:spAutoFit/>
          </a:bodyPr>
          <a:lstStyle/>
          <a:p>
            <a:r>
              <a:rPr lang="en-US" sz="2000" dirty="0" smtClean="0"/>
              <a:t>~2 dB discrepancy</a:t>
            </a:r>
            <a:br>
              <a:rPr lang="en-US" sz="2000" dirty="0" smtClean="0"/>
            </a:br>
            <a:endParaRPr lang="en-US" sz="2000" dirty="0" smtClean="0"/>
          </a:p>
          <a:p>
            <a:r>
              <a:rPr lang="en-US" sz="2000" dirty="0" smtClean="0"/>
              <a:t>Same divergence observed at higher SNR’s</a:t>
            </a:r>
          </a:p>
          <a:p>
            <a:endParaRPr lang="en-US" sz="2000" dirty="0"/>
          </a:p>
          <a:p>
            <a:r>
              <a:rPr lang="en-US" sz="2000" dirty="0" smtClean="0"/>
              <a:t>Relative performance </a:t>
            </a:r>
          </a:p>
          <a:p>
            <a:r>
              <a:rPr lang="en-US" sz="2000" dirty="0" smtClean="0"/>
              <a:t>consistent.</a:t>
            </a:r>
          </a:p>
          <a:p>
            <a:endParaRPr lang="en-US" sz="2000" dirty="0"/>
          </a:p>
        </p:txBody>
      </p:sp>
      <p:sp>
        <p:nvSpPr>
          <p:cNvPr id="4" name="Slide Number Placeholder 3"/>
          <p:cNvSpPr>
            <a:spLocks noGrp="1"/>
          </p:cNvSpPr>
          <p:nvPr>
            <p:ph type="sldNum" sz="quarter" idx="12"/>
          </p:nvPr>
        </p:nvSpPr>
        <p:spPr/>
        <p:txBody>
          <a:bodyPr/>
          <a:lstStyle/>
          <a:p>
            <a:r>
              <a:rPr lang="en-US" smtClean="0"/>
              <a:t>Slide </a:t>
            </a:r>
            <a:fld id="{293DE56F-B3EB-4A2B-900E-6F14B808DAF7}" type="slidenum">
              <a:rPr lang="en-US" smtClean="0"/>
              <a:pPr/>
              <a:t>4</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53</TotalTime>
  <Words>76</Words>
  <Application>Microsoft Office PowerPoint</Application>
  <PresentationFormat>On-screen Show (4:3)</PresentationFormat>
  <Paragraphs>31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IEEE-P802_15</vt:lpstr>
      <vt:lpstr>Slide 1</vt:lpstr>
      <vt:lpstr>Slide 2</vt:lpstr>
      <vt:lpstr>Slide 3</vt:lpstr>
      <vt:lpstr>Slide 4</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Roberts, Richard D</dc:creator>
  <cp:keywords/>
  <dc:description>&lt;doc#&gt;</dc:description>
  <cp:lastModifiedBy>Roberts, Richard D</cp:lastModifiedBy>
  <cp:revision>15</cp:revision>
  <cp:lastPrinted>1998-02-10T13:28:06Z</cp:lastPrinted>
  <dcterms:created xsi:type="dcterms:W3CDTF">2010-03-14T15:08:03Z</dcterms:created>
  <dcterms:modified xsi:type="dcterms:W3CDTF">2010-03-14T16:03:18Z</dcterms:modified>
</cp:coreProperties>
</file>