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739663" y="183944"/>
            <a:ext cx="284200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 eaLnBrk="0" hangingPunct="0">
              <a:defRPr sz="15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83944"/>
            <a:ext cx="24367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 eaLnBrk="0" hangingPunct="0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89456" y="9292437"/>
            <a:ext cx="2275951" cy="15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 eaLnBrk="0" hangingPunct="0">
              <a:defRPr sz="10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845359" y="9292437"/>
            <a:ext cx="1462035" cy="15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 eaLnBrk="0" hangingPunct="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9ACC59D3-1B43-4484-AA2B-EEE6B02A9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5390" tIns="47695" rIns="95390" bIns="476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31855" y="9292438"/>
            <a:ext cx="750277" cy="1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73775" eaLnBrk="0" hangingPunct="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5390" tIns="47695" rIns="95390" bIns="47695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57600" y="101827"/>
            <a:ext cx="29692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 eaLnBrk="0" hangingPunct="0">
              <a:defRPr sz="15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101827"/>
            <a:ext cx="28872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 eaLnBrk="0" hangingPunct="0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79147" y="9295723"/>
            <a:ext cx="2647741" cy="1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 eaLnBrk="0" hangingPunct="0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94892" y="9295723"/>
            <a:ext cx="845737" cy="1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16F1419-57DD-4B60-9A89-977928499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3675" y="9295723"/>
            <a:ext cx="750277" cy="1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5390" tIns="47695" rIns="95390" bIns="476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5390" tIns="47695" rIns="95390" bIns="47695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557C6C7B-B9CE-4A66-A95F-13B77CF1EF3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557C6C7B-B9CE-4A66-A95F-13B77CF1EF3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557C6C7B-B9CE-4A66-A95F-13B77CF1EF3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557C6C7B-B9CE-4A66-A95F-13B77CF1EF3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000"/>
            <a:ext cx="1600200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&lt;March 2010&gt;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&lt;author&gt;, &lt;company&gt;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8A7E2A-3105-4D85-93B4-874C59A24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1420F19-1F0E-4C36-82D4-5FF35A16C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53A1AA-C021-482B-B063-1C8042FB1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000"/>
            <a:ext cx="1600200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Tim Harrington, Zebra Enterprise Solutions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B7F51F-86E6-4626-A926-1E12E1F6F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000"/>
            <a:ext cx="1600200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Tim Harrington, Zebra Enterprise Solutions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1DCAF-5397-46ED-A294-5765B163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000"/>
            <a:ext cx="1600200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Tim Harrington, Zebra Enterprise Solutions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C85AD2-2F88-42E0-A2DC-E99788657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000"/>
            <a:ext cx="1600200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69147" y="6501441"/>
            <a:ext cx="312420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Tim Harrington, Zebra Enterprise Solutions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62091" y="6507192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77EF75-69BE-4727-AFC7-F0A8FC0211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FACA02A-8ED3-409B-9707-6DE367ECB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89EFE2-BF84-48EF-B21A-0E5E6EDF2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6172200" y="381000"/>
            <a:ext cx="2367951" cy="18834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6172200" y="381000"/>
            <a:ext cx="26828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 smtClean="0">
                <a:latin typeface="+mn-lt"/>
              </a:rPr>
              <a:t>IEEE </a:t>
            </a:r>
            <a:r>
              <a:rPr lang="en-US" sz="1200" b="0" dirty="0" smtClean="0">
                <a:latin typeface="+mn-lt"/>
              </a:rPr>
              <a:t>802.15-10-0176-00-004f</a:t>
            </a:r>
            <a:endParaRPr lang="en-US" sz="1200" b="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313A91-68C9-48C5-BB30-D50FDA9FE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B4EBA6-A1A9-49CA-80CC-BB8079DBF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400" b="1"/>
            </a:lvl1pPr>
          </a:lstStyle>
          <a:p>
            <a:pPr>
              <a:defRPr/>
            </a:pPr>
            <a:r>
              <a:rPr lang="en-US" dirty="0"/>
              <a:t>&lt;month year&gt;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85C78F-1302-4560-AF19-C15C8F02E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429000" y="396875"/>
            <a:ext cx="5029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/>
            <a:r>
              <a:rPr lang="en-US" sz="1400" b="1" dirty="0"/>
              <a:t>doc.: IEEE </a:t>
            </a:r>
            <a:r>
              <a:rPr lang="en-US" sz="1400" b="1" dirty="0" smtClean="0"/>
              <a:t>802.15-10-0161-00-004f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UWB Standards and PHYs - </a:t>
            </a:r>
            <a:r>
              <a:rPr lang="en-US" dirty="0" smtClean="0">
                <a:solidFill>
                  <a:srgbClr val="FF0000"/>
                </a:solidFill>
              </a:rPr>
              <a:t>Discussion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A103422-731A-47FB-8632-0FB7517879F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99811" y="1951630"/>
            <a:ext cx="4882661" cy="58685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RFID/TG4f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59986" y="3043451"/>
            <a:ext cx="1758462" cy="7915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OOK and BPM/BPSK (4a) Coherent Rx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98639" y="3043451"/>
            <a:ext cx="1364776" cy="7915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OOK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Non-Coherent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RFID Rx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361991" y="3043451"/>
            <a:ext cx="1364776" cy="7915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latin typeface="+mn-lt"/>
              </a:rPr>
              <a:t>OOK Coherent RFID Rx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369441" y="5254388"/>
            <a:ext cx="1814942" cy="791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latin typeface="+mn-lt"/>
              </a:rPr>
              <a:t>OOK Base/Enhanced Mode RFID Tx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697080" y="5254388"/>
            <a:ext cx="1704032" cy="791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latin typeface="+mn-lt"/>
              </a:rPr>
              <a:t>OOK Long Range Mode RFID Tx</a:t>
            </a:r>
          </a:p>
        </p:txBody>
      </p:sp>
      <p:sp>
        <p:nvSpPr>
          <p:cNvPr id="34" name="Rectangle 33"/>
          <p:cNvSpPr txBox="1">
            <a:spLocks noChangeArrowheads="1"/>
          </p:cNvSpPr>
          <p:nvPr/>
        </p:nvSpPr>
        <p:spPr bwMode="auto">
          <a:xfrm>
            <a:off x="4376057" y="6475413"/>
            <a:ext cx="47679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Michael McLaughlin (Decawave), Dalibor Pokrajac 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GuardRFID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), Adrian Jennings (Time Domain), Andy Ward (Ubisense), Tim Harrington (ZES)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8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dirty="0" smtClean="0"/>
              <a:t>January 2010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 bwMode="auto">
          <a:xfrm>
            <a:off x="6309377" y="5254387"/>
            <a:ext cx="1364776" cy="791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4a UWB Tag</a:t>
            </a:r>
          </a:p>
        </p:txBody>
      </p:sp>
      <p:cxnSp>
        <p:nvCxnSpPr>
          <p:cNvPr id="53" name="Straight Arrow Connector 52"/>
          <p:cNvCxnSpPr>
            <a:stCxn id="17" idx="0"/>
            <a:endCxn id="14" idx="2"/>
          </p:cNvCxnSpPr>
          <p:nvPr/>
        </p:nvCxnSpPr>
        <p:spPr bwMode="auto">
          <a:xfrm rot="16200000" flipV="1">
            <a:off x="1169287" y="4146762"/>
            <a:ext cx="1419367" cy="7958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Straight Arrow Connector 54"/>
          <p:cNvCxnSpPr>
            <a:stCxn id="19" idx="0"/>
            <a:endCxn id="15" idx="2"/>
          </p:cNvCxnSpPr>
          <p:nvPr/>
        </p:nvCxnSpPr>
        <p:spPr bwMode="auto">
          <a:xfrm rot="16200000" flipV="1">
            <a:off x="3087055" y="3792346"/>
            <a:ext cx="1419367" cy="150471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6" name="Straight Arrow Connector 65"/>
          <p:cNvCxnSpPr>
            <a:stCxn id="48" idx="0"/>
            <a:endCxn id="13" idx="2"/>
          </p:cNvCxnSpPr>
          <p:nvPr/>
        </p:nvCxnSpPr>
        <p:spPr bwMode="auto">
          <a:xfrm rot="16200000" flipV="1">
            <a:off x="5205808" y="3468430"/>
            <a:ext cx="1419366" cy="21525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68" name="Straight Arrow Connector 67"/>
          <p:cNvCxnSpPr>
            <a:stCxn id="19" idx="0"/>
            <a:endCxn id="13" idx="2"/>
          </p:cNvCxnSpPr>
          <p:nvPr/>
        </p:nvCxnSpPr>
        <p:spPr bwMode="auto">
          <a:xfrm rot="5400000" flipH="1" flipV="1">
            <a:off x="3984473" y="4399645"/>
            <a:ext cx="1419367" cy="2901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Straight Arrow Connector 69"/>
          <p:cNvCxnSpPr>
            <a:stCxn id="17" idx="0"/>
            <a:endCxn id="15" idx="2"/>
          </p:cNvCxnSpPr>
          <p:nvPr/>
        </p:nvCxnSpPr>
        <p:spPr bwMode="auto">
          <a:xfrm rot="5400000" flipH="1" flipV="1">
            <a:off x="1950962" y="4160972"/>
            <a:ext cx="1419367" cy="7674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99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2" name="Straight Arrow Connector 71"/>
          <p:cNvCxnSpPr>
            <a:stCxn id="19" idx="0"/>
            <a:endCxn id="14" idx="2"/>
          </p:cNvCxnSpPr>
          <p:nvPr/>
        </p:nvCxnSpPr>
        <p:spPr bwMode="auto">
          <a:xfrm rot="16200000" flipV="1">
            <a:off x="2305379" y="3010670"/>
            <a:ext cx="1419367" cy="306806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8" name="Straight Arrow Connector 77"/>
          <p:cNvCxnSpPr>
            <a:stCxn id="17" idx="0"/>
            <a:endCxn id="13" idx="2"/>
          </p:cNvCxnSpPr>
          <p:nvPr/>
        </p:nvCxnSpPr>
        <p:spPr bwMode="auto">
          <a:xfrm rot="5400000" flipH="1" flipV="1">
            <a:off x="2848381" y="3263553"/>
            <a:ext cx="1419367" cy="256230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5106575" y="3835026"/>
            <a:ext cx="2110150" cy="14193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arrow"/>
          </a:ln>
          <a:effectLst/>
        </p:spPr>
      </p:cxnSp>
      <p:grpSp>
        <p:nvGrpSpPr>
          <p:cNvPr id="3" name="Group 124"/>
          <p:cNvGrpSpPr/>
          <p:nvPr/>
        </p:nvGrpSpPr>
        <p:grpSpPr>
          <a:xfrm>
            <a:off x="6520026" y="3197339"/>
            <a:ext cx="2308254" cy="523220"/>
            <a:chOff x="6520026" y="3197339"/>
            <a:chExt cx="2308254" cy="5232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6520026" y="3390523"/>
              <a:ext cx="414787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ysDash"/>
              <a:round/>
              <a:headEnd type="none" w="sm" len="sm"/>
              <a:tailEnd type="arrow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6934813" y="3197339"/>
              <a:ext cx="18934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+mn-lt"/>
                </a:rPr>
                <a:t>Optional, already defined (4a)</a:t>
              </a:r>
              <a:endParaRPr lang="en-US" sz="1400" b="1" dirty="0">
                <a:latin typeface="+mn-lt"/>
              </a:endParaRPr>
            </a:p>
          </p:txBody>
        </p:sp>
      </p:grpSp>
      <p:grpSp>
        <p:nvGrpSpPr>
          <p:cNvPr id="4" name="Group 126"/>
          <p:cNvGrpSpPr/>
          <p:nvPr/>
        </p:nvGrpSpPr>
        <p:grpSpPr>
          <a:xfrm>
            <a:off x="6520026" y="2366866"/>
            <a:ext cx="1503547" cy="307777"/>
            <a:chOff x="6520026" y="1951630"/>
            <a:chExt cx="1503547" cy="307777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6520026" y="2088542"/>
              <a:ext cx="414787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6934813" y="1951630"/>
              <a:ext cx="1088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+mn-lt"/>
                </a:rPr>
                <a:t>Mandatory</a:t>
              </a:r>
              <a:endParaRPr lang="en-US" sz="1400" b="1" dirty="0">
                <a:latin typeface="+mn-lt"/>
              </a:endParaRPr>
            </a:p>
          </p:txBody>
        </p:sp>
      </p:grpSp>
      <p:grpSp>
        <p:nvGrpSpPr>
          <p:cNvPr id="5" name="Group 125"/>
          <p:cNvGrpSpPr/>
          <p:nvPr/>
        </p:nvGrpSpPr>
        <p:grpSpPr>
          <a:xfrm>
            <a:off x="6520026" y="2782102"/>
            <a:ext cx="2308254" cy="307777"/>
            <a:chOff x="6520026" y="2889562"/>
            <a:chExt cx="2308254" cy="307777"/>
          </a:xfrm>
        </p:grpSpPr>
        <p:cxnSp>
          <p:nvCxnSpPr>
            <p:cNvPr id="95" name="Straight Arrow Connector 94"/>
            <p:cNvCxnSpPr/>
            <p:nvPr/>
          </p:nvCxnSpPr>
          <p:spPr bwMode="auto">
            <a:xfrm>
              <a:off x="6520026" y="3026474"/>
              <a:ext cx="414787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arrow"/>
            </a:ln>
            <a:effectLst/>
          </p:spPr>
        </p:cxnSp>
        <p:sp>
          <p:nvSpPr>
            <p:cNvPr id="96" name="TextBox 95"/>
            <p:cNvSpPr txBox="1"/>
            <p:nvPr/>
          </p:nvSpPr>
          <p:spPr>
            <a:xfrm>
              <a:off x="6934813" y="2889562"/>
              <a:ext cx="18934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+mn-lt"/>
                </a:rPr>
                <a:t>Already defined (4a)</a:t>
              </a:r>
              <a:endParaRPr lang="en-US" sz="1400" b="1" dirty="0">
                <a:latin typeface="+mn-lt"/>
              </a:endParaRPr>
            </a:p>
          </p:txBody>
        </p:sp>
      </p:grpSp>
      <p:grpSp>
        <p:nvGrpSpPr>
          <p:cNvPr id="7" name="Group 36"/>
          <p:cNvGrpSpPr/>
          <p:nvPr/>
        </p:nvGrpSpPr>
        <p:grpSpPr>
          <a:xfrm>
            <a:off x="6520026" y="1755776"/>
            <a:ext cx="1985538" cy="447359"/>
            <a:chOff x="6520026" y="1755776"/>
            <a:chExt cx="1985538" cy="447359"/>
          </a:xfrm>
        </p:grpSpPr>
        <p:cxnSp>
          <p:nvCxnSpPr>
            <p:cNvPr id="97" name="Straight Arrow Connector 96"/>
            <p:cNvCxnSpPr/>
            <p:nvPr/>
          </p:nvCxnSpPr>
          <p:spPr bwMode="auto">
            <a:xfrm>
              <a:off x="6520026" y="1978661"/>
              <a:ext cx="414787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6934813" y="1826360"/>
              <a:ext cx="15707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+mn-lt"/>
                </a:rPr>
                <a:t>To be discussed</a:t>
              </a:r>
              <a:endParaRPr lang="en-US" sz="1400" b="1" dirty="0">
                <a:latin typeface="+mn-lt"/>
              </a:endParaRPr>
            </a:p>
          </p:txBody>
        </p:sp>
        <p:cxnSp>
          <p:nvCxnSpPr>
            <p:cNvPr id="129" name="Straight Arrow Connector 128"/>
            <p:cNvCxnSpPr/>
            <p:nvPr/>
          </p:nvCxnSpPr>
          <p:spPr bwMode="auto">
            <a:xfrm>
              <a:off x="6520026" y="2201547"/>
              <a:ext cx="414787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99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6520026" y="1755776"/>
              <a:ext cx="414787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5" name="Rectangle 34"/>
          <p:cNvSpPr/>
          <p:nvPr/>
        </p:nvSpPr>
        <p:spPr bwMode="auto">
          <a:xfrm>
            <a:off x="-3220872" y="1447800"/>
            <a:ext cx="3220872" cy="442472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Action: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Mandatory going forward pending: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Quantification of added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complexity for non-coherent receiver: </a:t>
            </a:r>
            <a:r>
              <a:rPr kumimoji="0" lang="en-US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xta</a:t>
            </a:r>
            <a:r>
              <a:rPr lang="en-US" sz="1400" dirty="0" err="1" smtClean="0">
                <a:latin typeface="+mn-lt"/>
              </a:rPr>
              <a:t>l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tolerance, acquisition engine.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aseline="0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Then, what techniques could help the non-coherent receiver?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Inserted 1:1 SFD at end of LR mode preamble? Whitening the packet for enough 1’s to maintain timing?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aseline="0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Change picture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to reflect one receiver type since the standard does not define implementation, and if blue and green lines are black then the receivers (non-coherent, coherent) can be shown in a single box.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 cross cases (purple, blue, green) linked?</a:t>
            </a:r>
          </a:p>
          <a:p>
            <a:pPr lvl="1"/>
            <a:r>
              <a:rPr lang="en-US" dirty="0" smtClean="0"/>
              <a:t>Either both mandatory or both optional?</a:t>
            </a:r>
          </a:p>
          <a:p>
            <a:r>
              <a:rPr lang="en-US" dirty="0" smtClean="0"/>
              <a:t>What are the practical use cases for the blue/green links?</a:t>
            </a:r>
          </a:p>
          <a:p>
            <a:pPr lvl="1"/>
            <a:r>
              <a:rPr lang="en-US" dirty="0" smtClean="0"/>
              <a:t>What is the value?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2009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A103422-731A-47FB-8632-0FB7517879F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4376057" y="6475413"/>
            <a:ext cx="4767943" cy="3693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Michael McLaughlin (Decawave), Dalibor Pokrajac (GuardRFID), Adrian Jennings (Time Domain), Andy Ward (Ubisense), Tim Harrington (ZES)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Debating the purple line….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Mandatory</a:t>
            </a:r>
          </a:p>
          <a:p>
            <a:pPr lvl="1"/>
            <a:r>
              <a:rPr lang="en-US" sz="2000" dirty="0" smtClean="0"/>
              <a:t>Pros</a:t>
            </a:r>
          </a:p>
          <a:p>
            <a:pPr lvl="2"/>
            <a:r>
              <a:rPr lang="en-US" sz="1800" dirty="0" smtClean="0"/>
              <a:t>Enables coherent receiver to additionally detect Base/Enhanced Mode tags</a:t>
            </a:r>
          </a:p>
          <a:p>
            <a:pPr lvl="2"/>
            <a:r>
              <a:rPr lang="en-US" sz="1800" dirty="0" smtClean="0"/>
              <a:t>Better interoperability / more complete standard</a:t>
            </a:r>
          </a:p>
          <a:p>
            <a:pPr lvl="1"/>
            <a:r>
              <a:rPr lang="en-US" sz="2000" dirty="0" smtClean="0"/>
              <a:t>Cons</a:t>
            </a:r>
          </a:p>
          <a:p>
            <a:pPr lvl="2"/>
            <a:r>
              <a:rPr lang="en-US" sz="1800" dirty="0" smtClean="0"/>
              <a:t>More machinery in 4a receiver (purpose of non-coherent is simplicity) Is this out of our scope? </a:t>
            </a:r>
          </a:p>
          <a:p>
            <a:pPr lvl="2"/>
            <a:r>
              <a:rPr lang="en-US" sz="1800" dirty="0" smtClean="0"/>
              <a:t>or much more complicated tag, counter to intent to make simple tag</a:t>
            </a:r>
          </a:p>
          <a:p>
            <a:r>
              <a:rPr lang="en-US" sz="2400" dirty="0" smtClean="0"/>
              <a:t>Optional</a:t>
            </a:r>
          </a:p>
          <a:p>
            <a:pPr lvl="1"/>
            <a:r>
              <a:rPr lang="en-US" sz="2000" dirty="0" smtClean="0"/>
              <a:t>4a designer may choose to add functionality to receiver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2009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A103422-731A-47FB-8632-0FB7517879F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4376057" y="6475413"/>
            <a:ext cx="4767943" cy="3693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Michael McLaughlin (Decawave), Dalibor Pokrajac (GuardRFID), Adrian Jennings (Time Domain), Andy Ward (Ubisense), Tim Harrington (ZES)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4a* Discussion -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Substantially similar to 4a, but part of 4f - TBD</a:t>
            </a:r>
          </a:p>
          <a:p>
            <a:r>
              <a:rPr lang="en-US" sz="2800" dirty="0" smtClean="0"/>
              <a:t>Modifications - TBD</a:t>
            </a:r>
          </a:p>
          <a:p>
            <a:pPr lvl="1"/>
            <a:r>
              <a:rPr lang="en-US" sz="2400" dirty="0" smtClean="0"/>
              <a:t>Band plan uses 4a channels 6, 7, 10 at 1.3 GHz bandwidth</a:t>
            </a:r>
          </a:p>
          <a:p>
            <a:pPr lvl="1"/>
            <a:r>
              <a:rPr lang="en-US" sz="2400" dirty="0" smtClean="0"/>
              <a:t>New channels denoted 6*, 7*, 10* ??????</a:t>
            </a:r>
          </a:p>
          <a:p>
            <a:pPr lvl="2"/>
            <a:r>
              <a:rPr lang="en-US" sz="2000" dirty="0" smtClean="0"/>
              <a:t>Same center frequencies as equivalent 4a bands????</a:t>
            </a:r>
          </a:p>
          <a:p>
            <a:pPr lvl="2"/>
            <a:r>
              <a:rPr lang="en-US" sz="2000" dirty="0" smtClean="0"/>
              <a:t>Wider bandwidth ????</a:t>
            </a:r>
          </a:p>
          <a:p>
            <a:pPr lvl="1"/>
            <a:r>
              <a:rPr lang="en-US" sz="2400" dirty="0" smtClean="0"/>
              <a:t>Support for OOK demodulation</a:t>
            </a:r>
          </a:p>
          <a:p>
            <a:pPr lvl="1"/>
            <a:r>
              <a:rPr lang="en-US" sz="2400" dirty="0" smtClean="0"/>
              <a:t>PRF as defined on slide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A103422-731A-47FB-8632-0FB7517879F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4376057" y="6475413"/>
            <a:ext cx="4767943" cy="3693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Michael McLaughlin (Decawave), Dalibor Pokrajac (GuardRFID), Adrian Jennings (Time Domain), Andy Ward (Ubisense), Tim Harrington (ZES)</a:t>
            </a:r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dirty="0" smtClean="0"/>
              <a:t>January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</TotalTime>
  <Words>505</Words>
  <Application>Microsoft PowerPoint</Application>
  <PresentationFormat>On-screen Show (4:3)</PresentationFormat>
  <Paragraphs>73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UWB Standards and PHYs - Discussion</vt:lpstr>
      <vt:lpstr>General Discussion</vt:lpstr>
      <vt:lpstr>Debating the purple line….</vt:lpstr>
      <vt:lpstr>4a* Discussion - </vt:lpstr>
    </vt:vector>
  </TitlesOfParts>
  <Company>GTE Laboratories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>IEEE 802.15 &lt;subject&gt;</dc:subject>
  <dc:creator>Rober F. Heile</dc:creator>
  <cp:keywords/>
  <dc:description>&lt;doc#&gt;</dc:description>
  <cp:lastModifiedBy>Tim Harrington</cp:lastModifiedBy>
  <cp:revision>71</cp:revision>
  <cp:lastPrinted>1998-02-10T13:28:06Z</cp:lastPrinted>
  <dcterms:created xsi:type="dcterms:W3CDTF">1999-11-08T18:59:45Z</dcterms:created>
  <dcterms:modified xsi:type="dcterms:W3CDTF">2010-03-15T04:37:10Z</dcterms:modified>
</cp:coreProperties>
</file>