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1" r:id="rId4"/>
    <p:sldId id="262" r:id="rId5"/>
    <p:sldId id="264" r:id="rId6"/>
    <p:sldId id="265" r:id="rId7"/>
    <p:sldId id="266" r:id="rId8"/>
    <p:sldId id="263" r:id="rId9"/>
    <p:sldId id="268" r:id="rId10"/>
    <p:sldId id="269" r:id="rId11"/>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1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83944"/>
            <a:ext cx="284200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eaLnBrk="0" hangingPunct="0">
              <a:defRPr sz="1500" b="1"/>
            </a:lvl1pPr>
          </a:lstStyle>
          <a:p>
            <a:pPr>
              <a:defRPr/>
            </a:pPr>
            <a:r>
              <a:rPr lang="en-US"/>
              <a:t>doc.: IEEE 802.15-&lt;doc#&gt;</a:t>
            </a:r>
          </a:p>
        </p:txBody>
      </p:sp>
      <p:sp>
        <p:nvSpPr>
          <p:cNvPr id="3075" name="Rectangle 3"/>
          <p:cNvSpPr>
            <a:spLocks noGrp="1" noChangeArrowheads="1"/>
          </p:cNvSpPr>
          <p:nvPr>
            <p:ph type="dt" sz="quarter" idx="1"/>
          </p:nvPr>
        </p:nvSpPr>
        <p:spPr bwMode="auto">
          <a:xfrm>
            <a:off x="733530" y="183944"/>
            <a:ext cx="24367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eaLnBrk="0" hangingPunct="0">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389456" y="9292437"/>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845359" y="9292437"/>
            <a:ext cx="1462035"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3775" eaLnBrk="0" hangingPunct="0">
              <a:defRPr sz="1000"/>
            </a:lvl1pPr>
          </a:lstStyle>
          <a:p>
            <a:pPr>
              <a:defRPr/>
            </a:pPr>
            <a:r>
              <a:rPr lang="en-US"/>
              <a:t>Page </a:t>
            </a:r>
            <a:fld id="{9ACC59D3-1B43-4484-AA2B-EEE6B02A90FE}" type="slidenum">
              <a:rPr lang="en-US"/>
              <a:pPr>
                <a:defRPr/>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
        <p:nvSpPr>
          <p:cNvPr id="3079" name="Rectangle 7"/>
          <p:cNvSpPr>
            <a:spLocks noChangeArrowheads="1"/>
          </p:cNvSpPr>
          <p:nvPr/>
        </p:nvSpPr>
        <p:spPr bwMode="auto">
          <a:xfrm>
            <a:off x="731855" y="9292438"/>
            <a:ext cx="750277" cy="188871"/>
          </a:xfrm>
          <a:prstGeom prst="rect">
            <a:avLst/>
          </a:prstGeom>
          <a:noFill/>
          <a:ln w="9525">
            <a:noFill/>
            <a:miter lim="800000"/>
            <a:headEnd/>
            <a:tailEnd/>
          </a:ln>
          <a:effectLst/>
        </p:spPr>
        <p:txBody>
          <a:bodyPr lIns="0" tIns="0" rIns="0" bIns="0">
            <a:spAutoFit/>
          </a:bodyPr>
          <a:lstStyle/>
          <a:p>
            <a:pPr defTabSz="973775" eaLnBrk="0" hangingPunct="0">
              <a:defRPr/>
            </a:pPr>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101827"/>
            <a:ext cx="296928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eaLnBrk="0" hangingPunct="0">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89987" y="101827"/>
            <a:ext cx="28872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eaLnBrk="0" hangingPunct="0">
              <a:defRPr sz="15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79147" y="9295723"/>
            <a:ext cx="2647741"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6951" lvl="4" algn="r" defTabSz="973775"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94892" y="9295723"/>
            <a:ext cx="845737"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eaLnBrk="0" hangingPunct="0">
              <a:defRPr/>
            </a:lvl1pPr>
          </a:lstStyle>
          <a:p>
            <a:pPr>
              <a:defRPr/>
            </a:pPr>
            <a:r>
              <a:rPr lang="en-US"/>
              <a:t>Page </a:t>
            </a:r>
            <a:fld id="{616F1419-57DD-4B60-9A89-9779284993F7}" type="slidenum">
              <a:rPr lang="en-US"/>
              <a:pPr>
                <a:defRPr/>
              </a:pPr>
              <a:t>‹#›</a:t>
            </a:fld>
            <a:endParaRPr lang="en-US"/>
          </a:p>
        </p:txBody>
      </p:sp>
      <p:sp>
        <p:nvSpPr>
          <p:cNvPr id="2056" name="Rectangle 8"/>
          <p:cNvSpPr>
            <a:spLocks noChangeArrowheads="1"/>
          </p:cNvSpPr>
          <p:nvPr/>
        </p:nvSpPr>
        <p:spPr bwMode="auto">
          <a:xfrm>
            <a:off x="763675" y="9295723"/>
            <a:ext cx="750277" cy="188871"/>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094892" y="9295722"/>
            <a:ext cx="845737" cy="191047"/>
          </a:xfrm>
        </p:spPr>
        <p:txBody>
          <a:bodyPr/>
          <a:lstStyle/>
          <a:p>
            <a:pPr>
              <a:defRPr/>
            </a:pPr>
            <a:fld id="{59B7B193-96EA-4813-9E61-EEFDD8C09580}"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8A7E2A-3105-4D85-93B4-874C59A242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1420F19-1F0E-4C36-82D4-5FF35A16CB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153A1AA-C021-482B-B063-1C8042FB11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7F51F-86E6-4626-A926-1E12E1F6F6C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5E1DCAF-5397-46ED-A294-5765B163C58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EC85AD2-2F88-42E0-A2DC-E9978865729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8" name="Rectangle 5"/>
          <p:cNvSpPr>
            <a:spLocks noGrp="1" noChangeArrowheads="1"/>
          </p:cNvSpPr>
          <p:nvPr>
            <p:ph type="ftr" sz="quarter" idx="11"/>
          </p:nvPr>
        </p:nvSpPr>
        <p:spPr>
          <a:xfrm>
            <a:off x="5469147" y="6501441"/>
            <a:ext cx="3124200" cy="184666"/>
          </a:xfrm>
          <a:ln/>
        </p:spPr>
        <p:txBody>
          <a:bodyPr/>
          <a:lstStyle>
            <a:lvl1pPr>
              <a:defRPr/>
            </a:lvl1pPr>
          </a:lstStyle>
          <a:p>
            <a:pPr>
              <a:defRPr/>
            </a:pPr>
            <a:r>
              <a:rPr lang="en-US" dirty="0" smtClean="0"/>
              <a:t>Tim Harrington, Zebra Enterprise Solutions</a:t>
            </a:r>
            <a:endParaRPr lang="en-US" dirty="0"/>
          </a:p>
        </p:txBody>
      </p:sp>
      <p:sp>
        <p:nvSpPr>
          <p:cNvPr id="9" name="Rectangle 6"/>
          <p:cNvSpPr>
            <a:spLocks noGrp="1" noChangeArrowheads="1"/>
          </p:cNvSpPr>
          <p:nvPr>
            <p:ph type="sldNum" sz="quarter" idx="12"/>
          </p:nvPr>
        </p:nvSpPr>
        <p:spPr>
          <a:xfrm>
            <a:off x="4362091" y="6507192"/>
            <a:ext cx="530225" cy="182562"/>
          </a:xfrm>
          <a:ln/>
        </p:spPr>
        <p:txBody>
          <a:bodyPr/>
          <a:lstStyle>
            <a:lvl1pPr>
              <a:defRPr/>
            </a:lvl1pPr>
          </a:lstStyle>
          <a:p>
            <a:pPr>
              <a:defRPr/>
            </a:pPr>
            <a:r>
              <a:rPr lang="en-US" dirty="0"/>
              <a:t>Slide </a:t>
            </a:r>
            <a:fld id="{6777EF75-69BE-4727-AFC7-F0A8FC02112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ACA02A-8ED3-409B-9707-6DE367ECB7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489EFE2-BF84-48EF-B21A-0E5E6EDF2EB9}" type="slidenum">
              <a:rPr lang="en-US"/>
              <a:pPr>
                <a:defRPr/>
              </a:pPr>
              <a:t>‹#›</a:t>
            </a:fld>
            <a:endParaRPr lang="en-US"/>
          </a:p>
        </p:txBody>
      </p:sp>
      <p:sp>
        <p:nvSpPr>
          <p:cNvPr id="6" name="Rectangle 5"/>
          <p:cNvSpPr/>
          <p:nvPr userDrawn="1"/>
        </p:nvSpPr>
        <p:spPr bwMode="auto">
          <a:xfrm>
            <a:off x="6172200" y="381000"/>
            <a:ext cx="2367951" cy="18834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userDrawn="1"/>
        </p:nvSpPr>
        <p:spPr>
          <a:xfrm>
            <a:off x="6172200" y="381000"/>
            <a:ext cx="2682815" cy="276999"/>
          </a:xfrm>
          <a:prstGeom prst="rect">
            <a:avLst/>
          </a:prstGeom>
          <a:noFill/>
        </p:spPr>
        <p:txBody>
          <a:bodyPr wrap="square" rtlCol="0">
            <a:spAutoFit/>
          </a:bodyPr>
          <a:lstStyle/>
          <a:p>
            <a:r>
              <a:rPr lang="en-US" sz="1200" b="0" dirty="0" smtClean="0">
                <a:latin typeface="+mn-lt"/>
              </a:rPr>
              <a:t>IEEE 802.15-10-0161-00-004f</a:t>
            </a:r>
            <a:endParaRPr lang="en-US" sz="1200" b="0" dirty="0">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313A91-68C9-48C5-BB30-D50FDA9FE5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B4EBA6-A1A9-49CA-80CC-BB8079DBF8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dirty="0"/>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C485C78F-1302-4560-AF19-C15C8F02EA47}" type="slidenum">
              <a:rPr lang="en-US"/>
              <a:pPr>
                <a:defRPr/>
              </a:pPr>
              <a:t>‹#›</a:t>
            </a:fld>
            <a:endParaRPr lang="en-US"/>
          </a:p>
        </p:txBody>
      </p:sp>
      <p:sp>
        <p:nvSpPr>
          <p:cNvPr id="1031" name="Rectangle 7"/>
          <p:cNvSpPr>
            <a:spLocks noChangeArrowheads="1"/>
          </p:cNvSpPr>
          <p:nvPr/>
        </p:nvSpPr>
        <p:spPr bwMode="auto">
          <a:xfrm>
            <a:off x="3429000" y="396875"/>
            <a:ext cx="5029200" cy="215444"/>
          </a:xfrm>
          <a:prstGeom prst="rect">
            <a:avLst/>
          </a:prstGeom>
          <a:noFill/>
          <a:ln w="9525">
            <a:noFill/>
            <a:miter lim="800000"/>
            <a:headEnd/>
            <a:tailEnd/>
          </a:ln>
          <a:effectLst/>
        </p:spPr>
        <p:txBody>
          <a:bodyPr lIns="0" tIns="0" rIns="0" bIns="0" anchor="b">
            <a:spAutoFit/>
          </a:bodyPr>
          <a:lstStyle/>
          <a:p>
            <a:pPr lvl="4" algn="r" eaLnBrk="0" hangingPunct="0"/>
            <a:r>
              <a:rPr lang="en-US" sz="1400" b="1" dirty="0"/>
              <a:t>doc.: IEEE </a:t>
            </a:r>
            <a:r>
              <a:rPr lang="en-US" sz="1400" b="1" dirty="0" smtClean="0"/>
              <a:t>802.15-10-0161-00-004f</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tharrington@zebra.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xfrm>
            <a:off x="685800" y="381000"/>
            <a:ext cx="1600200" cy="215900"/>
          </a:xfrm>
          <a:noFill/>
        </p:spPr>
        <p:txBody>
          <a:bodyPr/>
          <a:lstStyle/>
          <a:p>
            <a:r>
              <a:rPr lang="en-US" dirty="0" smtClean="0"/>
              <a:t>March 2010</a:t>
            </a:r>
          </a:p>
        </p:txBody>
      </p:sp>
      <p:sp>
        <p:nvSpPr>
          <p:cNvPr id="15362" name="Footer Placeholder 2"/>
          <p:cNvSpPr>
            <a:spLocks noGrp="1"/>
          </p:cNvSpPr>
          <p:nvPr>
            <p:ph type="ftr" sz="quarter" idx="11"/>
          </p:nvPr>
        </p:nvSpPr>
        <p:spPr>
          <a:xfrm>
            <a:off x="5486400" y="6475413"/>
            <a:ext cx="3124200" cy="184150"/>
          </a:xfrm>
          <a:noFill/>
        </p:spPr>
        <p:txBody>
          <a:bodyPr/>
          <a:lstStyle/>
          <a:p>
            <a:r>
              <a:rPr lang="en-US" dirty="0" smtClean="0"/>
              <a:t>Tim Harrington, Zebra Enterprise Solutions</a:t>
            </a:r>
          </a:p>
        </p:txBody>
      </p:sp>
      <p:sp>
        <p:nvSpPr>
          <p:cNvPr id="15363" name="Slide Number Placeholder 3"/>
          <p:cNvSpPr>
            <a:spLocks noGrp="1"/>
          </p:cNvSpPr>
          <p:nvPr>
            <p:ph type="sldNum" sz="quarter" idx="12"/>
          </p:nvPr>
        </p:nvSpPr>
        <p:spPr>
          <a:noFill/>
        </p:spPr>
        <p:txBody>
          <a:bodyPr/>
          <a:lstStyle/>
          <a:p>
            <a:r>
              <a:rPr lang="en-US" smtClean="0"/>
              <a:t>Slide </a:t>
            </a:r>
            <a:fld id="{A70E28C7-91A3-4309-B7EA-5A55C802B2DD}" type="slidenum">
              <a:rPr lang="en-US" smtClean="0"/>
              <a:pPr/>
              <a:t>1</a:t>
            </a:fld>
            <a:endParaRPr lang="en-US" smtClean="0"/>
          </a:p>
        </p:txBody>
      </p:sp>
      <p:sp>
        <p:nvSpPr>
          <p:cNvPr id="6" name="Rectangle 3"/>
          <p:cNvSpPr>
            <a:spLocks noChangeArrowheads="1"/>
          </p:cNvSpPr>
          <p:nvPr/>
        </p:nvSpPr>
        <p:spPr bwMode="auto">
          <a:xfrm>
            <a:off x="152400" y="9144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smtClean="0"/>
              <a:t>Submission Title:</a:t>
            </a:r>
            <a:r>
              <a:rPr lang="en-US" sz="1600" dirty="0" smtClean="0"/>
              <a:t> [ZES UWB Band Plan Proposal]</a:t>
            </a:r>
          </a:p>
          <a:p>
            <a:r>
              <a:rPr lang="en-US" sz="1600" b="1" dirty="0" smtClean="0"/>
              <a:t>Date Submitted: </a:t>
            </a:r>
            <a:r>
              <a:rPr lang="en-US" sz="1600" dirty="0" smtClean="0"/>
              <a:t>[10 March, 2010]	</a:t>
            </a:r>
          </a:p>
          <a:p>
            <a:pPr>
              <a:defRPr/>
            </a:pPr>
            <a:r>
              <a:rPr lang="en-US" sz="1600" b="1" dirty="0" smtClean="0">
                <a:solidFill>
                  <a:schemeClr val="tx2"/>
                </a:solidFill>
              </a:rPr>
              <a:t>Source:</a:t>
            </a:r>
            <a:r>
              <a:rPr lang="en-US" sz="1600" dirty="0" smtClean="0">
                <a:solidFill>
                  <a:schemeClr val="tx2"/>
                </a:solidFill>
              </a:rPr>
              <a:t> </a:t>
            </a:r>
            <a:r>
              <a:rPr lang="en-US" sz="1600" dirty="0" smtClean="0">
                <a:latin typeface="Times New Roman" charset="0"/>
                <a:cs typeface="Times New Roman" charset="0"/>
                <a:sym typeface="Times New Roman" charset="0"/>
              </a:rPr>
              <a:t> [Tim Harrington] Company [Zebra Enterprise Solutions]</a:t>
            </a:r>
            <a:endParaRPr lang="en-US" sz="1600" dirty="0" smtClean="0">
              <a:latin typeface="Times New Roman" charset="0"/>
              <a:cs typeface="Times" charset="0"/>
              <a:sym typeface="Times New Roman" charset="0"/>
            </a:endParaRPr>
          </a:p>
          <a:p>
            <a:pPr>
              <a:defRPr/>
            </a:pPr>
            <a:r>
              <a:rPr lang="en-US" sz="1600" dirty="0" smtClean="0">
                <a:latin typeface="Times New Roman" charset="0"/>
                <a:cs typeface="Times New Roman" charset="0"/>
                <a:sym typeface="Times New Roman" charset="0"/>
              </a:rPr>
              <a:t>Address [2940 N. 1</a:t>
            </a:r>
            <a:r>
              <a:rPr lang="en-US" sz="1600" baseline="30000" dirty="0" smtClean="0">
                <a:latin typeface="Times New Roman" charset="0"/>
                <a:cs typeface="Times New Roman" charset="0"/>
                <a:sym typeface="Times New Roman" charset="0"/>
              </a:rPr>
              <a:t>st</a:t>
            </a:r>
            <a:r>
              <a:rPr lang="en-US" sz="1600" dirty="0" smtClean="0">
                <a:latin typeface="Times New Roman" charset="0"/>
                <a:cs typeface="Times New Roman" charset="0"/>
                <a:sym typeface="Times New Roman" charset="0"/>
              </a:rPr>
              <a:t> Street, San Jose, CA. 95134. USA]</a:t>
            </a:r>
            <a:endParaRPr lang="en-US" sz="1600" dirty="0" smtClean="0">
              <a:latin typeface="Times New Roman" charset="0"/>
              <a:cs typeface="Times" charset="0"/>
              <a:sym typeface="Times New Roman" charset="0"/>
            </a:endParaRPr>
          </a:p>
          <a:p>
            <a:pPr>
              <a:defRPr/>
            </a:pPr>
            <a:r>
              <a:rPr lang="en-US" sz="1600" dirty="0" smtClean="0">
                <a:latin typeface="Times New Roman" charset="0"/>
                <a:cs typeface="Times New Roman" charset="0"/>
                <a:sym typeface="Times New Roman" charset="0"/>
              </a:rPr>
              <a:t>Voice:[+1 408 473 8513], FAX: [+1 408 473 8501], E-Mail:[tharrington@zebra.com]</a:t>
            </a:r>
            <a:r>
              <a:rPr lang="en-US" sz="1600" dirty="0" smtClean="0">
                <a:solidFill>
                  <a:schemeClr val="tx2"/>
                </a:solidFill>
              </a:rPr>
              <a:t>	</a:t>
            </a:r>
          </a:p>
          <a:p>
            <a:pPr>
              <a:spcBef>
                <a:spcPts val="600"/>
              </a:spcBef>
              <a:spcAft>
                <a:spcPts val="600"/>
              </a:spcAft>
            </a:pPr>
            <a:r>
              <a:rPr lang="en-US" sz="1600" b="1" dirty="0" smtClean="0"/>
              <a:t>Re:</a:t>
            </a:r>
            <a:r>
              <a:rPr lang="en-US" sz="1600" dirty="0" smtClean="0"/>
              <a:t> [Band Plan Proposal for UWB RFID PHY.]</a:t>
            </a:r>
          </a:p>
          <a:p>
            <a:pPr>
              <a:spcBef>
                <a:spcPts val="600"/>
              </a:spcBef>
              <a:spcAft>
                <a:spcPts val="600"/>
              </a:spcAft>
            </a:pPr>
            <a:r>
              <a:rPr lang="en-US" sz="1600" b="1" dirty="0" smtClean="0"/>
              <a:t>Abstract:</a:t>
            </a:r>
            <a:r>
              <a:rPr lang="en-US" sz="1600" dirty="0" smtClean="0"/>
              <a:t>	[This document proposes a simple band plan that allows a single tag to be used throughout North America, the EU, and China, with an alternate band for Korea and other countries that require frequencies above 7 GHz.]</a:t>
            </a:r>
          </a:p>
          <a:p>
            <a:pPr>
              <a:spcBef>
                <a:spcPts val="600"/>
              </a:spcBef>
              <a:spcAft>
                <a:spcPts val="600"/>
              </a:spcAft>
            </a:pPr>
            <a:r>
              <a:rPr lang="en-US" sz="1600" b="1" dirty="0" smtClean="0"/>
              <a:t>Purpose:</a:t>
            </a:r>
            <a:r>
              <a:rPr lang="en-US" sz="1600" dirty="0" smtClean="0"/>
              <a:t>	[To resolve outstanding issues on the current baseline proposal]</a:t>
            </a:r>
          </a:p>
          <a:p>
            <a:r>
              <a:rPr lang="en-US" sz="1600" b="1" dirty="0" smtClean="0">
                <a:solidFill>
                  <a:schemeClr val="tx2"/>
                </a:solidFill>
              </a:rPr>
              <a:t>Notice:</a:t>
            </a:r>
            <a:r>
              <a:rPr 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1600" dirty="0" smtClean="0">
              <a:solidFill>
                <a:schemeClr val="tx2"/>
              </a:solidFill>
            </a:endParaRPr>
          </a:p>
          <a:p>
            <a:r>
              <a:rPr lang="en-US" sz="1600" b="1" dirty="0" smtClean="0">
                <a:solidFill>
                  <a:schemeClr val="tx2"/>
                </a:solidFill>
              </a:rPr>
              <a:t>Release:</a:t>
            </a:r>
            <a:r>
              <a:rPr lang="en-US" sz="1600" dirty="0" smtClean="0">
                <a:solidFill>
                  <a:schemeClr val="tx2"/>
                </a:solidFill>
              </a:rPr>
              <a:t>	The contributor acknowledges and accepts that this contribution becomes the property of IEEE and may be made publicly available by P802.15.	</a:t>
            </a:r>
            <a:endParaRPr lang="en-US" sz="16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Amended Band Plan Proposal</a:t>
            </a:r>
            <a:endParaRPr lang="en-US"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10</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685800" y="2263115"/>
            <a:ext cx="7772400" cy="3550969"/>
          </a:xfrm>
          <a:prstGeom prst="rect">
            <a:avLst/>
          </a:prstGeom>
          <a:noFill/>
          <a:ln w="9525">
            <a:noFill/>
            <a:miter lim="800000"/>
            <a:headEnd/>
            <a:tailEnd/>
          </a:ln>
          <a:effectLst/>
        </p:spPr>
      </p:pic>
      <p:sp>
        <p:nvSpPr>
          <p:cNvPr id="8" name="TextBox 7"/>
          <p:cNvSpPr txBox="1"/>
          <p:nvPr/>
        </p:nvSpPr>
        <p:spPr>
          <a:xfrm>
            <a:off x="3352800" y="1752600"/>
            <a:ext cx="2374368" cy="461665"/>
          </a:xfrm>
          <a:prstGeom prst="rect">
            <a:avLst/>
          </a:prstGeom>
          <a:noFill/>
        </p:spPr>
        <p:txBody>
          <a:bodyPr wrap="none" rtlCol="0">
            <a:spAutoFit/>
          </a:bodyPr>
          <a:lstStyle/>
          <a:p>
            <a:r>
              <a:rPr lang="en-US" sz="2400" b="1" dirty="0" smtClean="0"/>
              <a:t>802.15.4f Band 0</a:t>
            </a: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UWB PHY Band Proposal</a:t>
            </a:r>
            <a:endParaRPr lang="en-US" dirty="0"/>
          </a:p>
        </p:txBody>
      </p:sp>
      <p:sp>
        <p:nvSpPr>
          <p:cNvPr id="6" name="Subtitle 5"/>
          <p:cNvSpPr>
            <a:spLocks noGrp="1"/>
          </p:cNvSpPr>
          <p:nvPr>
            <p:ph type="subTitle" idx="1"/>
          </p:nvPr>
        </p:nvSpPr>
        <p:spPr/>
        <p:txBody>
          <a:bodyPr/>
          <a:lstStyle/>
          <a:p>
            <a:r>
              <a:rPr lang="en-US" dirty="0" smtClean="0"/>
              <a:t>Tim Harrington</a:t>
            </a:r>
          </a:p>
          <a:p>
            <a:r>
              <a:rPr lang="en-US" dirty="0" smtClean="0">
                <a:hlinkClick r:id="rId2"/>
              </a:rPr>
              <a:t>tharrington@zebra.com</a:t>
            </a:r>
            <a:endParaRPr lang="en-US" dirty="0" smtClean="0"/>
          </a:p>
          <a:p>
            <a:r>
              <a:rPr lang="en-US" dirty="0" smtClean="0"/>
              <a:t>+1-408-473-8513</a:t>
            </a:r>
            <a:endParaRPr lang="en-US" dirty="0"/>
          </a:p>
        </p:txBody>
      </p:sp>
      <p:sp>
        <p:nvSpPr>
          <p:cNvPr id="2" name="Date Placeholder 1"/>
          <p:cNvSpPr>
            <a:spLocks noGrp="1"/>
          </p:cNvSpPr>
          <p:nvPr>
            <p:ph type="dt" sz="half" idx="10"/>
          </p:nvPr>
        </p:nvSpPr>
        <p:spPr/>
        <p:txBody>
          <a:bodyPr/>
          <a:lstStyle/>
          <a:p>
            <a:pPr>
              <a:defRPr/>
            </a:pPr>
            <a:r>
              <a:rPr lang="en-US" dirty="0" smtClean="0"/>
              <a:t>March 2010</a:t>
            </a:r>
            <a:endParaRPr lang="en-US" dirty="0"/>
          </a:p>
        </p:txBody>
      </p:sp>
      <p:sp>
        <p:nvSpPr>
          <p:cNvPr id="3" name="Footer Placeholder 2"/>
          <p:cNvSpPr>
            <a:spLocks noGrp="1"/>
          </p:cNvSpPr>
          <p:nvPr>
            <p:ph type="ftr" sz="quarter" idx="11"/>
          </p:nvPr>
        </p:nvSpPr>
        <p:spPr>
          <a:xfrm>
            <a:off x="5486400" y="6475413"/>
            <a:ext cx="3124200" cy="184666"/>
          </a:xfrm>
        </p:spPr>
        <p:txBody>
          <a:bodyPr/>
          <a:lstStyle/>
          <a:p>
            <a:pPr>
              <a:defRPr/>
            </a:pPr>
            <a:r>
              <a:rPr lang="en-US" dirty="0" smtClean="0"/>
              <a:t>Tim Harrington, Zebra Enterprise Solutions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1489EFE2-BF84-48EF-B21A-0E5E6EDF2EB9}"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Background</a:t>
            </a:r>
            <a:endParaRPr lang="en-US" dirty="0"/>
          </a:p>
        </p:txBody>
      </p:sp>
      <p:sp>
        <p:nvSpPr>
          <p:cNvPr id="11" name="Content Placeholder 10"/>
          <p:cNvSpPr>
            <a:spLocks noGrp="1"/>
          </p:cNvSpPr>
          <p:nvPr>
            <p:ph idx="1"/>
          </p:nvPr>
        </p:nvSpPr>
        <p:spPr/>
        <p:txBody>
          <a:bodyPr/>
          <a:lstStyle/>
          <a:p>
            <a:r>
              <a:rPr lang="en-US" dirty="0" smtClean="0"/>
              <a:t>This presentation is provided to foster further discussions introduced in documents </a:t>
            </a:r>
            <a:br>
              <a:rPr lang="en-US" dirty="0" smtClean="0"/>
            </a:br>
            <a:r>
              <a:rPr lang="en-US" dirty="0" smtClean="0"/>
              <a:t>802.15-10-0147-00-004f  and </a:t>
            </a:r>
            <a:br>
              <a:rPr lang="en-US" dirty="0" smtClean="0"/>
            </a:br>
            <a:r>
              <a:rPr lang="en-US" dirty="0" smtClean="0"/>
              <a:t>802.15-10-0148-00-004f</a:t>
            </a:r>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Goals</a:t>
            </a:r>
            <a:endParaRPr lang="en-US" dirty="0"/>
          </a:p>
        </p:txBody>
      </p:sp>
      <p:sp>
        <p:nvSpPr>
          <p:cNvPr id="3" name="Content Placeholder 2"/>
          <p:cNvSpPr>
            <a:spLocks noGrp="1"/>
          </p:cNvSpPr>
          <p:nvPr>
            <p:ph idx="1"/>
          </p:nvPr>
        </p:nvSpPr>
        <p:spPr>
          <a:xfrm>
            <a:off x="609600" y="1600200"/>
            <a:ext cx="7772400" cy="4114800"/>
          </a:xfrm>
        </p:spPr>
        <p:txBody>
          <a:bodyPr/>
          <a:lstStyle/>
          <a:p>
            <a:r>
              <a:rPr lang="en-US" sz="2800" dirty="0" smtClean="0"/>
              <a:t>Primary</a:t>
            </a:r>
          </a:p>
          <a:p>
            <a:pPr lvl="1"/>
            <a:r>
              <a:rPr lang="en-US" sz="2400" dirty="0" smtClean="0"/>
              <a:t>Compliance with regional radio law</a:t>
            </a:r>
          </a:p>
          <a:p>
            <a:pPr lvl="1"/>
            <a:r>
              <a:rPr lang="en-US" sz="2400" dirty="0" smtClean="0"/>
              <a:t>Maximize value of new, and changes to, regional radio law</a:t>
            </a:r>
          </a:p>
          <a:p>
            <a:pPr lvl="1"/>
            <a:r>
              <a:rPr lang="en-US" sz="2400" dirty="0" smtClean="0"/>
              <a:t>Provide cost effective approach to promote accelerated growth to UWB in RFID/RTLS industry </a:t>
            </a:r>
          </a:p>
          <a:p>
            <a:pPr lvl="1"/>
            <a:r>
              <a:rPr lang="en-US" sz="2400" dirty="0" smtClean="0"/>
              <a:t>Co-exist with current standards</a:t>
            </a:r>
          </a:p>
          <a:p>
            <a:r>
              <a:rPr lang="en-US" sz="2800" dirty="0" smtClean="0"/>
              <a:t>Additional Goals</a:t>
            </a:r>
          </a:p>
          <a:p>
            <a:pPr lvl="1"/>
            <a:r>
              <a:rPr lang="en-US" sz="2400" dirty="0" smtClean="0"/>
              <a:t>Allow 802.15.4a interoperability with minimal performance trade-offs</a:t>
            </a:r>
          </a:p>
          <a:p>
            <a:pPr lvl="1"/>
            <a:r>
              <a:rPr lang="en-US" sz="2400" dirty="0" smtClean="0"/>
              <a:t>Provide path to lowest cost tag</a:t>
            </a:r>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with Regional Radio Law</a:t>
            </a:r>
            <a:endParaRPr lang="en-US" dirty="0"/>
          </a:p>
        </p:txBody>
      </p:sp>
      <p:sp>
        <p:nvSpPr>
          <p:cNvPr id="3" name="Content Placeholder 2"/>
          <p:cNvSpPr>
            <a:spLocks noGrp="1"/>
          </p:cNvSpPr>
          <p:nvPr>
            <p:ph idx="1"/>
          </p:nvPr>
        </p:nvSpPr>
        <p:spPr>
          <a:xfrm>
            <a:off x="609600" y="1676400"/>
            <a:ext cx="7772400" cy="4114800"/>
          </a:xfrm>
        </p:spPr>
        <p:txBody>
          <a:bodyPr/>
          <a:lstStyle/>
          <a:p>
            <a:r>
              <a:rPr lang="en-US" sz="2400" dirty="0" smtClean="0"/>
              <a:t>Compliance Only Possible in Regions that have Defined Laws</a:t>
            </a:r>
          </a:p>
          <a:p>
            <a:r>
              <a:rPr lang="en-US" sz="2400" dirty="0" smtClean="0"/>
              <a:t>“Early Adopter” Countries Serve As Models For Countries Which Do Not Yet Have Rules</a:t>
            </a:r>
          </a:p>
          <a:p>
            <a:pPr lvl="1"/>
            <a:r>
              <a:rPr lang="en-US" sz="2000" dirty="0" smtClean="0"/>
              <a:t>ETSI and FCC standards serve as guides to many countries regulatory agencies</a:t>
            </a:r>
          </a:p>
          <a:p>
            <a:r>
              <a:rPr lang="en-US" sz="2400" dirty="0" smtClean="0"/>
              <a:t>Standards Influence Changes in Local Radio Law</a:t>
            </a:r>
          </a:p>
          <a:p>
            <a:pPr lvl="1"/>
            <a:r>
              <a:rPr lang="en-US" sz="2000" dirty="0" smtClean="0"/>
              <a:t>Japan adopted 2.400-2.483 GHz after IEEE 802.11 was published </a:t>
            </a:r>
          </a:p>
          <a:p>
            <a:pPr lvl="2"/>
            <a:r>
              <a:rPr lang="en-US" sz="1600" dirty="0" smtClean="0"/>
              <a:t>Move from 2.470-2.497 GHz</a:t>
            </a:r>
          </a:p>
          <a:p>
            <a:pPr lvl="1"/>
            <a:r>
              <a:rPr lang="en-US" sz="2000" dirty="0" smtClean="0"/>
              <a:t>South Korea adopted “Wide Band” DSSS rules allowing 80 MHz DSSS after publication of ISO 24730-2</a:t>
            </a:r>
          </a:p>
          <a:p>
            <a:pPr lvl="2"/>
            <a:r>
              <a:rPr lang="en-US" sz="1600" dirty="0" smtClean="0"/>
              <a:t>Expansion from maximum bandwidth of 26 MHz</a:t>
            </a:r>
            <a:endParaRPr lang="en-US" sz="1600"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Maximize Value of Changes in Radio Law</a:t>
            </a:r>
            <a:endParaRPr lang="en-US" sz="3200" dirty="0"/>
          </a:p>
        </p:txBody>
      </p:sp>
      <p:sp>
        <p:nvSpPr>
          <p:cNvPr id="3" name="Content Placeholder 2"/>
          <p:cNvSpPr>
            <a:spLocks noGrp="1"/>
          </p:cNvSpPr>
          <p:nvPr>
            <p:ph idx="1"/>
          </p:nvPr>
        </p:nvSpPr>
        <p:spPr/>
        <p:txBody>
          <a:bodyPr/>
          <a:lstStyle/>
          <a:p>
            <a:r>
              <a:rPr lang="en-US" sz="2400" dirty="0" smtClean="0"/>
              <a:t>New Rules Provide the Ability to Find “Sweet Spots” of Commonality</a:t>
            </a:r>
          </a:p>
          <a:p>
            <a:r>
              <a:rPr lang="en-US" sz="2400" dirty="0" smtClean="0"/>
              <a:t>During Development of 4a</a:t>
            </a:r>
          </a:p>
          <a:p>
            <a:pPr lvl="1"/>
            <a:r>
              <a:rPr lang="en-US" sz="2000" dirty="0" smtClean="0"/>
              <a:t>EU rules were not yet set</a:t>
            </a:r>
          </a:p>
          <a:p>
            <a:pPr lvl="1"/>
            <a:r>
              <a:rPr lang="en-US" sz="2000" dirty="0" smtClean="0"/>
              <a:t>Chinese Rules were not yet set</a:t>
            </a:r>
          </a:p>
          <a:p>
            <a:pPr lvl="1"/>
            <a:r>
              <a:rPr lang="en-US" sz="2000" dirty="0" smtClean="0"/>
              <a:t>Canadian rules were not yet set</a:t>
            </a:r>
            <a:br>
              <a:rPr lang="en-US" sz="2000" dirty="0" smtClean="0"/>
            </a:br>
            <a:endParaRPr lang="en-US" sz="2000" dirty="0" smtClean="0"/>
          </a:p>
          <a:p>
            <a:r>
              <a:rPr lang="en-US" sz="2400" dirty="0" smtClean="0"/>
              <a:t>The Establishment Of These Rules Afford An Opportunity That Was Not Available To Members Of The 4a Committee</a:t>
            </a:r>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Accelerate Growth of UWB in  </a:t>
            </a:r>
            <a:br>
              <a:rPr lang="en-US" smtClean="0"/>
            </a:br>
            <a:r>
              <a:rPr lang="en-US" smtClean="0"/>
              <a:t>RFID/RTLS Industry</a:t>
            </a:r>
            <a:endParaRPr lang="en-US" dirty="0"/>
          </a:p>
        </p:txBody>
      </p:sp>
      <p:sp>
        <p:nvSpPr>
          <p:cNvPr id="3" name="Content Placeholder 2"/>
          <p:cNvSpPr>
            <a:spLocks noGrp="1"/>
          </p:cNvSpPr>
          <p:nvPr>
            <p:ph idx="1"/>
          </p:nvPr>
        </p:nvSpPr>
        <p:spPr>
          <a:xfrm>
            <a:off x="685800" y="1981200"/>
            <a:ext cx="8001000" cy="4114800"/>
          </a:xfrm>
        </p:spPr>
        <p:txBody>
          <a:bodyPr/>
          <a:lstStyle/>
          <a:p>
            <a:r>
              <a:rPr lang="en-US" sz="1600" dirty="0" smtClean="0"/>
              <a:t>Key Premises</a:t>
            </a:r>
          </a:p>
          <a:p>
            <a:pPr lvl="1"/>
            <a:r>
              <a:rPr lang="en-US" sz="1400" dirty="0" smtClean="0"/>
              <a:t>Standardization is conducive to market growth</a:t>
            </a:r>
          </a:p>
          <a:p>
            <a:pPr lvl="1"/>
            <a:r>
              <a:rPr lang="en-US" sz="1400" dirty="0" smtClean="0"/>
              <a:t>RFID Standards that allow passage across international boundaries  have widest applicability and desirability</a:t>
            </a:r>
          </a:p>
          <a:p>
            <a:pPr lvl="1"/>
            <a:r>
              <a:rPr lang="en-US" sz="1400" dirty="0" smtClean="0"/>
              <a:t>Key 4f goal is to foster international adoption of RFID devices for rapid market growth</a:t>
            </a:r>
          </a:p>
          <a:p>
            <a:pPr lvl="1"/>
            <a:r>
              <a:rPr lang="en-US" sz="1400" dirty="0" smtClean="0"/>
              <a:t>Low cost tags are a vital component to rapid market growth</a:t>
            </a:r>
          </a:p>
          <a:p>
            <a:r>
              <a:rPr lang="en-US" sz="1600" dirty="0" smtClean="0"/>
              <a:t>Cost Components</a:t>
            </a:r>
          </a:p>
          <a:p>
            <a:pPr lvl="1"/>
            <a:r>
              <a:rPr lang="en-US" sz="1400" dirty="0" smtClean="0"/>
              <a:t>High volume, single product manufacturing is key to low cost</a:t>
            </a:r>
          </a:p>
          <a:p>
            <a:pPr lvl="1"/>
            <a:r>
              <a:rPr lang="en-US" sz="1400" dirty="0" smtClean="0"/>
              <a:t>Multiple bands requires multiple products or higher cost multiple frequency transmitters</a:t>
            </a:r>
          </a:p>
          <a:p>
            <a:pPr lvl="1"/>
            <a:r>
              <a:rPr lang="en-US" sz="1400" dirty="0" smtClean="0"/>
              <a:t>Lowest cost tags are single frequency devices</a:t>
            </a:r>
          </a:p>
          <a:p>
            <a:r>
              <a:rPr lang="en-US" sz="1600" dirty="0" smtClean="0"/>
              <a:t>Key Assertions</a:t>
            </a:r>
          </a:p>
          <a:p>
            <a:pPr lvl="1"/>
            <a:r>
              <a:rPr lang="en-US" sz="1400" dirty="0" smtClean="0"/>
              <a:t>Single frequency tags are not conducive to remote frequency changes</a:t>
            </a:r>
          </a:p>
          <a:p>
            <a:pPr lvl="1"/>
            <a:r>
              <a:rPr lang="en-US" sz="1400" dirty="0" smtClean="0"/>
              <a:t>PHY standards with multiple bands have less value than single band standards</a:t>
            </a:r>
          </a:p>
          <a:p>
            <a:pPr lvl="2"/>
            <a:r>
              <a:rPr lang="en-US" sz="1200" dirty="0" smtClean="0"/>
              <a:t>1 Band would be optimal, but is not attainable at this time</a:t>
            </a:r>
          </a:p>
          <a:p>
            <a:pPr lvl="2"/>
            <a:r>
              <a:rPr lang="en-US" sz="1200" dirty="0" smtClean="0"/>
              <a:t>…But 2 is better than 3 and provides a potential path to 1</a:t>
            </a:r>
          </a:p>
          <a:p>
            <a:pPr lvl="1"/>
            <a:r>
              <a:rPr lang="en-US" sz="1600" dirty="0" smtClean="0"/>
              <a:t>International adoption of a single frequency will be hampered by more bands</a:t>
            </a:r>
          </a:p>
          <a:p>
            <a:pPr lvl="1"/>
            <a:r>
              <a:rPr lang="en-US" sz="1600" dirty="0" smtClean="0"/>
              <a:t>Single frequency, high volume product is less costly than a filter</a:t>
            </a:r>
          </a:p>
          <a:p>
            <a:pPr lvl="1"/>
            <a:endParaRPr lang="en-US" sz="1400" dirty="0" smtClean="0"/>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Commonality Possible with 2 Bands</a:t>
            </a:r>
            <a:endParaRPr lang="en-US" dirty="0"/>
          </a:p>
        </p:txBody>
      </p:sp>
      <p:sp>
        <p:nvSpPr>
          <p:cNvPr id="489" name="Content Placeholder 488"/>
          <p:cNvSpPr>
            <a:spLocks noGrp="1"/>
          </p:cNvSpPr>
          <p:nvPr>
            <p:ph idx="1"/>
          </p:nvPr>
        </p:nvSpPr>
        <p:spPr>
          <a:xfrm>
            <a:off x="381000" y="5105400"/>
            <a:ext cx="8077200" cy="990600"/>
          </a:xfrm>
        </p:spPr>
        <p:txBody>
          <a:bodyPr/>
          <a:lstStyle/>
          <a:p>
            <a:r>
              <a:rPr lang="en-US" sz="2000" dirty="0" smtClean="0"/>
              <a:t>~ 37.5% of World Population has UWB Regulations Defined</a:t>
            </a:r>
          </a:p>
          <a:p>
            <a:r>
              <a:rPr lang="en-US" sz="2000" dirty="0" smtClean="0"/>
              <a:t>~ 35% of World Population can be accommodated by 1 Band</a:t>
            </a:r>
          </a:p>
          <a:p>
            <a:r>
              <a:rPr lang="en-US" sz="2000" dirty="0" smtClean="0"/>
              <a:t> 93 % of Currently Available Market by Population Can Use 1 Band</a:t>
            </a:r>
            <a:endParaRPr lang="en-US" sz="2000" dirty="0"/>
          </a:p>
        </p:txBody>
      </p:sp>
      <p:sp>
        <p:nvSpPr>
          <p:cNvPr id="482" name="Rounded Rectangle 481"/>
          <p:cNvSpPr/>
          <p:nvPr/>
        </p:nvSpPr>
        <p:spPr>
          <a:xfrm>
            <a:off x="1219200" y="1676400"/>
            <a:ext cx="6680200" cy="3232727"/>
          </a:xfrm>
          <a:prstGeom prst="roundRect">
            <a:avLst/>
          </a:prstGeom>
          <a:gradFill flip="none" rotWithShape="1">
            <a:gsLst>
              <a:gs pos="0">
                <a:schemeClr val="accent2"/>
              </a:gs>
              <a:gs pos="50000">
                <a:schemeClr val="accent1">
                  <a:shade val="67500"/>
                  <a:satMod val="115000"/>
                </a:schemeClr>
              </a:gs>
              <a:gs pos="100000">
                <a:schemeClr val="accent1">
                  <a:shade val="100000"/>
                  <a:satMod val="115000"/>
                </a:schemeClr>
              </a:gs>
            </a:gsLst>
            <a:path path="circle">
              <a:fillToRect l="100000" t="100000"/>
            </a:path>
            <a:tileRect r="-100000" b="-100000"/>
          </a:gra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3"/>
          <p:cNvSpPr>
            <a:spLocks/>
          </p:cNvSpPr>
          <p:nvPr/>
        </p:nvSpPr>
        <p:spPr bwMode="auto">
          <a:xfrm>
            <a:off x="4187247" y="2921620"/>
            <a:ext cx="333399" cy="266974"/>
          </a:xfrm>
          <a:custGeom>
            <a:avLst/>
            <a:gdLst>
              <a:gd name="T0" fmla="*/ 234 w 276"/>
              <a:gd name="T1" fmla="*/ 198 h 241"/>
              <a:gd name="T2" fmla="*/ 220 w 276"/>
              <a:gd name="T3" fmla="*/ 198 h 241"/>
              <a:gd name="T4" fmla="*/ 213 w 276"/>
              <a:gd name="T5" fmla="*/ 205 h 241"/>
              <a:gd name="T6" fmla="*/ 184 w 276"/>
              <a:gd name="T7" fmla="*/ 205 h 241"/>
              <a:gd name="T8" fmla="*/ 163 w 276"/>
              <a:gd name="T9" fmla="*/ 220 h 241"/>
              <a:gd name="T10" fmla="*/ 142 w 276"/>
              <a:gd name="T11" fmla="*/ 205 h 241"/>
              <a:gd name="T12" fmla="*/ 113 w 276"/>
              <a:gd name="T13" fmla="*/ 205 h 241"/>
              <a:gd name="T14" fmla="*/ 99 w 276"/>
              <a:gd name="T15" fmla="*/ 198 h 241"/>
              <a:gd name="T16" fmla="*/ 78 w 276"/>
              <a:gd name="T17" fmla="*/ 198 h 241"/>
              <a:gd name="T18" fmla="*/ 64 w 276"/>
              <a:gd name="T19" fmla="*/ 220 h 241"/>
              <a:gd name="T20" fmla="*/ 64 w 276"/>
              <a:gd name="T21" fmla="*/ 241 h 241"/>
              <a:gd name="T22" fmla="*/ 57 w 276"/>
              <a:gd name="T23" fmla="*/ 220 h 241"/>
              <a:gd name="T24" fmla="*/ 42 w 276"/>
              <a:gd name="T25" fmla="*/ 227 h 241"/>
              <a:gd name="T26" fmla="*/ 35 w 276"/>
              <a:gd name="T27" fmla="*/ 220 h 241"/>
              <a:gd name="T28" fmla="*/ 21 w 276"/>
              <a:gd name="T29" fmla="*/ 220 h 241"/>
              <a:gd name="T30" fmla="*/ 0 w 276"/>
              <a:gd name="T31" fmla="*/ 191 h 241"/>
              <a:gd name="T32" fmla="*/ 0 w 276"/>
              <a:gd name="T33" fmla="*/ 170 h 241"/>
              <a:gd name="T34" fmla="*/ 64 w 276"/>
              <a:gd name="T35" fmla="*/ 156 h 241"/>
              <a:gd name="T36" fmla="*/ 78 w 276"/>
              <a:gd name="T37" fmla="*/ 149 h 241"/>
              <a:gd name="T38" fmla="*/ 78 w 276"/>
              <a:gd name="T39" fmla="*/ 92 h 241"/>
              <a:gd name="T40" fmla="*/ 99 w 276"/>
              <a:gd name="T41" fmla="*/ 85 h 241"/>
              <a:gd name="T42" fmla="*/ 205 w 276"/>
              <a:gd name="T43" fmla="*/ 0 h 241"/>
              <a:gd name="T44" fmla="*/ 241 w 276"/>
              <a:gd name="T45" fmla="*/ 0 h 241"/>
              <a:gd name="T46" fmla="*/ 255 w 276"/>
              <a:gd name="T47" fmla="*/ 14 h 241"/>
              <a:gd name="T48" fmla="*/ 255 w 276"/>
              <a:gd name="T49" fmla="*/ 43 h 241"/>
              <a:gd name="T50" fmla="*/ 269 w 276"/>
              <a:gd name="T51" fmla="*/ 64 h 241"/>
              <a:gd name="T52" fmla="*/ 276 w 276"/>
              <a:gd name="T53" fmla="*/ 64 h 241"/>
              <a:gd name="T54" fmla="*/ 269 w 276"/>
              <a:gd name="T55" fmla="*/ 128 h 241"/>
              <a:gd name="T56" fmla="*/ 234 w 276"/>
              <a:gd name="T57" fmla="*/ 191 h 241"/>
              <a:gd name="T58" fmla="*/ 234 w 276"/>
              <a:gd name="T59" fmla="*/ 198 h 2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6"/>
              <a:gd name="T91" fmla="*/ 0 h 241"/>
              <a:gd name="T92" fmla="*/ 276 w 276"/>
              <a:gd name="T93" fmla="*/ 241 h 2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6" h="241">
                <a:moveTo>
                  <a:pt x="234" y="198"/>
                </a:moveTo>
                <a:lnTo>
                  <a:pt x="220" y="198"/>
                </a:lnTo>
                <a:lnTo>
                  <a:pt x="213" y="205"/>
                </a:lnTo>
                <a:lnTo>
                  <a:pt x="184" y="205"/>
                </a:lnTo>
                <a:lnTo>
                  <a:pt x="163" y="220"/>
                </a:lnTo>
                <a:lnTo>
                  <a:pt x="142" y="205"/>
                </a:lnTo>
                <a:lnTo>
                  <a:pt x="113" y="205"/>
                </a:lnTo>
                <a:lnTo>
                  <a:pt x="99" y="198"/>
                </a:lnTo>
                <a:lnTo>
                  <a:pt x="78" y="198"/>
                </a:lnTo>
                <a:lnTo>
                  <a:pt x="64" y="220"/>
                </a:lnTo>
                <a:lnTo>
                  <a:pt x="64" y="241"/>
                </a:lnTo>
                <a:lnTo>
                  <a:pt x="57" y="220"/>
                </a:lnTo>
                <a:lnTo>
                  <a:pt x="42" y="227"/>
                </a:lnTo>
                <a:lnTo>
                  <a:pt x="35" y="220"/>
                </a:lnTo>
                <a:lnTo>
                  <a:pt x="21" y="220"/>
                </a:lnTo>
                <a:lnTo>
                  <a:pt x="0" y="191"/>
                </a:lnTo>
                <a:lnTo>
                  <a:pt x="0" y="170"/>
                </a:lnTo>
                <a:lnTo>
                  <a:pt x="64" y="156"/>
                </a:lnTo>
                <a:lnTo>
                  <a:pt x="78" y="149"/>
                </a:lnTo>
                <a:lnTo>
                  <a:pt x="78" y="92"/>
                </a:lnTo>
                <a:lnTo>
                  <a:pt x="99" y="85"/>
                </a:lnTo>
                <a:lnTo>
                  <a:pt x="205" y="0"/>
                </a:lnTo>
                <a:lnTo>
                  <a:pt x="241" y="0"/>
                </a:lnTo>
                <a:lnTo>
                  <a:pt x="255" y="14"/>
                </a:lnTo>
                <a:lnTo>
                  <a:pt x="255" y="43"/>
                </a:lnTo>
                <a:lnTo>
                  <a:pt x="269" y="64"/>
                </a:lnTo>
                <a:lnTo>
                  <a:pt x="276" y="64"/>
                </a:lnTo>
                <a:lnTo>
                  <a:pt x="269" y="128"/>
                </a:lnTo>
                <a:lnTo>
                  <a:pt x="234" y="191"/>
                </a:lnTo>
                <a:lnTo>
                  <a:pt x="234" y="198"/>
                </a:lnTo>
                <a:close/>
              </a:path>
            </a:pathLst>
          </a:custGeom>
          <a:solidFill>
            <a:schemeClr val="bg1"/>
          </a:solidFill>
          <a:ln w="6350" cmpd="sng">
            <a:solidFill>
              <a:schemeClr val="tx2"/>
            </a:solidFill>
            <a:round/>
            <a:headEnd/>
            <a:tailEnd/>
          </a:ln>
        </p:spPr>
        <p:txBody>
          <a:bodyPr/>
          <a:lstStyle/>
          <a:p>
            <a:endParaRPr lang="en-US"/>
          </a:p>
        </p:txBody>
      </p:sp>
      <p:sp>
        <p:nvSpPr>
          <p:cNvPr id="6" name="Freeform 4"/>
          <p:cNvSpPr>
            <a:spLocks/>
          </p:cNvSpPr>
          <p:nvPr/>
        </p:nvSpPr>
        <p:spPr bwMode="auto">
          <a:xfrm>
            <a:off x="4187247" y="2921620"/>
            <a:ext cx="333399" cy="266974"/>
          </a:xfrm>
          <a:custGeom>
            <a:avLst/>
            <a:gdLst>
              <a:gd name="T0" fmla="*/ 234 w 276"/>
              <a:gd name="T1" fmla="*/ 198 h 241"/>
              <a:gd name="T2" fmla="*/ 220 w 276"/>
              <a:gd name="T3" fmla="*/ 198 h 241"/>
              <a:gd name="T4" fmla="*/ 213 w 276"/>
              <a:gd name="T5" fmla="*/ 205 h 241"/>
              <a:gd name="T6" fmla="*/ 184 w 276"/>
              <a:gd name="T7" fmla="*/ 205 h 241"/>
              <a:gd name="T8" fmla="*/ 163 w 276"/>
              <a:gd name="T9" fmla="*/ 220 h 241"/>
              <a:gd name="T10" fmla="*/ 142 w 276"/>
              <a:gd name="T11" fmla="*/ 205 h 241"/>
              <a:gd name="T12" fmla="*/ 113 w 276"/>
              <a:gd name="T13" fmla="*/ 205 h 241"/>
              <a:gd name="T14" fmla="*/ 99 w 276"/>
              <a:gd name="T15" fmla="*/ 198 h 241"/>
              <a:gd name="T16" fmla="*/ 78 w 276"/>
              <a:gd name="T17" fmla="*/ 198 h 241"/>
              <a:gd name="T18" fmla="*/ 64 w 276"/>
              <a:gd name="T19" fmla="*/ 220 h 241"/>
              <a:gd name="T20" fmla="*/ 64 w 276"/>
              <a:gd name="T21" fmla="*/ 241 h 241"/>
              <a:gd name="T22" fmla="*/ 57 w 276"/>
              <a:gd name="T23" fmla="*/ 220 h 241"/>
              <a:gd name="T24" fmla="*/ 42 w 276"/>
              <a:gd name="T25" fmla="*/ 227 h 241"/>
              <a:gd name="T26" fmla="*/ 35 w 276"/>
              <a:gd name="T27" fmla="*/ 220 h 241"/>
              <a:gd name="T28" fmla="*/ 21 w 276"/>
              <a:gd name="T29" fmla="*/ 220 h 241"/>
              <a:gd name="T30" fmla="*/ 0 w 276"/>
              <a:gd name="T31" fmla="*/ 191 h 241"/>
              <a:gd name="T32" fmla="*/ 0 w 276"/>
              <a:gd name="T33" fmla="*/ 170 h 241"/>
              <a:gd name="T34" fmla="*/ 64 w 276"/>
              <a:gd name="T35" fmla="*/ 156 h 241"/>
              <a:gd name="T36" fmla="*/ 78 w 276"/>
              <a:gd name="T37" fmla="*/ 149 h 241"/>
              <a:gd name="T38" fmla="*/ 78 w 276"/>
              <a:gd name="T39" fmla="*/ 92 h 241"/>
              <a:gd name="T40" fmla="*/ 99 w 276"/>
              <a:gd name="T41" fmla="*/ 85 h 241"/>
              <a:gd name="T42" fmla="*/ 205 w 276"/>
              <a:gd name="T43" fmla="*/ 0 h 241"/>
              <a:gd name="T44" fmla="*/ 241 w 276"/>
              <a:gd name="T45" fmla="*/ 0 h 241"/>
              <a:gd name="T46" fmla="*/ 255 w 276"/>
              <a:gd name="T47" fmla="*/ 14 h 241"/>
              <a:gd name="T48" fmla="*/ 255 w 276"/>
              <a:gd name="T49" fmla="*/ 43 h 241"/>
              <a:gd name="T50" fmla="*/ 269 w 276"/>
              <a:gd name="T51" fmla="*/ 64 h 241"/>
              <a:gd name="T52" fmla="*/ 276 w 276"/>
              <a:gd name="T53" fmla="*/ 64 h 241"/>
              <a:gd name="T54" fmla="*/ 269 w 276"/>
              <a:gd name="T55" fmla="*/ 128 h 241"/>
              <a:gd name="T56" fmla="*/ 234 w 276"/>
              <a:gd name="T57" fmla="*/ 191 h 241"/>
              <a:gd name="T58" fmla="*/ 234 w 276"/>
              <a:gd name="T59" fmla="*/ 198 h 2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6"/>
              <a:gd name="T91" fmla="*/ 0 h 241"/>
              <a:gd name="T92" fmla="*/ 276 w 276"/>
              <a:gd name="T93" fmla="*/ 241 h 2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6" h="241">
                <a:moveTo>
                  <a:pt x="234" y="198"/>
                </a:moveTo>
                <a:lnTo>
                  <a:pt x="220" y="198"/>
                </a:lnTo>
                <a:lnTo>
                  <a:pt x="213" y="205"/>
                </a:lnTo>
                <a:lnTo>
                  <a:pt x="184" y="205"/>
                </a:lnTo>
                <a:lnTo>
                  <a:pt x="163" y="220"/>
                </a:lnTo>
                <a:lnTo>
                  <a:pt x="142" y="205"/>
                </a:lnTo>
                <a:lnTo>
                  <a:pt x="113" y="205"/>
                </a:lnTo>
                <a:lnTo>
                  <a:pt x="99" y="198"/>
                </a:lnTo>
                <a:lnTo>
                  <a:pt x="78" y="198"/>
                </a:lnTo>
                <a:lnTo>
                  <a:pt x="64" y="220"/>
                </a:lnTo>
                <a:lnTo>
                  <a:pt x="64" y="241"/>
                </a:lnTo>
                <a:lnTo>
                  <a:pt x="57" y="220"/>
                </a:lnTo>
                <a:lnTo>
                  <a:pt x="42" y="227"/>
                </a:lnTo>
                <a:lnTo>
                  <a:pt x="35" y="220"/>
                </a:lnTo>
                <a:lnTo>
                  <a:pt x="21" y="220"/>
                </a:lnTo>
                <a:lnTo>
                  <a:pt x="0" y="191"/>
                </a:lnTo>
                <a:lnTo>
                  <a:pt x="0" y="170"/>
                </a:lnTo>
                <a:lnTo>
                  <a:pt x="64" y="156"/>
                </a:lnTo>
                <a:lnTo>
                  <a:pt x="78" y="149"/>
                </a:lnTo>
                <a:lnTo>
                  <a:pt x="78" y="92"/>
                </a:lnTo>
                <a:lnTo>
                  <a:pt x="99" y="85"/>
                </a:lnTo>
                <a:lnTo>
                  <a:pt x="205" y="0"/>
                </a:lnTo>
                <a:lnTo>
                  <a:pt x="241" y="0"/>
                </a:lnTo>
                <a:lnTo>
                  <a:pt x="255" y="14"/>
                </a:lnTo>
                <a:lnTo>
                  <a:pt x="255" y="43"/>
                </a:lnTo>
                <a:lnTo>
                  <a:pt x="269" y="64"/>
                </a:lnTo>
                <a:lnTo>
                  <a:pt x="276" y="64"/>
                </a:lnTo>
                <a:lnTo>
                  <a:pt x="269" y="128"/>
                </a:lnTo>
                <a:lnTo>
                  <a:pt x="234" y="191"/>
                </a:lnTo>
                <a:lnTo>
                  <a:pt x="234" y="198"/>
                </a:lnTo>
                <a:close/>
              </a:path>
            </a:pathLst>
          </a:custGeom>
          <a:solidFill>
            <a:schemeClr val="bg1"/>
          </a:solidFill>
          <a:ln w="6350" cmpd="sng">
            <a:solidFill>
              <a:schemeClr val="tx2"/>
            </a:solidFill>
            <a:prstDash val="solid"/>
            <a:round/>
            <a:headEnd/>
            <a:tailEnd/>
          </a:ln>
        </p:spPr>
        <p:txBody>
          <a:bodyPr/>
          <a:lstStyle/>
          <a:p>
            <a:endParaRPr lang="en-US"/>
          </a:p>
        </p:txBody>
      </p:sp>
      <p:sp>
        <p:nvSpPr>
          <p:cNvPr id="7" name="Freeform 5"/>
          <p:cNvSpPr>
            <a:spLocks/>
          </p:cNvSpPr>
          <p:nvPr/>
        </p:nvSpPr>
        <p:spPr bwMode="auto">
          <a:xfrm>
            <a:off x="4237981" y="3140960"/>
            <a:ext cx="248841" cy="204939"/>
          </a:xfrm>
          <a:custGeom>
            <a:avLst/>
            <a:gdLst>
              <a:gd name="T0" fmla="*/ 206 w 206"/>
              <a:gd name="T1" fmla="*/ 7 h 185"/>
              <a:gd name="T2" fmla="*/ 206 w 206"/>
              <a:gd name="T3" fmla="*/ 22 h 185"/>
              <a:gd name="T4" fmla="*/ 206 w 206"/>
              <a:gd name="T5" fmla="*/ 43 h 185"/>
              <a:gd name="T6" fmla="*/ 192 w 206"/>
              <a:gd name="T7" fmla="*/ 50 h 185"/>
              <a:gd name="T8" fmla="*/ 185 w 206"/>
              <a:gd name="T9" fmla="*/ 92 h 185"/>
              <a:gd name="T10" fmla="*/ 171 w 206"/>
              <a:gd name="T11" fmla="*/ 107 h 185"/>
              <a:gd name="T12" fmla="*/ 163 w 206"/>
              <a:gd name="T13" fmla="*/ 135 h 185"/>
              <a:gd name="T14" fmla="*/ 149 w 206"/>
              <a:gd name="T15" fmla="*/ 149 h 185"/>
              <a:gd name="T16" fmla="*/ 142 w 206"/>
              <a:gd name="T17" fmla="*/ 135 h 185"/>
              <a:gd name="T18" fmla="*/ 128 w 206"/>
              <a:gd name="T19" fmla="*/ 135 h 185"/>
              <a:gd name="T20" fmla="*/ 107 w 206"/>
              <a:gd name="T21" fmla="*/ 177 h 185"/>
              <a:gd name="T22" fmla="*/ 57 w 206"/>
              <a:gd name="T23" fmla="*/ 185 h 185"/>
              <a:gd name="T24" fmla="*/ 57 w 206"/>
              <a:gd name="T25" fmla="*/ 177 h 185"/>
              <a:gd name="T26" fmla="*/ 43 w 206"/>
              <a:gd name="T27" fmla="*/ 156 h 185"/>
              <a:gd name="T28" fmla="*/ 22 w 206"/>
              <a:gd name="T29" fmla="*/ 149 h 185"/>
              <a:gd name="T30" fmla="*/ 0 w 206"/>
              <a:gd name="T31" fmla="*/ 149 h 185"/>
              <a:gd name="T32" fmla="*/ 0 w 206"/>
              <a:gd name="T33" fmla="*/ 107 h 185"/>
              <a:gd name="T34" fmla="*/ 22 w 206"/>
              <a:gd name="T35" fmla="*/ 64 h 185"/>
              <a:gd name="T36" fmla="*/ 22 w 206"/>
              <a:gd name="T37" fmla="*/ 43 h 185"/>
              <a:gd name="T38" fmla="*/ 22 w 206"/>
              <a:gd name="T39" fmla="*/ 22 h 185"/>
              <a:gd name="T40" fmla="*/ 36 w 206"/>
              <a:gd name="T41" fmla="*/ 0 h 185"/>
              <a:gd name="T42" fmla="*/ 57 w 206"/>
              <a:gd name="T43" fmla="*/ 0 h 185"/>
              <a:gd name="T44" fmla="*/ 78 w 206"/>
              <a:gd name="T45" fmla="*/ 7 h 185"/>
              <a:gd name="T46" fmla="*/ 100 w 206"/>
              <a:gd name="T47" fmla="*/ 7 h 185"/>
              <a:gd name="T48" fmla="*/ 121 w 206"/>
              <a:gd name="T49" fmla="*/ 22 h 185"/>
              <a:gd name="T50" fmla="*/ 142 w 206"/>
              <a:gd name="T51" fmla="*/ 7 h 185"/>
              <a:gd name="T52" fmla="*/ 171 w 206"/>
              <a:gd name="T53" fmla="*/ 7 h 185"/>
              <a:gd name="T54" fmla="*/ 185 w 206"/>
              <a:gd name="T55" fmla="*/ 0 h 185"/>
              <a:gd name="T56" fmla="*/ 192 w 206"/>
              <a:gd name="T57" fmla="*/ 0 h 185"/>
              <a:gd name="T58" fmla="*/ 206 w 206"/>
              <a:gd name="T59" fmla="*/ 7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06"/>
              <a:gd name="T91" fmla="*/ 0 h 185"/>
              <a:gd name="T92" fmla="*/ 206 w 206"/>
              <a:gd name="T93" fmla="*/ 185 h 18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06" h="185">
                <a:moveTo>
                  <a:pt x="206" y="7"/>
                </a:moveTo>
                <a:lnTo>
                  <a:pt x="206" y="22"/>
                </a:lnTo>
                <a:lnTo>
                  <a:pt x="206" y="43"/>
                </a:lnTo>
                <a:lnTo>
                  <a:pt x="192" y="50"/>
                </a:lnTo>
                <a:lnTo>
                  <a:pt x="185" y="92"/>
                </a:lnTo>
                <a:lnTo>
                  <a:pt x="171" y="107"/>
                </a:lnTo>
                <a:lnTo>
                  <a:pt x="163" y="135"/>
                </a:lnTo>
                <a:lnTo>
                  <a:pt x="149" y="149"/>
                </a:lnTo>
                <a:lnTo>
                  <a:pt x="142" y="135"/>
                </a:lnTo>
                <a:lnTo>
                  <a:pt x="128" y="135"/>
                </a:lnTo>
                <a:lnTo>
                  <a:pt x="107" y="177"/>
                </a:lnTo>
                <a:lnTo>
                  <a:pt x="57" y="185"/>
                </a:lnTo>
                <a:lnTo>
                  <a:pt x="57" y="177"/>
                </a:lnTo>
                <a:lnTo>
                  <a:pt x="43" y="156"/>
                </a:lnTo>
                <a:lnTo>
                  <a:pt x="22" y="149"/>
                </a:lnTo>
                <a:lnTo>
                  <a:pt x="0" y="149"/>
                </a:lnTo>
                <a:lnTo>
                  <a:pt x="0" y="107"/>
                </a:lnTo>
                <a:lnTo>
                  <a:pt x="22" y="64"/>
                </a:lnTo>
                <a:lnTo>
                  <a:pt x="22" y="43"/>
                </a:lnTo>
                <a:lnTo>
                  <a:pt x="22" y="22"/>
                </a:lnTo>
                <a:lnTo>
                  <a:pt x="36" y="0"/>
                </a:lnTo>
                <a:lnTo>
                  <a:pt x="57" y="0"/>
                </a:lnTo>
                <a:lnTo>
                  <a:pt x="78" y="7"/>
                </a:lnTo>
                <a:lnTo>
                  <a:pt x="100" y="7"/>
                </a:lnTo>
                <a:lnTo>
                  <a:pt x="121" y="22"/>
                </a:lnTo>
                <a:lnTo>
                  <a:pt x="142" y="7"/>
                </a:lnTo>
                <a:lnTo>
                  <a:pt x="171" y="7"/>
                </a:lnTo>
                <a:lnTo>
                  <a:pt x="185" y="0"/>
                </a:lnTo>
                <a:lnTo>
                  <a:pt x="192" y="0"/>
                </a:lnTo>
                <a:lnTo>
                  <a:pt x="206" y="7"/>
                </a:lnTo>
                <a:close/>
              </a:path>
            </a:pathLst>
          </a:custGeom>
          <a:solidFill>
            <a:schemeClr val="bg1"/>
          </a:solidFill>
          <a:ln w="6350" cmpd="sng">
            <a:solidFill>
              <a:schemeClr val="tx2"/>
            </a:solidFill>
            <a:round/>
            <a:headEnd/>
            <a:tailEnd/>
          </a:ln>
        </p:spPr>
        <p:txBody>
          <a:bodyPr/>
          <a:lstStyle/>
          <a:p>
            <a:endParaRPr lang="en-US"/>
          </a:p>
        </p:txBody>
      </p:sp>
      <p:sp>
        <p:nvSpPr>
          <p:cNvPr id="8" name="Freeform 6"/>
          <p:cNvSpPr>
            <a:spLocks/>
          </p:cNvSpPr>
          <p:nvPr/>
        </p:nvSpPr>
        <p:spPr bwMode="auto">
          <a:xfrm>
            <a:off x="4237981" y="3140960"/>
            <a:ext cx="248841" cy="204939"/>
          </a:xfrm>
          <a:custGeom>
            <a:avLst/>
            <a:gdLst>
              <a:gd name="T0" fmla="*/ 206 w 206"/>
              <a:gd name="T1" fmla="*/ 7 h 185"/>
              <a:gd name="T2" fmla="*/ 206 w 206"/>
              <a:gd name="T3" fmla="*/ 22 h 185"/>
              <a:gd name="T4" fmla="*/ 206 w 206"/>
              <a:gd name="T5" fmla="*/ 43 h 185"/>
              <a:gd name="T6" fmla="*/ 192 w 206"/>
              <a:gd name="T7" fmla="*/ 50 h 185"/>
              <a:gd name="T8" fmla="*/ 185 w 206"/>
              <a:gd name="T9" fmla="*/ 92 h 185"/>
              <a:gd name="T10" fmla="*/ 171 w 206"/>
              <a:gd name="T11" fmla="*/ 107 h 185"/>
              <a:gd name="T12" fmla="*/ 163 w 206"/>
              <a:gd name="T13" fmla="*/ 135 h 185"/>
              <a:gd name="T14" fmla="*/ 149 w 206"/>
              <a:gd name="T15" fmla="*/ 149 h 185"/>
              <a:gd name="T16" fmla="*/ 142 w 206"/>
              <a:gd name="T17" fmla="*/ 135 h 185"/>
              <a:gd name="T18" fmla="*/ 128 w 206"/>
              <a:gd name="T19" fmla="*/ 135 h 185"/>
              <a:gd name="T20" fmla="*/ 107 w 206"/>
              <a:gd name="T21" fmla="*/ 177 h 185"/>
              <a:gd name="T22" fmla="*/ 57 w 206"/>
              <a:gd name="T23" fmla="*/ 185 h 185"/>
              <a:gd name="T24" fmla="*/ 57 w 206"/>
              <a:gd name="T25" fmla="*/ 177 h 185"/>
              <a:gd name="T26" fmla="*/ 43 w 206"/>
              <a:gd name="T27" fmla="*/ 156 h 185"/>
              <a:gd name="T28" fmla="*/ 22 w 206"/>
              <a:gd name="T29" fmla="*/ 149 h 185"/>
              <a:gd name="T30" fmla="*/ 0 w 206"/>
              <a:gd name="T31" fmla="*/ 149 h 185"/>
              <a:gd name="T32" fmla="*/ 0 w 206"/>
              <a:gd name="T33" fmla="*/ 107 h 185"/>
              <a:gd name="T34" fmla="*/ 22 w 206"/>
              <a:gd name="T35" fmla="*/ 64 h 185"/>
              <a:gd name="T36" fmla="*/ 22 w 206"/>
              <a:gd name="T37" fmla="*/ 43 h 185"/>
              <a:gd name="T38" fmla="*/ 22 w 206"/>
              <a:gd name="T39" fmla="*/ 22 h 185"/>
              <a:gd name="T40" fmla="*/ 36 w 206"/>
              <a:gd name="T41" fmla="*/ 0 h 185"/>
              <a:gd name="T42" fmla="*/ 57 w 206"/>
              <a:gd name="T43" fmla="*/ 0 h 185"/>
              <a:gd name="T44" fmla="*/ 78 w 206"/>
              <a:gd name="T45" fmla="*/ 7 h 185"/>
              <a:gd name="T46" fmla="*/ 100 w 206"/>
              <a:gd name="T47" fmla="*/ 7 h 185"/>
              <a:gd name="T48" fmla="*/ 121 w 206"/>
              <a:gd name="T49" fmla="*/ 22 h 185"/>
              <a:gd name="T50" fmla="*/ 142 w 206"/>
              <a:gd name="T51" fmla="*/ 7 h 185"/>
              <a:gd name="T52" fmla="*/ 171 w 206"/>
              <a:gd name="T53" fmla="*/ 7 h 185"/>
              <a:gd name="T54" fmla="*/ 185 w 206"/>
              <a:gd name="T55" fmla="*/ 0 h 185"/>
              <a:gd name="T56" fmla="*/ 192 w 206"/>
              <a:gd name="T57" fmla="*/ 0 h 185"/>
              <a:gd name="T58" fmla="*/ 206 w 206"/>
              <a:gd name="T59" fmla="*/ 7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06"/>
              <a:gd name="T91" fmla="*/ 0 h 185"/>
              <a:gd name="T92" fmla="*/ 206 w 206"/>
              <a:gd name="T93" fmla="*/ 185 h 18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06" h="185">
                <a:moveTo>
                  <a:pt x="206" y="7"/>
                </a:moveTo>
                <a:lnTo>
                  <a:pt x="206" y="22"/>
                </a:lnTo>
                <a:lnTo>
                  <a:pt x="206" y="43"/>
                </a:lnTo>
                <a:lnTo>
                  <a:pt x="192" y="50"/>
                </a:lnTo>
                <a:lnTo>
                  <a:pt x="185" y="92"/>
                </a:lnTo>
                <a:lnTo>
                  <a:pt x="171" y="107"/>
                </a:lnTo>
                <a:lnTo>
                  <a:pt x="163" y="135"/>
                </a:lnTo>
                <a:lnTo>
                  <a:pt x="149" y="149"/>
                </a:lnTo>
                <a:lnTo>
                  <a:pt x="142" y="135"/>
                </a:lnTo>
                <a:lnTo>
                  <a:pt x="128" y="135"/>
                </a:lnTo>
                <a:lnTo>
                  <a:pt x="107" y="177"/>
                </a:lnTo>
                <a:lnTo>
                  <a:pt x="57" y="185"/>
                </a:lnTo>
                <a:lnTo>
                  <a:pt x="57" y="177"/>
                </a:lnTo>
                <a:lnTo>
                  <a:pt x="43" y="156"/>
                </a:lnTo>
                <a:lnTo>
                  <a:pt x="22" y="149"/>
                </a:lnTo>
                <a:lnTo>
                  <a:pt x="0" y="149"/>
                </a:lnTo>
                <a:lnTo>
                  <a:pt x="0" y="107"/>
                </a:lnTo>
                <a:lnTo>
                  <a:pt x="22" y="64"/>
                </a:lnTo>
                <a:lnTo>
                  <a:pt x="22" y="43"/>
                </a:lnTo>
                <a:lnTo>
                  <a:pt x="22" y="22"/>
                </a:lnTo>
                <a:lnTo>
                  <a:pt x="36" y="0"/>
                </a:lnTo>
                <a:lnTo>
                  <a:pt x="57" y="0"/>
                </a:lnTo>
                <a:lnTo>
                  <a:pt x="78" y="7"/>
                </a:lnTo>
                <a:lnTo>
                  <a:pt x="100" y="7"/>
                </a:lnTo>
                <a:lnTo>
                  <a:pt x="121" y="22"/>
                </a:lnTo>
                <a:lnTo>
                  <a:pt x="142" y="7"/>
                </a:lnTo>
                <a:lnTo>
                  <a:pt x="171" y="7"/>
                </a:lnTo>
                <a:lnTo>
                  <a:pt x="185" y="0"/>
                </a:lnTo>
                <a:lnTo>
                  <a:pt x="192" y="0"/>
                </a:lnTo>
                <a:lnTo>
                  <a:pt x="206"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9" name="Freeform 7"/>
          <p:cNvSpPr>
            <a:spLocks/>
          </p:cNvSpPr>
          <p:nvPr/>
        </p:nvSpPr>
        <p:spPr bwMode="auto">
          <a:xfrm>
            <a:off x="4495278" y="3196349"/>
            <a:ext cx="282664" cy="180568"/>
          </a:xfrm>
          <a:custGeom>
            <a:avLst/>
            <a:gdLst>
              <a:gd name="T0" fmla="*/ 0 w 234"/>
              <a:gd name="T1" fmla="*/ 127 h 163"/>
              <a:gd name="T2" fmla="*/ 21 w 234"/>
              <a:gd name="T3" fmla="*/ 163 h 163"/>
              <a:gd name="T4" fmla="*/ 35 w 234"/>
              <a:gd name="T5" fmla="*/ 149 h 163"/>
              <a:gd name="T6" fmla="*/ 43 w 234"/>
              <a:gd name="T7" fmla="*/ 149 h 163"/>
              <a:gd name="T8" fmla="*/ 57 w 234"/>
              <a:gd name="T9" fmla="*/ 149 h 163"/>
              <a:gd name="T10" fmla="*/ 78 w 234"/>
              <a:gd name="T11" fmla="*/ 149 h 163"/>
              <a:gd name="T12" fmla="*/ 85 w 234"/>
              <a:gd name="T13" fmla="*/ 113 h 163"/>
              <a:gd name="T14" fmla="*/ 99 w 234"/>
              <a:gd name="T15" fmla="*/ 113 h 163"/>
              <a:gd name="T16" fmla="*/ 106 w 234"/>
              <a:gd name="T17" fmla="*/ 127 h 163"/>
              <a:gd name="T18" fmla="*/ 142 w 234"/>
              <a:gd name="T19" fmla="*/ 135 h 163"/>
              <a:gd name="T20" fmla="*/ 149 w 234"/>
              <a:gd name="T21" fmla="*/ 127 h 163"/>
              <a:gd name="T22" fmla="*/ 234 w 234"/>
              <a:gd name="T23" fmla="*/ 113 h 163"/>
              <a:gd name="T24" fmla="*/ 184 w 234"/>
              <a:gd name="T25" fmla="*/ 57 h 163"/>
              <a:gd name="T26" fmla="*/ 163 w 234"/>
              <a:gd name="T27" fmla="*/ 50 h 163"/>
              <a:gd name="T28" fmla="*/ 163 w 234"/>
              <a:gd name="T29" fmla="*/ 28 h 163"/>
              <a:gd name="T30" fmla="*/ 142 w 234"/>
              <a:gd name="T31" fmla="*/ 0 h 163"/>
              <a:gd name="T32" fmla="*/ 128 w 234"/>
              <a:gd name="T33" fmla="*/ 14 h 163"/>
              <a:gd name="T34" fmla="*/ 106 w 234"/>
              <a:gd name="T35" fmla="*/ 35 h 163"/>
              <a:gd name="T36" fmla="*/ 78 w 234"/>
              <a:gd name="T37" fmla="*/ 50 h 163"/>
              <a:gd name="T38" fmla="*/ 78 w 234"/>
              <a:gd name="T39" fmla="*/ 57 h 163"/>
              <a:gd name="T40" fmla="*/ 64 w 234"/>
              <a:gd name="T41" fmla="*/ 71 h 163"/>
              <a:gd name="T42" fmla="*/ 14 w 234"/>
              <a:gd name="T43" fmla="*/ 78 h 163"/>
              <a:gd name="T44" fmla="*/ 0 w 234"/>
              <a:gd name="T45" fmla="*/ 106 h 163"/>
              <a:gd name="T46" fmla="*/ 0 w 234"/>
              <a:gd name="T47" fmla="*/ 127 h 1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4"/>
              <a:gd name="T73" fmla="*/ 0 h 163"/>
              <a:gd name="T74" fmla="*/ 234 w 234"/>
              <a:gd name="T75" fmla="*/ 163 h 1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4" h="163">
                <a:moveTo>
                  <a:pt x="0" y="127"/>
                </a:moveTo>
                <a:lnTo>
                  <a:pt x="21" y="163"/>
                </a:lnTo>
                <a:lnTo>
                  <a:pt x="35" y="149"/>
                </a:lnTo>
                <a:lnTo>
                  <a:pt x="43" y="149"/>
                </a:lnTo>
                <a:lnTo>
                  <a:pt x="57" y="149"/>
                </a:lnTo>
                <a:lnTo>
                  <a:pt x="78" y="149"/>
                </a:lnTo>
                <a:lnTo>
                  <a:pt x="85" y="113"/>
                </a:lnTo>
                <a:lnTo>
                  <a:pt x="99" y="113"/>
                </a:lnTo>
                <a:lnTo>
                  <a:pt x="106" y="127"/>
                </a:lnTo>
                <a:lnTo>
                  <a:pt x="142" y="135"/>
                </a:lnTo>
                <a:lnTo>
                  <a:pt x="149" y="127"/>
                </a:lnTo>
                <a:lnTo>
                  <a:pt x="234" y="113"/>
                </a:lnTo>
                <a:lnTo>
                  <a:pt x="184" y="57"/>
                </a:lnTo>
                <a:lnTo>
                  <a:pt x="163" y="50"/>
                </a:lnTo>
                <a:lnTo>
                  <a:pt x="163" y="28"/>
                </a:lnTo>
                <a:lnTo>
                  <a:pt x="142" y="0"/>
                </a:lnTo>
                <a:lnTo>
                  <a:pt x="128" y="14"/>
                </a:lnTo>
                <a:lnTo>
                  <a:pt x="106" y="35"/>
                </a:lnTo>
                <a:lnTo>
                  <a:pt x="78" y="50"/>
                </a:lnTo>
                <a:lnTo>
                  <a:pt x="78" y="57"/>
                </a:lnTo>
                <a:lnTo>
                  <a:pt x="64" y="71"/>
                </a:lnTo>
                <a:lnTo>
                  <a:pt x="14" y="78"/>
                </a:lnTo>
                <a:lnTo>
                  <a:pt x="0" y="106"/>
                </a:lnTo>
                <a:lnTo>
                  <a:pt x="0" y="127"/>
                </a:lnTo>
                <a:close/>
              </a:path>
            </a:pathLst>
          </a:custGeom>
          <a:solidFill>
            <a:schemeClr val="bg1"/>
          </a:solidFill>
          <a:ln w="6350" cmpd="sng">
            <a:solidFill>
              <a:schemeClr val="tx2"/>
            </a:solidFill>
            <a:round/>
            <a:headEnd/>
            <a:tailEnd/>
          </a:ln>
        </p:spPr>
        <p:txBody>
          <a:bodyPr/>
          <a:lstStyle/>
          <a:p>
            <a:endParaRPr lang="en-US"/>
          </a:p>
        </p:txBody>
      </p:sp>
      <p:sp>
        <p:nvSpPr>
          <p:cNvPr id="10" name="Freeform 8"/>
          <p:cNvSpPr>
            <a:spLocks/>
          </p:cNvSpPr>
          <p:nvPr/>
        </p:nvSpPr>
        <p:spPr bwMode="auto">
          <a:xfrm>
            <a:off x="4495278" y="3196349"/>
            <a:ext cx="282664" cy="180568"/>
          </a:xfrm>
          <a:custGeom>
            <a:avLst/>
            <a:gdLst>
              <a:gd name="T0" fmla="*/ 0 w 234"/>
              <a:gd name="T1" fmla="*/ 127 h 163"/>
              <a:gd name="T2" fmla="*/ 21 w 234"/>
              <a:gd name="T3" fmla="*/ 163 h 163"/>
              <a:gd name="T4" fmla="*/ 35 w 234"/>
              <a:gd name="T5" fmla="*/ 149 h 163"/>
              <a:gd name="T6" fmla="*/ 43 w 234"/>
              <a:gd name="T7" fmla="*/ 149 h 163"/>
              <a:gd name="T8" fmla="*/ 57 w 234"/>
              <a:gd name="T9" fmla="*/ 149 h 163"/>
              <a:gd name="T10" fmla="*/ 78 w 234"/>
              <a:gd name="T11" fmla="*/ 149 h 163"/>
              <a:gd name="T12" fmla="*/ 85 w 234"/>
              <a:gd name="T13" fmla="*/ 113 h 163"/>
              <a:gd name="T14" fmla="*/ 99 w 234"/>
              <a:gd name="T15" fmla="*/ 113 h 163"/>
              <a:gd name="T16" fmla="*/ 106 w 234"/>
              <a:gd name="T17" fmla="*/ 127 h 163"/>
              <a:gd name="T18" fmla="*/ 142 w 234"/>
              <a:gd name="T19" fmla="*/ 135 h 163"/>
              <a:gd name="T20" fmla="*/ 149 w 234"/>
              <a:gd name="T21" fmla="*/ 127 h 163"/>
              <a:gd name="T22" fmla="*/ 234 w 234"/>
              <a:gd name="T23" fmla="*/ 113 h 163"/>
              <a:gd name="T24" fmla="*/ 184 w 234"/>
              <a:gd name="T25" fmla="*/ 57 h 163"/>
              <a:gd name="T26" fmla="*/ 163 w 234"/>
              <a:gd name="T27" fmla="*/ 50 h 163"/>
              <a:gd name="T28" fmla="*/ 163 w 234"/>
              <a:gd name="T29" fmla="*/ 28 h 163"/>
              <a:gd name="T30" fmla="*/ 142 w 234"/>
              <a:gd name="T31" fmla="*/ 0 h 163"/>
              <a:gd name="T32" fmla="*/ 128 w 234"/>
              <a:gd name="T33" fmla="*/ 14 h 163"/>
              <a:gd name="T34" fmla="*/ 106 w 234"/>
              <a:gd name="T35" fmla="*/ 35 h 163"/>
              <a:gd name="T36" fmla="*/ 78 w 234"/>
              <a:gd name="T37" fmla="*/ 50 h 163"/>
              <a:gd name="T38" fmla="*/ 78 w 234"/>
              <a:gd name="T39" fmla="*/ 57 h 163"/>
              <a:gd name="T40" fmla="*/ 64 w 234"/>
              <a:gd name="T41" fmla="*/ 71 h 163"/>
              <a:gd name="T42" fmla="*/ 14 w 234"/>
              <a:gd name="T43" fmla="*/ 78 h 163"/>
              <a:gd name="T44" fmla="*/ 0 w 234"/>
              <a:gd name="T45" fmla="*/ 106 h 163"/>
              <a:gd name="T46" fmla="*/ 0 w 234"/>
              <a:gd name="T47" fmla="*/ 127 h 1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4"/>
              <a:gd name="T73" fmla="*/ 0 h 163"/>
              <a:gd name="T74" fmla="*/ 234 w 234"/>
              <a:gd name="T75" fmla="*/ 163 h 1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4" h="163">
                <a:moveTo>
                  <a:pt x="0" y="127"/>
                </a:moveTo>
                <a:lnTo>
                  <a:pt x="21" y="163"/>
                </a:lnTo>
                <a:lnTo>
                  <a:pt x="35" y="149"/>
                </a:lnTo>
                <a:lnTo>
                  <a:pt x="43" y="149"/>
                </a:lnTo>
                <a:lnTo>
                  <a:pt x="57" y="149"/>
                </a:lnTo>
                <a:lnTo>
                  <a:pt x="78" y="149"/>
                </a:lnTo>
                <a:lnTo>
                  <a:pt x="85" y="113"/>
                </a:lnTo>
                <a:lnTo>
                  <a:pt x="99" y="113"/>
                </a:lnTo>
                <a:lnTo>
                  <a:pt x="106" y="127"/>
                </a:lnTo>
                <a:lnTo>
                  <a:pt x="142" y="135"/>
                </a:lnTo>
                <a:lnTo>
                  <a:pt x="149" y="127"/>
                </a:lnTo>
                <a:lnTo>
                  <a:pt x="234" y="113"/>
                </a:lnTo>
                <a:lnTo>
                  <a:pt x="184" y="57"/>
                </a:lnTo>
                <a:lnTo>
                  <a:pt x="163" y="50"/>
                </a:lnTo>
                <a:lnTo>
                  <a:pt x="163" y="28"/>
                </a:lnTo>
                <a:lnTo>
                  <a:pt x="142" y="0"/>
                </a:lnTo>
                <a:lnTo>
                  <a:pt x="128" y="14"/>
                </a:lnTo>
                <a:lnTo>
                  <a:pt x="106" y="35"/>
                </a:lnTo>
                <a:lnTo>
                  <a:pt x="78" y="50"/>
                </a:lnTo>
                <a:lnTo>
                  <a:pt x="78" y="57"/>
                </a:lnTo>
                <a:lnTo>
                  <a:pt x="64" y="71"/>
                </a:lnTo>
                <a:lnTo>
                  <a:pt x="14" y="78"/>
                </a:lnTo>
                <a:lnTo>
                  <a:pt x="0" y="106"/>
                </a:lnTo>
                <a:lnTo>
                  <a:pt x="0" y="127"/>
                </a:lnTo>
                <a:close/>
              </a:path>
            </a:pathLst>
          </a:custGeom>
          <a:solidFill>
            <a:schemeClr val="bg1"/>
          </a:solidFill>
          <a:ln w="6350" cmpd="sng">
            <a:solidFill>
              <a:schemeClr val="tx2"/>
            </a:solidFill>
            <a:prstDash val="solid"/>
            <a:round/>
            <a:headEnd/>
            <a:tailEnd/>
          </a:ln>
        </p:spPr>
        <p:txBody>
          <a:bodyPr/>
          <a:lstStyle/>
          <a:p>
            <a:endParaRPr lang="en-US"/>
          </a:p>
        </p:txBody>
      </p:sp>
      <p:sp>
        <p:nvSpPr>
          <p:cNvPr id="11" name="Freeform 9"/>
          <p:cNvSpPr>
            <a:spLocks/>
          </p:cNvSpPr>
          <p:nvPr/>
        </p:nvSpPr>
        <p:spPr bwMode="auto">
          <a:xfrm>
            <a:off x="4444543" y="3329283"/>
            <a:ext cx="410708" cy="401016"/>
          </a:xfrm>
          <a:custGeom>
            <a:avLst/>
            <a:gdLst>
              <a:gd name="T0" fmla="*/ 191 w 340"/>
              <a:gd name="T1" fmla="*/ 7 h 362"/>
              <a:gd name="T2" fmla="*/ 276 w 340"/>
              <a:gd name="T3" fmla="*/ 0 h 362"/>
              <a:gd name="T4" fmla="*/ 290 w 340"/>
              <a:gd name="T5" fmla="*/ 7 h 362"/>
              <a:gd name="T6" fmla="*/ 311 w 340"/>
              <a:gd name="T7" fmla="*/ 7 h 362"/>
              <a:gd name="T8" fmla="*/ 333 w 340"/>
              <a:gd name="T9" fmla="*/ 36 h 362"/>
              <a:gd name="T10" fmla="*/ 333 w 340"/>
              <a:gd name="T11" fmla="*/ 50 h 362"/>
              <a:gd name="T12" fmla="*/ 340 w 340"/>
              <a:gd name="T13" fmla="*/ 64 h 362"/>
              <a:gd name="T14" fmla="*/ 333 w 340"/>
              <a:gd name="T15" fmla="*/ 71 h 362"/>
              <a:gd name="T16" fmla="*/ 318 w 340"/>
              <a:gd name="T17" fmla="*/ 92 h 362"/>
              <a:gd name="T18" fmla="*/ 311 w 340"/>
              <a:gd name="T19" fmla="*/ 121 h 362"/>
              <a:gd name="T20" fmla="*/ 297 w 340"/>
              <a:gd name="T21" fmla="*/ 142 h 362"/>
              <a:gd name="T22" fmla="*/ 297 w 340"/>
              <a:gd name="T23" fmla="*/ 156 h 362"/>
              <a:gd name="T24" fmla="*/ 311 w 340"/>
              <a:gd name="T25" fmla="*/ 163 h 362"/>
              <a:gd name="T26" fmla="*/ 311 w 340"/>
              <a:gd name="T27" fmla="*/ 185 h 362"/>
              <a:gd name="T28" fmla="*/ 311 w 340"/>
              <a:gd name="T29" fmla="*/ 227 h 362"/>
              <a:gd name="T30" fmla="*/ 333 w 340"/>
              <a:gd name="T31" fmla="*/ 262 h 362"/>
              <a:gd name="T32" fmla="*/ 318 w 340"/>
              <a:gd name="T33" fmla="*/ 262 h 362"/>
              <a:gd name="T34" fmla="*/ 297 w 340"/>
              <a:gd name="T35" fmla="*/ 270 h 362"/>
              <a:gd name="T36" fmla="*/ 297 w 340"/>
              <a:gd name="T37" fmla="*/ 284 h 362"/>
              <a:gd name="T38" fmla="*/ 290 w 340"/>
              <a:gd name="T39" fmla="*/ 333 h 362"/>
              <a:gd name="T40" fmla="*/ 297 w 340"/>
              <a:gd name="T41" fmla="*/ 340 h 362"/>
              <a:gd name="T42" fmla="*/ 311 w 340"/>
              <a:gd name="T43" fmla="*/ 340 h 362"/>
              <a:gd name="T44" fmla="*/ 311 w 340"/>
              <a:gd name="T45" fmla="*/ 362 h 362"/>
              <a:gd name="T46" fmla="*/ 290 w 340"/>
              <a:gd name="T47" fmla="*/ 355 h 362"/>
              <a:gd name="T48" fmla="*/ 255 w 340"/>
              <a:gd name="T49" fmla="*/ 333 h 362"/>
              <a:gd name="T50" fmla="*/ 248 w 340"/>
              <a:gd name="T51" fmla="*/ 333 h 362"/>
              <a:gd name="T52" fmla="*/ 212 w 340"/>
              <a:gd name="T53" fmla="*/ 312 h 362"/>
              <a:gd name="T54" fmla="*/ 170 w 340"/>
              <a:gd name="T55" fmla="*/ 319 h 362"/>
              <a:gd name="T56" fmla="*/ 184 w 340"/>
              <a:gd name="T57" fmla="*/ 312 h 362"/>
              <a:gd name="T58" fmla="*/ 170 w 340"/>
              <a:gd name="T59" fmla="*/ 291 h 362"/>
              <a:gd name="T60" fmla="*/ 170 w 340"/>
              <a:gd name="T61" fmla="*/ 248 h 362"/>
              <a:gd name="T62" fmla="*/ 148 w 340"/>
              <a:gd name="T63" fmla="*/ 241 h 362"/>
              <a:gd name="T64" fmla="*/ 127 w 340"/>
              <a:gd name="T65" fmla="*/ 241 h 362"/>
              <a:gd name="T66" fmla="*/ 127 w 340"/>
              <a:gd name="T67" fmla="*/ 262 h 362"/>
              <a:gd name="T68" fmla="*/ 99 w 340"/>
              <a:gd name="T69" fmla="*/ 262 h 362"/>
              <a:gd name="T70" fmla="*/ 85 w 340"/>
              <a:gd name="T71" fmla="*/ 248 h 362"/>
              <a:gd name="T72" fmla="*/ 77 w 340"/>
              <a:gd name="T73" fmla="*/ 220 h 362"/>
              <a:gd name="T74" fmla="*/ 63 w 340"/>
              <a:gd name="T75" fmla="*/ 220 h 362"/>
              <a:gd name="T76" fmla="*/ 21 w 340"/>
              <a:gd name="T77" fmla="*/ 220 h 362"/>
              <a:gd name="T78" fmla="*/ 0 w 340"/>
              <a:gd name="T79" fmla="*/ 227 h 362"/>
              <a:gd name="T80" fmla="*/ 0 w 340"/>
              <a:gd name="T81" fmla="*/ 220 h 362"/>
              <a:gd name="T82" fmla="*/ 0 w 340"/>
              <a:gd name="T83" fmla="*/ 199 h 362"/>
              <a:gd name="T84" fmla="*/ 14 w 340"/>
              <a:gd name="T85" fmla="*/ 199 h 362"/>
              <a:gd name="T86" fmla="*/ 21 w 340"/>
              <a:gd name="T87" fmla="*/ 199 h 362"/>
              <a:gd name="T88" fmla="*/ 35 w 340"/>
              <a:gd name="T89" fmla="*/ 185 h 362"/>
              <a:gd name="T90" fmla="*/ 42 w 340"/>
              <a:gd name="T91" fmla="*/ 199 h 362"/>
              <a:gd name="T92" fmla="*/ 63 w 340"/>
              <a:gd name="T93" fmla="*/ 177 h 362"/>
              <a:gd name="T94" fmla="*/ 77 w 340"/>
              <a:gd name="T95" fmla="*/ 142 h 362"/>
              <a:gd name="T96" fmla="*/ 99 w 340"/>
              <a:gd name="T97" fmla="*/ 114 h 362"/>
              <a:gd name="T98" fmla="*/ 106 w 340"/>
              <a:gd name="T99" fmla="*/ 64 h 362"/>
              <a:gd name="T100" fmla="*/ 120 w 340"/>
              <a:gd name="T101" fmla="*/ 36 h 362"/>
              <a:gd name="T102" fmla="*/ 127 w 340"/>
              <a:gd name="T103" fmla="*/ 0 h 362"/>
              <a:gd name="T104" fmla="*/ 141 w 340"/>
              <a:gd name="T105" fmla="*/ 0 h 362"/>
              <a:gd name="T106" fmla="*/ 148 w 340"/>
              <a:gd name="T107" fmla="*/ 7 h 362"/>
              <a:gd name="T108" fmla="*/ 184 w 340"/>
              <a:gd name="T109" fmla="*/ 15 h 362"/>
              <a:gd name="T110" fmla="*/ 191 w 340"/>
              <a:gd name="T111" fmla="*/ 7 h 36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0"/>
              <a:gd name="T169" fmla="*/ 0 h 362"/>
              <a:gd name="T170" fmla="*/ 340 w 340"/>
              <a:gd name="T171" fmla="*/ 362 h 36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0" h="362">
                <a:moveTo>
                  <a:pt x="191" y="7"/>
                </a:moveTo>
                <a:lnTo>
                  <a:pt x="276" y="0"/>
                </a:lnTo>
                <a:lnTo>
                  <a:pt x="290" y="7"/>
                </a:lnTo>
                <a:lnTo>
                  <a:pt x="311" y="7"/>
                </a:lnTo>
                <a:lnTo>
                  <a:pt x="333" y="36"/>
                </a:lnTo>
                <a:lnTo>
                  <a:pt x="333" y="50"/>
                </a:lnTo>
                <a:lnTo>
                  <a:pt x="340" y="64"/>
                </a:lnTo>
                <a:lnTo>
                  <a:pt x="333" y="71"/>
                </a:lnTo>
                <a:lnTo>
                  <a:pt x="318" y="92"/>
                </a:lnTo>
                <a:lnTo>
                  <a:pt x="311" y="121"/>
                </a:lnTo>
                <a:lnTo>
                  <a:pt x="297" y="142"/>
                </a:lnTo>
                <a:lnTo>
                  <a:pt x="297" y="156"/>
                </a:lnTo>
                <a:lnTo>
                  <a:pt x="311" y="163"/>
                </a:lnTo>
                <a:lnTo>
                  <a:pt x="311" y="185"/>
                </a:lnTo>
                <a:lnTo>
                  <a:pt x="311" y="227"/>
                </a:lnTo>
                <a:lnTo>
                  <a:pt x="333" y="262"/>
                </a:lnTo>
                <a:lnTo>
                  <a:pt x="318" y="262"/>
                </a:lnTo>
                <a:lnTo>
                  <a:pt x="297" y="270"/>
                </a:lnTo>
                <a:lnTo>
                  <a:pt x="297" y="284"/>
                </a:lnTo>
                <a:lnTo>
                  <a:pt x="290" y="333"/>
                </a:lnTo>
                <a:lnTo>
                  <a:pt x="297" y="340"/>
                </a:lnTo>
                <a:lnTo>
                  <a:pt x="311" y="340"/>
                </a:lnTo>
                <a:lnTo>
                  <a:pt x="311" y="362"/>
                </a:lnTo>
                <a:lnTo>
                  <a:pt x="290" y="355"/>
                </a:lnTo>
                <a:lnTo>
                  <a:pt x="255" y="333"/>
                </a:lnTo>
                <a:lnTo>
                  <a:pt x="248" y="333"/>
                </a:lnTo>
                <a:lnTo>
                  <a:pt x="212" y="312"/>
                </a:lnTo>
                <a:lnTo>
                  <a:pt x="170" y="319"/>
                </a:lnTo>
                <a:lnTo>
                  <a:pt x="184" y="312"/>
                </a:lnTo>
                <a:lnTo>
                  <a:pt x="170" y="291"/>
                </a:lnTo>
                <a:lnTo>
                  <a:pt x="170" y="248"/>
                </a:lnTo>
                <a:lnTo>
                  <a:pt x="148" y="241"/>
                </a:lnTo>
                <a:lnTo>
                  <a:pt x="127" y="241"/>
                </a:lnTo>
                <a:lnTo>
                  <a:pt x="127" y="262"/>
                </a:lnTo>
                <a:lnTo>
                  <a:pt x="99" y="262"/>
                </a:lnTo>
                <a:lnTo>
                  <a:pt x="85" y="248"/>
                </a:lnTo>
                <a:lnTo>
                  <a:pt x="77" y="220"/>
                </a:lnTo>
                <a:lnTo>
                  <a:pt x="63" y="220"/>
                </a:lnTo>
                <a:lnTo>
                  <a:pt x="21" y="220"/>
                </a:lnTo>
                <a:lnTo>
                  <a:pt x="0" y="227"/>
                </a:lnTo>
                <a:lnTo>
                  <a:pt x="0" y="220"/>
                </a:lnTo>
                <a:lnTo>
                  <a:pt x="0" y="199"/>
                </a:lnTo>
                <a:lnTo>
                  <a:pt x="14" y="199"/>
                </a:lnTo>
                <a:lnTo>
                  <a:pt x="21" y="199"/>
                </a:lnTo>
                <a:lnTo>
                  <a:pt x="35" y="185"/>
                </a:lnTo>
                <a:lnTo>
                  <a:pt x="42" y="199"/>
                </a:lnTo>
                <a:lnTo>
                  <a:pt x="63" y="177"/>
                </a:lnTo>
                <a:lnTo>
                  <a:pt x="77" y="142"/>
                </a:lnTo>
                <a:lnTo>
                  <a:pt x="99" y="114"/>
                </a:lnTo>
                <a:lnTo>
                  <a:pt x="106" y="64"/>
                </a:lnTo>
                <a:lnTo>
                  <a:pt x="120" y="36"/>
                </a:lnTo>
                <a:lnTo>
                  <a:pt x="127" y="0"/>
                </a:lnTo>
                <a:lnTo>
                  <a:pt x="141" y="0"/>
                </a:lnTo>
                <a:lnTo>
                  <a:pt x="148" y="7"/>
                </a:lnTo>
                <a:lnTo>
                  <a:pt x="184" y="15"/>
                </a:lnTo>
                <a:lnTo>
                  <a:pt x="191" y="7"/>
                </a:lnTo>
                <a:close/>
              </a:path>
            </a:pathLst>
          </a:custGeom>
          <a:solidFill>
            <a:schemeClr val="bg1"/>
          </a:solidFill>
          <a:ln w="6350" cmpd="sng">
            <a:solidFill>
              <a:schemeClr val="tx2"/>
            </a:solidFill>
            <a:round/>
            <a:headEnd/>
            <a:tailEnd/>
          </a:ln>
        </p:spPr>
        <p:txBody>
          <a:bodyPr/>
          <a:lstStyle/>
          <a:p>
            <a:endParaRPr lang="en-US"/>
          </a:p>
        </p:txBody>
      </p:sp>
      <p:sp>
        <p:nvSpPr>
          <p:cNvPr id="12" name="Freeform 10"/>
          <p:cNvSpPr>
            <a:spLocks/>
          </p:cNvSpPr>
          <p:nvPr/>
        </p:nvSpPr>
        <p:spPr bwMode="auto">
          <a:xfrm>
            <a:off x="4444543" y="3329283"/>
            <a:ext cx="410708" cy="401016"/>
          </a:xfrm>
          <a:custGeom>
            <a:avLst/>
            <a:gdLst>
              <a:gd name="T0" fmla="*/ 191 w 340"/>
              <a:gd name="T1" fmla="*/ 7 h 362"/>
              <a:gd name="T2" fmla="*/ 276 w 340"/>
              <a:gd name="T3" fmla="*/ 0 h 362"/>
              <a:gd name="T4" fmla="*/ 290 w 340"/>
              <a:gd name="T5" fmla="*/ 7 h 362"/>
              <a:gd name="T6" fmla="*/ 311 w 340"/>
              <a:gd name="T7" fmla="*/ 7 h 362"/>
              <a:gd name="T8" fmla="*/ 333 w 340"/>
              <a:gd name="T9" fmla="*/ 36 h 362"/>
              <a:gd name="T10" fmla="*/ 333 w 340"/>
              <a:gd name="T11" fmla="*/ 50 h 362"/>
              <a:gd name="T12" fmla="*/ 340 w 340"/>
              <a:gd name="T13" fmla="*/ 64 h 362"/>
              <a:gd name="T14" fmla="*/ 333 w 340"/>
              <a:gd name="T15" fmla="*/ 71 h 362"/>
              <a:gd name="T16" fmla="*/ 318 w 340"/>
              <a:gd name="T17" fmla="*/ 92 h 362"/>
              <a:gd name="T18" fmla="*/ 311 w 340"/>
              <a:gd name="T19" fmla="*/ 121 h 362"/>
              <a:gd name="T20" fmla="*/ 297 w 340"/>
              <a:gd name="T21" fmla="*/ 142 h 362"/>
              <a:gd name="T22" fmla="*/ 297 w 340"/>
              <a:gd name="T23" fmla="*/ 156 h 362"/>
              <a:gd name="T24" fmla="*/ 311 w 340"/>
              <a:gd name="T25" fmla="*/ 163 h 362"/>
              <a:gd name="T26" fmla="*/ 311 w 340"/>
              <a:gd name="T27" fmla="*/ 185 h 362"/>
              <a:gd name="T28" fmla="*/ 311 w 340"/>
              <a:gd name="T29" fmla="*/ 227 h 362"/>
              <a:gd name="T30" fmla="*/ 333 w 340"/>
              <a:gd name="T31" fmla="*/ 262 h 362"/>
              <a:gd name="T32" fmla="*/ 318 w 340"/>
              <a:gd name="T33" fmla="*/ 262 h 362"/>
              <a:gd name="T34" fmla="*/ 297 w 340"/>
              <a:gd name="T35" fmla="*/ 270 h 362"/>
              <a:gd name="T36" fmla="*/ 297 w 340"/>
              <a:gd name="T37" fmla="*/ 284 h 362"/>
              <a:gd name="T38" fmla="*/ 290 w 340"/>
              <a:gd name="T39" fmla="*/ 333 h 362"/>
              <a:gd name="T40" fmla="*/ 297 w 340"/>
              <a:gd name="T41" fmla="*/ 340 h 362"/>
              <a:gd name="T42" fmla="*/ 311 w 340"/>
              <a:gd name="T43" fmla="*/ 340 h 362"/>
              <a:gd name="T44" fmla="*/ 311 w 340"/>
              <a:gd name="T45" fmla="*/ 362 h 362"/>
              <a:gd name="T46" fmla="*/ 290 w 340"/>
              <a:gd name="T47" fmla="*/ 355 h 362"/>
              <a:gd name="T48" fmla="*/ 255 w 340"/>
              <a:gd name="T49" fmla="*/ 333 h 362"/>
              <a:gd name="T50" fmla="*/ 248 w 340"/>
              <a:gd name="T51" fmla="*/ 333 h 362"/>
              <a:gd name="T52" fmla="*/ 212 w 340"/>
              <a:gd name="T53" fmla="*/ 312 h 362"/>
              <a:gd name="T54" fmla="*/ 170 w 340"/>
              <a:gd name="T55" fmla="*/ 319 h 362"/>
              <a:gd name="T56" fmla="*/ 184 w 340"/>
              <a:gd name="T57" fmla="*/ 312 h 362"/>
              <a:gd name="T58" fmla="*/ 170 w 340"/>
              <a:gd name="T59" fmla="*/ 291 h 362"/>
              <a:gd name="T60" fmla="*/ 170 w 340"/>
              <a:gd name="T61" fmla="*/ 248 h 362"/>
              <a:gd name="T62" fmla="*/ 148 w 340"/>
              <a:gd name="T63" fmla="*/ 241 h 362"/>
              <a:gd name="T64" fmla="*/ 127 w 340"/>
              <a:gd name="T65" fmla="*/ 241 h 362"/>
              <a:gd name="T66" fmla="*/ 127 w 340"/>
              <a:gd name="T67" fmla="*/ 262 h 362"/>
              <a:gd name="T68" fmla="*/ 99 w 340"/>
              <a:gd name="T69" fmla="*/ 262 h 362"/>
              <a:gd name="T70" fmla="*/ 85 w 340"/>
              <a:gd name="T71" fmla="*/ 248 h 362"/>
              <a:gd name="T72" fmla="*/ 77 w 340"/>
              <a:gd name="T73" fmla="*/ 220 h 362"/>
              <a:gd name="T74" fmla="*/ 63 w 340"/>
              <a:gd name="T75" fmla="*/ 220 h 362"/>
              <a:gd name="T76" fmla="*/ 21 w 340"/>
              <a:gd name="T77" fmla="*/ 220 h 362"/>
              <a:gd name="T78" fmla="*/ 0 w 340"/>
              <a:gd name="T79" fmla="*/ 227 h 362"/>
              <a:gd name="T80" fmla="*/ 0 w 340"/>
              <a:gd name="T81" fmla="*/ 220 h 362"/>
              <a:gd name="T82" fmla="*/ 0 w 340"/>
              <a:gd name="T83" fmla="*/ 199 h 362"/>
              <a:gd name="T84" fmla="*/ 14 w 340"/>
              <a:gd name="T85" fmla="*/ 199 h 362"/>
              <a:gd name="T86" fmla="*/ 21 w 340"/>
              <a:gd name="T87" fmla="*/ 199 h 362"/>
              <a:gd name="T88" fmla="*/ 35 w 340"/>
              <a:gd name="T89" fmla="*/ 185 h 362"/>
              <a:gd name="T90" fmla="*/ 42 w 340"/>
              <a:gd name="T91" fmla="*/ 199 h 362"/>
              <a:gd name="T92" fmla="*/ 63 w 340"/>
              <a:gd name="T93" fmla="*/ 177 h 362"/>
              <a:gd name="T94" fmla="*/ 77 w 340"/>
              <a:gd name="T95" fmla="*/ 142 h 362"/>
              <a:gd name="T96" fmla="*/ 99 w 340"/>
              <a:gd name="T97" fmla="*/ 114 h 362"/>
              <a:gd name="T98" fmla="*/ 106 w 340"/>
              <a:gd name="T99" fmla="*/ 64 h 362"/>
              <a:gd name="T100" fmla="*/ 120 w 340"/>
              <a:gd name="T101" fmla="*/ 36 h 362"/>
              <a:gd name="T102" fmla="*/ 127 w 340"/>
              <a:gd name="T103" fmla="*/ 0 h 362"/>
              <a:gd name="T104" fmla="*/ 141 w 340"/>
              <a:gd name="T105" fmla="*/ 0 h 362"/>
              <a:gd name="T106" fmla="*/ 148 w 340"/>
              <a:gd name="T107" fmla="*/ 7 h 362"/>
              <a:gd name="T108" fmla="*/ 184 w 340"/>
              <a:gd name="T109" fmla="*/ 15 h 362"/>
              <a:gd name="T110" fmla="*/ 191 w 340"/>
              <a:gd name="T111" fmla="*/ 7 h 36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0"/>
              <a:gd name="T169" fmla="*/ 0 h 362"/>
              <a:gd name="T170" fmla="*/ 340 w 340"/>
              <a:gd name="T171" fmla="*/ 362 h 36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0" h="362">
                <a:moveTo>
                  <a:pt x="191" y="7"/>
                </a:moveTo>
                <a:lnTo>
                  <a:pt x="276" y="0"/>
                </a:lnTo>
                <a:lnTo>
                  <a:pt x="290" y="7"/>
                </a:lnTo>
                <a:lnTo>
                  <a:pt x="311" y="7"/>
                </a:lnTo>
                <a:lnTo>
                  <a:pt x="333" y="36"/>
                </a:lnTo>
                <a:lnTo>
                  <a:pt x="333" y="50"/>
                </a:lnTo>
                <a:lnTo>
                  <a:pt x="340" y="64"/>
                </a:lnTo>
                <a:lnTo>
                  <a:pt x="333" y="71"/>
                </a:lnTo>
                <a:lnTo>
                  <a:pt x="318" y="92"/>
                </a:lnTo>
                <a:lnTo>
                  <a:pt x="311" y="121"/>
                </a:lnTo>
                <a:lnTo>
                  <a:pt x="297" y="142"/>
                </a:lnTo>
                <a:lnTo>
                  <a:pt x="297" y="156"/>
                </a:lnTo>
                <a:lnTo>
                  <a:pt x="311" y="163"/>
                </a:lnTo>
                <a:lnTo>
                  <a:pt x="311" y="185"/>
                </a:lnTo>
                <a:lnTo>
                  <a:pt x="311" y="227"/>
                </a:lnTo>
                <a:lnTo>
                  <a:pt x="333" y="262"/>
                </a:lnTo>
                <a:lnTo>
                  <a:pt x="318" y="262"/>
                </a:lnTo>
                <a:lnTo>
                  <a:pt x="297" y="270"/>
                </a:lnTo>
                <a:lnTo>
                  <a:pt x="297" y="284"/>
                </a:lnTo>
                <a:lnTo>
                  <a:pt x="290" y="333"/>
                </a:lnTo>
                <a:lnTo>
                  <a:pt x="297" y="340"/>
                </a:lnTo>
                <a:lnTo>
                  <a:pt x="311" y="340"/>
                </a:lnTo>
                <a:lnTo>
                  <a:pt x="311" y="362"/>
                </a:lnTo>
                <a:lnTo>
                  <a:pt x="290" y="355"/>
                </a:lnTo>
                <a:lnTo>
                  <a:pt x="255" y="333"/>
                </a:lnTo>
                <a:lnTo>
                  <a:pt x="248" y="333"/>
                </a:lnTo>
                <a:lnTo>
                  <a:pt x="212" y="312"/>
                </a:lnTo>
                <a:lnTo>
                  <a:pt x="170" y="319"/>
                </a:lnTo>
                <a:lnTo>
                  <a:pt x="184" y="312"/>
                </a:lnTo>
                <a:lnTo>
                  <a:pt x="170" y="291"/>
                </a:lnTo>
                <a:lnTo>
                  <a:pt x="170" y="248"/>
                </a:lnTo>
                <a:lnTo>
                  <a:pt x="148" y="241"/>
                </a:lnTo>
                <a:lnTo>
                  <a:pt x="127" y="241"/>
                </a:lnTo>
                <a:lnTo>
                  <a:pt x="127" y="262"/>
                </a:lnTo>
                <a:lnTo>
                  <a:pt x="99" y="262"/>
                </a:lnTo>
                <a:lnTo>
                  <a:pt x="85" y="248"/>
                </a:lnTo>
                <a:lnTo>
                  <a:pt x="77" y="220"/>
                </a:lnTo>
                <a:lnTo>
                  <a:pt x="63" y="220"/>
                </a:lnTo>
                <a:lnTo>
                  <a:pt x="21" y="220"/>
                </a:lnTo>
                <a:lnTo>
                  <a:pt x="0" y="227"/>
                </a:lnTo>
                <a:lnTo>
                  <a:pt x="0" y="220"/>
                </a:lnTo>
                <a:lnTo>
                  <a:pt x="0" y="199"/>
                </a:lnTo>
                <a:lnTo>
                  <a:pt x="14" y="199"/>
                </a:lnTo>
                <a:lnTo>
                  <a:pt x="21" y="199"/>
                </a:lnTo>
                <a:lnTo>
                  <a:pt x="35" y="185"/>
                </a:lnTo>
                <a:lnTo>
                  <a:pt x="42" y="199"/>
                </a:lnTo>
                <a:lnTo>
                  <a:pt x="63" y="177"/>
                </a:lnTo>
                <a:lnTo>
                  <a:pt x="77" y="142"/>
                </a:lnTo>
                <a:lnTo>
                  <a:pt x="99" y="114"/>
                </a:lnTo>
                <a:lnTo>
                  <a:pt x="106" y="64"/>
                </a:lnTo>
                <a:lnTo>
                  <a:pt x="120" y="36"/>
                </a:lnTo>
                <a:lnTo>
                  <a:pt x="127" y="0"/>
                </a:lnTo>
                <a:lnTo>
                  <a:pt x="141" y="0"/>
                </a:lnTo>
                <a:lnTo>
                  <a:pt x="148" y="7"/>
                </a:lnTo>
                <a:lnTo>
                  <a:pt x="184" y="15"/>
                </a:lnTo>
                <a:lnTo>
                  <a:pt x="191"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3" name="Freeform 11"/>
          <p:cNvSpPr>
            <a:spLocks/>
          </p:cNvSpPr>
          <p:nvPr/>
        </p:nvSpPr>
        <p:spPr bwMode="auto">
          <a:xfrm>
            <a:off x="4367234" y="3157577"/>
            <a:ext cx="153412" cy="250358"/>
          </a:xfrm>
          <a:custGeom>
            <a:avLst/>
            <a:gdLst>
              <a:gd name="T0" fmla="*/ 92 w 127"/>
              <a:gd name="T1" fmla="*/ 0 h 226"/>
              <a:gd name="T2" fmla="*/ 106 w 127"/>
              <a:gd name="T3" fmla="*/ 7 h 226"/>
              <a:gd name="T4" fmla="*/ 106 w 127"/>
              <a:gd name="T5" fmla="*/ 35 h 226"/>
              <a:gd name="T6" fmla="*/ 120 w 127"/>
              <a:gd name="T7" fmla="*/ 63 h 226"/>
              <a:gd name="T8" fmla="*/ 92 w 127"/>
              <a:gd name="T9" fmla="*/ 63 h 226"/>
              <a:gd name="T10" fmla="*/ 92 w 127"/>
              <a:gd name="T11" fmla="*/ 70 h 226"/>
              <a:gd name="T12" fmla="*/ 106 w 127"/>
              <a:gd name="T13" fmla="*/ 77 h 226"/>
              <a:gd name="T14" fmla="*/ 120 w 127"/>
              <a:gd name="T15" fmla="*/ 113 h 226"/>
              <a:gd name="T16" fmla="*/ 106 w 127"/>
              <a:gd name="T17" fmla="*/ 141 h 226"/>
              <a:gd name="T18" fmla="*/ 106 w 127"/>
              <a:gd name="T19" fmla="*/ 162 h 226"/>
              <a:gd name="T20" fmla="*/ 127 w 127"/>
              <a:gd name="T21" fmla="*/ 198 h 226"/>
              <a:gd name="T22" fmla="*/ 127 w 127"/>
              <a:gd name="T23" fmla="*/ 226 h 226"/>
              <a:gd name="T24" fmla="*/ 85 w 127"/>
              <a:gd name="T25" fmla="*/ 219 h 226"/>
              <a:gd name="T26" fmla="*/ 42 w 127"/>
              <a:gd name="T27" fmla="*/ 219 h 226"/>
              <a:gd name="T28" fmla="*/ 21 w 127"/>
              <a:gd name="T29" fmla="*/ 219 h 226"/>
              <a:gd name="T30" fmla="*/ 21 w 127"/>
              <a:gd name="T31" fmla="*/ 198 h 226"/>
              <a:gd name="T32" fmla="*/ 14 w 127"/>
              <a:gd name="T33" fmla="*/ 170 h 226"/>
              <a:gd name="T34" fmla="*/ 0 w 127"/>
              <a:gd name="T35" fmla="*/ 170 h 226"/>
              <a:gd name="T36" fmla="*/ 0 w 127"/>
              <a:gd name="T37" fmla="*/ 162 h 226"/>
              <a:gd name="T38" fmla="*/ 21 w 127"/>
              <a:gd name="T39" fmla="*/ 120 h 226"/>
              <a:gd name="T40" fmla="*/ 35 w 127"/>
              <a:gd name="T41" fmla="*/ 120 h 226"/>
              <a:gd name="T42" fmla="*/ 42 w 127"/>
              <a:gd name="T43" fmla="*/ 134 h 226"/>
              <a:gd name="T44" fmla="*/ 56 w 127"/>
              <a:gd name="T45" fmla="*/ 120 h 226"/>
              <a:gd name="T46" fmla="*/ 64 w 127"/>
              <a:gd name="T47" fmla="*/ 92 h 226"/>
              <a:gd name="T48" fmla="*/ 71 w 127"/>
              <a:gd name="T49" fmla="*/ 77 h 226"/>
              <a:gd name="T50" fmla="*/ 85 w 127"/>
              <a:gd name="T51" fmla="*/ 35 h 226"/>
              <a:gd name="T52" fmla="*/ 92 w 127"/>
              <a:gd name="T53" fmla="*/ 28 h 226"/>
              <a:gd name="T54" fmla="*/ 92 w 127"/>
              <a:gd name="T55" fmla="*/ 7 h 226"/>
              <a:gd name="T56" fmla="*/ 92 w 127"/>
              <a:gd name="T57" fmla="*/ 0 h 22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7"/>
              <a:gd name="T88" fmla="*/ 0 h 226"/>
              <a:gd name="T89" fmla="*/ 127 w 127"/>
              <a:gd name="T90" fmla="*/ 226 h 22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7" h="226">
                <a:moveTo>
                  <a:pt x="92" y="0"/>
                </a:moveTo>
                <a:lnTo>
                  <a:pt x="106" y="7"/>
                </a:lnTo>
                <a:lnTo>
                  <a:pt x="106" y="35"/>
                </a:lnTo>
                <a:lnTo>
                  <a:pt x="120" y="63"/>
                </a:lnTo>
                <a:lnTo>
                  <a:pt x="92" y="63"/>
                </a:lnTo>
                <a:lnTo>
                  <a:pt x="92" y="70"/>
                </a:lnTo>
                <a:lnTo>
                  <a:pt x="106" y="77"/>
                </a:lnTo>
                <a:lnTo>
                  <a:pt x="120" y="113"/>
                </a:lnTo>
                <a:lnTo>
                  <a:pt x="106" y="141"/>
                </a:lnTo>
                <a:lnTo>
                  <a:pt x="106" y="162"/>
                </a:lnTo>
                <a:lnTo>
                  <a:pt x="127" y="198"/>
                </a:lnTo>
                <a:lnTo>
                  <a:pt x="127" y="226"/>
                </a:lnTo>
                <a:lnTo>
                  <a:pt x="85" y="219"/>
                </a:lnTo>
                <a:lnTo>
                  <a:pt x="42" y="219"/>
                </a:lnTo>
                <a:lnTo>
                  <a:pt x="21" y="219"/>
                </a:lnTo>
                <a:lnTo>
                  <a:pt x="21" y="198"/>
                </a:lnTo>
                <a:lnTo>
                  <a:pt x="14" y="170"/>
                </a:lnTo>
                <a:lnTo>
                  <a:pt x="0" y="170"/>
                </a:lnTo>
                <a:lnTo>
                  <a:pt x="0" y="162"/>
                </a:lnTo>
                <a:lnTo>
                  <a:pt x="21" y="120"/>
                </a:lnTo>
                <a:lnTo>
                  <a:pt x="35" y="120"/>
                </a:lnTo>
                <a:lnTo>
                  <a:pt x="42" y="134"/>
                </a:lnTo>
                <a:lnTo>
                  <a:pt x="56" y="120"/>
                </a:lnTo>
                <a:lnTo>
                  <a:pt x="64" y="92"/>
                </a:lnTo>
                <a:lnTo>
                  <a:pt x="71" y="77"/>
                </a:lnTo>
                <a:lnTo>
                  <a:pt x="85" y="35"/>
                </a:lnTo>
                <a:lnTo>
                  <a:pt x="92" y="28"/>
                </a:lnTo>
                <a:lnTo>
                  <a:pt x="92" y="7"/>
                </a:lnTo>
                <a:lnTo>
                  <a:pt x="92" y="0"/>
                </a:lnTo>
                <a:close/>
              </a:path>
            </a:pathLst>
          </a:custGeom>
          <a:solidFill>
            <a:schemeClr val="bg1"/>
          </a:solidFill>
          <a:ln w="6350" cmpd="sng">
            <a:solidFill>
              <a:schemeClr val="tx2"/>
            </a:solidFill>
            <a:round/>
            <a:headEnd/>
            <a:tailEnd/>
          </a:ln>
        </p:spPr>
        <p:txBody>
          <a:bodyPr/>
          <a:lstStyle/>
          <a:p>
            <a:endParaRPr lang="en-US"/>
          </a:p>
        </p:txBody>
      </p:sp>
      <p:sp>
        <p:nvSpPr>
          <p:cNvPr id="14" name="Freeform 12"/>
          <p:cNvSpPr>
            <a:spLocks/>
          </p:cNvSpPr>
          <p:nvPr/>
        </p:nvSpPr>
        <p:spPr bwMode="auto">
          <a:xfrm>
            <a:off x="4367234" y="3157577"/>
            <a:ext cx="153412" cy="250358"/>
          </a:xfrm>
          <a:custGeom>
            <a:avLst/>
            <a:gdLst>
              <a:gd name="T0" fmla="*/ 92 w 127"/>
              <a:gd name="T1" fmla="*/ 0 h 226"/>
              <a:gd name="T2" fmla="*/ 106 w 127"/>
              <a:gd name="T3" fmla="*/ 7 h 226"/>
              <a:gd name="T4" fmla="*/ 106 w 127"/>
              <a:gd name="T5" fmla="*/ 35 h 226"/>
              <a:gd name="T6" fmla="*/ 120 w 127"/>
              <a:gd name="T7" fmla="*/ 63 h 226"/>
              <a:gd name="T8" fmla="*/ 92 w 127"/>
              <a:gd name="T9" fmla="*/ 63 h 226"/>
              <a:gd name="T10" fmla="*/ 92 w 127"/>
              <a:gd name="T11" fmla="*/ 70 h 226"/>
              <a:gd name="T12" fmla="*/ 106 w 127"/>
              <a:gd name="T13" fmla="*/ 77 h 226"/>
              <a:gd name="T14" fmla="*/ 120 w 127"/>
              <a:gd name="T15" fmla="*/ 113 h 226"/>
              <a:gd name="T16" fmla="*/ 106 w 127"/>
              <a:gd name="T17" fmla="*/ 141 h 226"/>
              <a:gd name="T18" fmla="*/ 106 w 127"/>
              <a:gd name="T19" fmla="*/ 162 h 226"/>
              <a:gd name="T20" fmla="*/ 127 w 127"/>
              <a:gd name="T21" fmla="*/ 198 h 226"/>
              <a:gd name="T22" fmla="*/ 127 w 127"/>
              <a:gd name="T23" fmla="*/ 226 h 226"/>
              <a:gd name="T24" fmla="*/ 85 w 127"/>
              <a:gd name="T25" fmla="*/ 219 h 226"/>
              <a:gd name="T26" fmla="*/ 42 w 127"/>
              <a:gd name="T27" fmla="*/ 219 h 226"/>
              <a:gd name="T28" fmla="*/ 21 w 127"/>
              <a:gd name="T29" fmla="*/ 219 h 226"/>
              <a:gd name="T30" fmla="*/ 21 w 127"/>
              <a:gd name="T31" fmla="*/ 198 h 226"/>
              <a:gd name="T32" fmla="*/ 14 w 127"/>
              <a:gd name="T33" fmla="*/ 170 h 226"/>
              <a:gd name="T34" fmla="*/ 0 w 127"/>
              <a:gd name="T35" fmla="*/ 170 h 226"/>
              <a:gd name="T36" fmla="*/ 0 w 127"/>
              <a:gd name="T37" fmla="*/ 162 h 226"/>
              <a:gd name="T38" fmla="*/ 21 w 127"/>
              <a:gd name="T39" fmla="*/ 120 h 226"/>
              <a:gd name="T40" fmla="*/ 35 w 127"/>
              <a:gd name="T41" fmla="*/ 120 h 226"/>
              <a:gd name="T42" fmla="*/ 42 w 127"/>
              <a:gd name="T43" fmla="*/ 134 h 226"/>
              <a:gd name="T44" fmla="*/ 56 w 127"/>
              <a:gd name="T45" fmla="*/ 120 h 226"/>
              <a:gd name="T46" fmla="*/ 64 w 127"/>
              <a:gd name="T47" fmla="*/ 92 h 226"/>
              <a:gd name="T48" fmla="*/ 71 w 127"/>
              <a:gd name="T49" fmla="*/ 77 h 226"/>
              <a:gd name="T50" fmla="*/ 85 w 127"/>
              <a:gd name="T51" fmla="*/ 35 h 226"/>
              <a:gd name="T52" fmla="*/ 92 w 127"/>
              <a:gd name="T53" fmla="*/ 28 h 226"/>
              <a:gd name="T54" fmla="*/ 92 w 127"/>
              <a:gd name="T55" fmla="*/ 7 h 226"/>
              <a:gd name="T56" fmla="*/ 92 w 127"/>
              <a:gd name="T57" fmla="*/ 0 h 22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7"/>
              <a:gd name="T88" fmla="*/ 0 h 226"/>
              <a:gd name="T89" fmla="*/ 127 w 127"/>
              <a:gd name="T90" fmla="*/ 226 h 22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7" h="226">
                <a:moveTo>
                  <a:pt x="92" y="0"/>
                </a:moveTo>
                <a:lnTo>
                  <a:pt x="106" y="7"/>
                </a:lnTo>
                <a:lnTo>
                  <a:pt x="106" y="35"/>
                </a:lnTo>
                <a:lnTo>
                  <a:pt x="120" y="63"/>
                </a:lnTo>
                <a:lnTo>
                  <a:pt x="92" y="63"/>
                </a:lnTo>
                <a:lnTo>
                  <a:pt x="92" y="70"/>
                </a:lnTo>
                <a:lnTo>
                  <a:pt x="106" y="77"/>
                </a:lnTo>
                <a:lnTo>
                  <a:pt x="120" y="113"/>
                </a:lnTo>
                <a:lnTo>
                  <a:pt x="106" y="141"/>
                </a:lnTo>
                <a:lnTo>
                  <a:pt x="106" y="162"/>
                </a:lnTo>
                <a:lnTo>
                  <a:pt x="127" y="198"/>
                </a:lnTo>
                <a:lnTo>
                  <a:pt x="127" y="226"/>
                </a:lnTo>
                <a:lnTo>
                  <a:pt x="85" y="219"/>
                </a:lnTo>
                <a:lnTo>
                  <a:pt x="42" y="219"/>
                </a:lnTo>
                <a:lnTo>
                  <a:pt x="21" y="219"/>
                </a:lnTo>
                <a:lnTo>
                  <a:pt x="21" y="198"/>
                </a:lnTo>
                <a:lnTo>
                  <a:pt x="14" y="170"/>
                </a:lnTo>
                <a:lnTo>
                  <a:pt x="0" y="170"/>
                </a:lnTo>
                <a:lnTo>
                  <a:pt x="0" y="162"/>
                </a:lnTo>
                <a:lnTo>
                  <a:pt x="21" y="120"/>
                </a:lnTo>
                <a:lnTo>
                  <a:pt x="35" y="120"/>
                </a:lnTo>
                <a:lnTo>
                  <a:pt x="42" y="134"/>
                </a:lnTo>
                <a:lnTo>
                  <a:pt x="56" y="120"/>
                </a:lnTo>
                <a:lnTo>
                  <a:pt x="64" y="92"/>
                </a:lnTo>
                <a:lnTo>
                  <a:pt x="71" y="77"/>
                </a:lnTo>
                <a:lnTo>
                  <a:pt x="85" y="35"/>
                </a:lnTo>
                <a:lnTo>
                  <a:pt x="92" y="28"/>
                </a:lnTo>
                <a:lnTo>
                  <a:pt x="92" y="7"/>
                </a:lnTo>
                <a:lnTo>
                  <a:pt x="92"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 name="Freeform 13"/>
          <p:cNvSpPr>
            <a:spLocks/>
          </p:cNvSpPr>
          <p:nvPr/>
        </p:nvSpPr>
        <p:spPr bwMode="auto">
          <a:xfrm>
            <a:off x="4469911" y="2937129"/>
            <a:ext cx="222266" cy="345628"/>
          </a:xfrm>
          <a:custGeom>
            <a:avLst/>
            <a:gdLst>
              <a:gd name="T0" fmla="*/ 21 w 184"/>
              <a:gd name="T1" fmla="*/ 29 h 312"/>
              <a:gd name="T2" fmla="*/ 21 w 184"/>
              <a:gd name="T3" fmla="*/ 0 h 312"/>
              <a:gd name="T4" fmla="*/ 56 w 184"/>
              <a:gd name="T5" fmla="*/ 0 h 312"/>
              <a:gd name="T6" fmla="*/ 184 w 184"/>
              <a:gd name="T7" fmla="*/ 71 h 312"/>
              <a:gd name="T8" fmla="*/ 184 w 184"/>
              <a:gd name="T9" fmla="*/ 135 h 312"/>
              <a:gd name="T10" fmla="*/ 184 w 184"/>
              <a:gd name="T11" fmla="*/ 142 h 312"/>
              <a:gd name="T12" fmla="*/ 170 w 184"/>
              <a:gd name="T13" fmla="*/ 142 h 312"/>
              <a:gd name="T14" fmla="*/ 149 w 184"/>
              <a:gd name="T15" fmla="*/ 191 h 312"/>
              <a:gd name="T16" fmla="*/ 170 w 184"/>
              <a:gd name="T17" fmla="*/ 227 h 312"/>
              <a:gd name="T18" fmla="*/ 163 w 184"/>
              <a:gd name="T19" fmla="*/ 234 h 312"/>
              <a:gd name="T20" fmla="*/ 149 w 184"/>
              <a:gd name="T21" fmla="*/ 248 h 312"/>
              <a:gd name="T22" fmla="*/ 127 w 184"/>
              <a:gd name="T23" fmla="*/ 269 h 312"/>
              <a:gd name="T24" fmla="*/ 99 w 184"/>
              <a:gd name="T25" fmla="*/ 276 h 312"/>
              <a:gd name="T26" fmla="*/ 99 w 184"/>
              <a:gd name="T27" fmla="*/ 291 h 312"/>
              <a:gd name="T28" fmla="*/ 85 w 184"/>
              <a:gd name="T29" fmla="*/ 298 h 312"/>
              <a:gd name="T30" fmla="*/ 35 w 184"/>
              <a:gd name="T31" fmla="*/ 312 h 312"/>
              <a:gd name="T32" fmla="*/ 21 w 184"/>
              <a:gd name="T33" fmla="*/ 276 h 312"/>
              <a:gd name="T34" fmla="*/ 14 w 184"/>
              <a:gd name="T35" fmla="*/ 269 h 312"/>
              <a:gd name="T36" fmla="*/ 14 w 184"/>
              <a:gd name="T37" fmla="*/ 262 h 312"/>
              <a:gd name="T38" fmla="*/ 35 w 184"/>
              <a:gd name="T39" fmla="*/ 262 h 312"/>
              <a:gd name="T40" fmla="*/ 21 w 184"/>
              <a:gd name="T41" fmla="*/ 234 h 312"/>
              <a:gd name="T42" fmla="*/ 21 w 184"/>
              <a:gd name="T43" fmla="*/ 206 h 312"/>
              <a:gd name="T44" fmla="*/ 14 w 184"/>
              <a:gd name="T45" fmla="*/ 191 h 312"/>
              <a:gd name="T46" fmla="*/ 0 w 184"/>
              <a:gd name="T47" fmla="*/ 184 h 312"/>
              <a:gd name="T48" fmla="*/ 0 w 184"/>
              <a:gd name="T49" fmla="*/ 177 h 312"/>
              <a:gd name="T50" fmla="*/ 35 w 184"/>
              <a:gd name="T51" fmla="*/ 114 h 312"/>
              <a:gd name="T52" fmla="*/ 42 w 184"/>
              <a:gd name="T53" fmla="*/ 50 h 312"/>
              <a:gd name="T54" fmla="*/ 35 w 184"/>
              <a:gd name="T55" fmla="*/ 50 h 312"/>
              <a:gd name="T56" fmla="*/ 21 w 184"/>
              <a:gd name="T57" fmla="*/ 29 h 3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4"/>
              <a:gd name="T88" fmla="*/ 0 h 312"/>
              <a:gd name="T89" fmla="*/ 184 w 184"/>
              <a:gd name="T90" fmla="*/ 312 h 3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4" h="312">
                <a:moveTo>
                  <a:pt x="21" y="29"/>
                </a:moveTo>
                <a:lnTo>
                  <a:pt x="21" y="0"/>
                </a:lnTo>
                <a:lnTo>
                  <a:pt x="56" y="0"/>
                </a:lnTo>
                <a:lnTo>
                  <a:pt x="184" y="71"/>
                </a:lnTo>
                <a:lnTo>
                  <a:pt x="184" y="135"/>
                </a:lnTo>
                <a:lnTo>
                  <a:pt x="184" y="142"/>
                </a:lnTo>
                <a:lnTo>
                  <a:pt x="170" y="142"/>
                </a:lnTo>
                <a:lnTo>
                  <a:pt x="149" y="191"/>
                </a:lnTo>
                <a:lnTo>
                  <a:pt x="170" y="227"/>
                </a:lnTo>
                <a:lnTo>
                  <a:pt x="163" y="234"/>
                </a:lnTo>
                <a:lnTo>
                  <a:pt x="149" y="248"/>
                </a:lnTo>
                <a:lnTo>
                  <a:pt x="127" y="269"/>
                </a:lnTo>
                <a:lnTo>
                  <a:pt x="99" y="276"/>
                </a:lnTo>
                <a:lnTo>
                  <a:pt x="99" y="291"/>
                </a:lnTo>
                <a:lnTo>
                  <a:pt x="85" y="298"/>
                </a:lnTo>
                <a:lnTo>
                  <a:pt x="35" y="312"/>
                </a:lnTo>
                <a:lnTo>
                  <a:pt x="21" y="276"/>
                </a:lnTo>
                <a:lnTo>
                  <a:pt x="14" y="269"/>
                </a:lnTo>
                <a:lnTo>
                  <a:pt x="14" y="262"/>
                </a:lnTo>
                <a:lnTo>
                  <a:pt x="35" y="262"/>
                </a:lnTo>
                <a:lnTo>
                  <a:pt x="21" y="234"/>
                </a:lnTo>
                <a:lnTo>
                  <a:pt x="21" y="206"/>
                </a:lnTo>
                <a:lnTo>
                  <a:pt x="14" y="191"/>
                </a:lnTo>
                <a:lnTo>
                  <a:pt x="0" y="184"/>
                </a:lnTo>
                <a:lnTo>
                  <a:pt x="0" y="177"/>
                </a:lnTo>
                <a:lnTo>
                  <a:pt x="35" y="114"/>
                </a:lnTo>
                <a:lnTo>
                  <a:pt x="42" y="50"/>
                </a:lnTo>
                <a:lnTo>
                  <a:pt x="35" y="50"/>
                </a:lnTo>
                <a:lnTo>
                  <a:pt x="21" y="29"/>
                </a:lnTo>
                <a:close/>
              </a:path>
            </a:pathLst>
          </a:custGeom>
          <a:solidFill>
            <a:schemeClr val="bg1"/>
          </a:solidFill>
          <a:ln w="6350" cmpd="sng">
            <a:solidFill>
              <a:schemeClr val="tx2"/>
            </a:solidFill>
            <a:round/>
            <a:headEnd/>
            <a:tailEnd/>
          </a:ln>
        </p:spPr>
        <p:txBody>
          <a:bodyPr/>
          <a:lstStyle/>
          <a:p>
            <a:endParaRPr lang="en-US"/>
          </a:p>
        </p:txBody>
      </p:sp>
      <p:sp>
        <p:nvSpPr>
          <p:cNvPr id="16" name="Freeform 14"/>
          <p:cNvSpPr>
            <a:spLocks/>
          </p:cNvSpPr>
          <p:nvPr/>
        </p:nvSpPr>
        <p:spPr bwMode="auto">
          <a:xfrm>
            <a:off x="4469911" y="2937129"/>
            <a:ext cx="222266" cy="345628"/>
          </a:xfrm>
          <a:custGeom>
            <a:avLst/>
            <a:gdLst>
              <a:gd name="T0" fmla="*/ 21 w 184"/>
              <a:gd name="T1" fmla="*/ 29 h 312"/>
              <a:gd name="T2" fmla="*/ 21 w 184"/>
              <a:gd name="T3" fmla="*/ 0 h 312"/>
              <a:gd name="T4" fmla="*/ 56 w 184"/>
              <a:gd name="T5" fmla="*/ 0 h 312"/>
              <a:gd name="T6" fmla="*/ 184 w 184"/>
              <a:gd name="T7" fmla="*/ 71 h 312"/>
              <a:gd name="T8" fmla="*/ 184 w 184"/>
              <a:gd name="T9" fmla="*/ 135 h 312"/>
              <a:gd name="T10" fmla="*/ 184 w 184"/>
              <a:gd name="T11" fmla="*/ 142 h 312"/>
              <a:gd name="T12" fmla="*/ 170 w 184"/>
              <a:gd name="T13" fmla="*/ 142 h 312"/>
              <a:gd name="T14" fmla="*/ 149 w 184"/>
              <a:gd name="T15" fmla="*/ 191 h 312"/>
              <a:gd name="T16" fmla="*/ 170 w 184"/>
              <a:gd name="T17" fmla="*/ 227 h 312"/>
              <a:gd name="T18" fmla="*/ 163 w 184"/>
              <a:gd name="T19" fmla="*/ 234 h 312"/>
              <a:gd name="T20" fmla="*/ 149 w 184"/>
              <a:gd name="T21" fmla="*/ 248 h 312"/>
              <a:gd name="T22" fmla="*/ 127 w 184"/>
              <a:gd name="T23" fmla="*/ 269 h 312"/>
              <a:gd name="T24" fmla="*/ 99 w 184"/>
              <a:gd name="T25" fmla="*/ 276 h 312"/>
              <a:gd name="T26" fmla="*/ 99 w 184"/>
              <a:gd name="T27" fmla="*/ 291 h 312"/>
              <a:gd name="T28" fmla="*/ 85 w 184"/>
              <a:gd name="T29" fmla="*/ 298 h 312"/>
              <a:gd name="T30" fmla="*/ 35 w 184"/>
              <a:gd name="T31" fmla="*/ 312 h 312"/>
              <a:gd name="T32" fmla="*/ 21 w 184"/>
              <a:gd name="T33" fmla="*/ 276 h 312"/>
              <a:gd name="T34" fmla="*/ 14 w 184"/>
              <a:gd name="T35" fmla="*/ 269 h 312"/>
              <a:gd name="T36" fmla="*/ 14 w 184"/>
              <a:gd name="T37" fmla="*/ 262 h 312"/>
              <a:gd name="T38" fmla="*/ 35 w 184"/>
              <a:gd name="T39" fmla="*/ 262 h 312"/>
              <a:gd name="T40" fmla="*/ 21 w 184"/>
              <a:gd name="T41" fmla="*/ 234 h 312"/>
              <a:gd name="T42" fmla="*/ 21 w 184"/>
              <a:gd name="T43" fmla="*/ 206 h 312"/>
              <a:gd name="T44" fmla="*/ 14 w 184"/>
              <a:gd name="T45" fmla="*/ 191 h 312"/>
              <a:gd name="T46" fmla="*/ 0 w 184"/>
              <a:gd name="T47" fmla="*/ 184 h 312"/>
              <a:gd name="T48" fmla="*/ 0 w 184"/>
              <a:gd name="T49" fmla="*/ 177 h 312"/>
              <a:gd name="T50" fmla="*/ 35 w 184"/>
              <a:gd name="T51" fmla="*/ 114 h 312"/>
              <a:gd name="T52" fmla="*/ 42 w 184"/>
              <a:gd name="T53" fmla="*/ 50 h 312"/>
              <a:gd name="T54" fmla="*/ 35 w 184"/>
              <a:gd name="T55" fmla="*/ 50 h 312"/>
              <a:gd name="T56" fmla="*/ 21 w 184"/>
              <a:gd name="T57" fmla="*/ 29 h 3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4"/>
              <a:gd name="T88" fmla="*/ 0 h 312"/>
              <a:gd name="T89" fmla="*/ 184 w 184"/>
              <a:gd name="T90" fmla="*/ 312 h 3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4" h="312">
                <a:moveTo>
                  <a:pt x="21" y="29"/>
                </a:moveTo>
                <a:lnTo>
                  <a:pt x="21" y="0"/>
                </a:lnTo>
                <a:lnTo>
                  <a:pt x="56" y="0"/>
                </a:lnTo>
                <a:lnTo>
                  <a:pt x="184" y="71"/>
                </a:lnTo>
                <a:lnTo>
                  <a:pt x="184" y="135"/>
                </a:lnTo>
                <a:lnTo>
                  <a:pt x="184" y="142"/>
                </a:lnTo>
                <a:lnTo>
                  <a:pt x="170" y="142"/>
                </a:lnTo>
                <a:lnTo>
                  <a:pt x="149" y="191"/>
                </a:lnTo>
                <a:lnTo>
                  <a:pt x="170" y="227"/>
                </a:lnTo>
                <a:lnTo>
                  <a:pt x="163" y="234"/>
                </a:lnTo>
                <a:lnTo>
                  <a:pt x="149" y="248"/>
                </a:lnTo>
                <a:lnTo>
                  <a:pt x="127" y="269"/>
                </a:lnTo>
                <a:lnTo>
                  <a:pt x="99" y="276"/>
                </a:lnTo>
                <a:lnTo>
                  <a:pt x="99" y="291"/>
                </a:lnTo>
                <a:lnTo>
                  <a:pt x="85" y="298"/>
                </a:lnTo>
                <a:lnTo>
                  <a:pt x="35" y="312"/>
                </a:lnTo>
                <a:lnTo>
                  <a:pt x="21" y="276"/>
                </a:lnTo>
                <a:lnTo>
                  <a:pt x="14" y="269"/>
                </a:lnTo>
                <a:lnTo>
                  <a:pt x="14" y="262"/>
                </a:lnTo>
                <a:lnTo>
                  <a:pt x="35" y="262"/>
                </a:lnTo>
                <a:lnTo>
                  <a:pt x="21" y="234"/>
                </a:lnTo>
                <a:lnTo>
                  <a:pt x="21" y="206"/>
                </a:lnTo>
                <a:lnTo>
                  <a:pt x="14" y="191"/>
                </a:lnTo>
                <a:lnTo>
                  <a:pt x="0" y="184"/>
                </a:lnTo>
                <a:lnTo>
                  <a:pt x="0" y="177"/>
                </a:lnTo>
                <a:lnTo>
                  <a:pt x="35" y="114"/>
                </a:lnTo>
                <a:lnTo>
                  <a:pt x="42" y="50"/>
                </a:lnTo>
                <a:lnTo>
                  <a:pt x="35" y="50"/>
                </a:lnTo>
                <a:lnTo>
                  <a:pt x="21"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17" name="Freeform 15"/>
          <p:cNvSpPr>
            <a:spLocks/>
          </p:cNvSpPr>
          <p:nvPr/>
        </p:nvSpPr>
        <p:spPr bwMode="auto">
          <a:xfrm>
            <a:off x="4692176" y="1814947"/>
            <a:ext cx="2618868" cy="722273"/>
          </a:xfrm>
          <a:custGeom>
            <a:avLst/>
            <a:gdLst>
              <a:gd name="T0" fmla="*/ 659 w 2168"/>
              <a:gd name="T1" fmla="*/ 85 h 652"/>
              <a:gd name="T2" fmla="*/ 694 w 2168"/>
              <a:gd name="T3" fmla="*/ 36 h 652"/>
              <a:gd name="T4" fmla="*/ 893 w 2168"/>
              <a:gd name="T5" fmla="*/ 14 h 652"/>
              <a:gd name="T6" fmla="*/ 978 w 2168"/>
              <a:gd name="T7" fmla="*/ 57 h 652"/>
              <a:gd name="T8" fmla="*/ 1091 w 2168"/>
              <a:gd name="T9" fmla="*/ 71 h 652"/>
              <a:gd name="T10" fmla="*/ 1240 w 2168"/>
              <a:gd name="T11" fmla="*/ 85 h 652"/>
              <a:gd name="T12" fmla="*/ 1389 w 2168"/>
              <a:gd name="T13" fmla="*/ 99 h 652"/>
              <a:gd name="T14" fmla="*/ 1665 w 2168"/>
              <a:gd name="T15" fmla="*/ 121 h 652"/>
              <a:gd name="T16" fmla="*/ 1800 w 2168"/>
              <a:gd name="T17" fmla="*/ 128 h 652"/>
              <a:gd name="T18" fmla="*/ 2083 w 2168"/>
              <a:gd name="T19" fmla="*/ 170 h 652"/>
              <a:gd name="T20" fmla="*/ 2105 w 2168"/>
              <a:gd name="T21" fmla="*/ 206 h 652"/>
              <a:gd name="T22" fmla="*/ 2055 w 2168"/>
              <a:gd name="T23" fmla="*/ 213 h 652"/>
              <a:gd name="T24" fmla="*/ 2034 w 2168"/>
              <a:gd name="T25" fmla="*/ 284 h 652"/>
              <a:gd name="T26" fmla="*/ 1956 w 2168"/>
              <a:gd name="T27" fmla="*/ 298 h 652"/>
              <a:gd name="T28" fmla="*/ 1984 w 2168"/>
              <a:gd name="T29" fmla="*/ 347 h 652"/>
              <a:gd name="T30" fmla="*/ 2005 w 2168"/>
              <a:gd name="T31" fmla="*/ 425 h 652"/>
              <a:gd name="T32" fmla="*/ 1892 w 2168"/>
              <a:gd name="T33" fmla="*/ 340 h 652"/>
              <a:gd name="T34" fmla="*/ 1878 w 2168"/>
              <a:gd name="T35" fmla="*/ 248 h 652"/>
              <a:gd name="T36" fmla="*/ 1807 w 2168"/>
              <a:gd name="T37" fmla="*/ 298 h 652"/>
              <a:gd name="T38" fmla="*/ 1743 w 2168"/>
              <a:gd name="T39" fmla="*/ 312 h 652"/>
              <a:gd name="T40" fmla="*/ 1658 w 2168"/>
              <a:gd name="T41" fmla="*/ 411 h 652"/>
              <a:gd name="T42" fmla="*/ 1729 w 2168"/>
              <a:gd name="T43" fmla="*/ 425 h 652"/>
              <a:gd name="T44" fmla="*/ 1743 w 2168"/>
              <a:gd name="T45" fmla="*/ 617 h 652"/>
              <a:gd name="T46" fmla="*/ 1722 w 2168"/>
              <a:gd name="T47" fmla="*/ 581 h 652"/>
              <a:gd name="T48" fmla="*/ 1637 w 2168"/>
              <a:gd name="T49" fmla="*/ 510 h 652"/>
              <a:gd name="T50" fmla="*/ 1439 w 2168"/>
              <a:gd name="T51" fmla="*/ 425 h 652"/>
              <a:gd name="T52" fmla="*/ 1403 w 2168"/>
              <a:gd name="T53" fmla="*/ 482 h 652"/>
              <a:gd name="T54" fmla="*/ 1155 w 2168"/>
              <a:gd name="T55" fmla="*/ 454 h 652"/>
              <a:gd name="T56" fmla="*/ 1056 w 2168"/>
              <a:gd name="T57" fmla="*/ 475 h 652"/>
              <a:gd name="T58" fmla="*/ 935 w 2168"/>
              <a:gd name="T59" fmla="*/ 496 h 652"/>
              <a:gd name="T60" fmla="*/ 787 w 2168"/>
              <a:gd name="T61" fmla="*/ 425 h 652"/>
              <a:gd name="T62" fmla="*/ 687 w 2168"/>
              <a:gd name="T63" fmla="*/ 404 h 652"/>
              <a:gd name="T64" fmla="*/ 595 w 2168"/>
              <a:gd name="T65" fmla="*/ 397 h 652"/>
              <a:gd name="T66" fmla="*/ 517 w 2168"/>
              <a:gd name="T67" fmla="*/ 432 h 652"/>
              <a:gd name="T68" fmla="*/ 496 w 2168"/>
              <a:gd name="T69" fmla="*/ 461 h 652"/>
              <a:gd name="T70" fmla="*/ 404 w 2168"/>
              <a:gd name="T71" fmla="*/ 447 h 652"/>
              <a:gd name="T72" fmla="*/ 347 w 2168"/>
              <a:gd name="T73" fmla="*/ 482 h 652"/>
              <a:gd name="T74" fmla="*/ 369 w 2168"/>
              <a:gd name="T75" fmla="*/ 553 h 652"/>
              <a:gd name="T76" fmla="*/ 383 w 2168"/>
              <a:gd name="T77" fmla="*/ 645 h 652"/>
              <a:gd name="T78" fmla="*/ 283 w 2168"/>
              <a:gd name="T79" fmla="*/ 609 h 652"/>
              <a:gd name="T80" fmla="*/ 198 w 2168"/>
              <a:gd name="T81" fmla="*/ 553 h 652"/>
              <a:gd name="T82" fmla="*/ 220 w 2168"/>
              <a:gd name="T83" fmla="*/ 532 h 652"/>
              <a:gd name="T84" fmla="*/ 149 w 2168"/>
              <a:gd name="T85" fmla="*/ 475 h 652"/>
              <a:gd name="T86" fmla="*/ 71 w 2168"/>
              <a:gd name="T87" fmla="*/ 425 h 652"/>
              <a:gd name="T88" fmla="*/ 28 w 2168"/>
              <a:gd name="T89" fmla="*/ 362 h 652"/>
              <a:gd name="T90" fmla="*/ 28 w 2168"/>
              <a:gd name="T91" fmla="*/ 298 h 652"/>
              <a:gd name="T92" fmla="*/ 28 w 2168"/>
              <a:gd name="T93" fmla="*/ 206 h 652"/>
              <a:gd name="T94" fmla="*/ 7 w 2168"/>
              <a:gd name="T95" fmla="*/ 142 h 652"/>
              <a:gd name="T96" fmla="*/ 135 w 2168"/>
              <a:gd name="T97" fmla="*/ 184 h 652"/>
              <a:gd name="T98" fmla="*/ 135 w 2168"/>
              <a:gd name="T99" fmla="*/ 213 h 652"/>
              <a:gd name="T100" fmla="*/ 213 w 2168"/>
              <a:gd name="T101" fmla="*/ 184 h 652"/>
              <a:gd name="T102" fmla="*/ 248 w 2168"/>
              <a:gd name="T103" fmla="*/ 156 h 652"/>
              <a:gd name="T104" fmla="*/ 347 w 2168"/>
              <a:gd name="T105" fmla="*/ 149 h 652"/>
              <a:gd name="T106" fmla="*/ 418 w 2168"/>
              <a:gd name="T107" fmla="*/ 142 h 652"/>
              <a:gd name="T108" fmla="*/ 489 w 2168"/>
              <a:gd name="T109" fmla="*/ 114 h 652"/>
              <a:gd name="T110" fmla="*/ 539 w 2168"/>
              <a:gd name="T111" fmla="*/ 99 h 652"/>
              <a:gd name="T112" fmla="*/ 588 w 2168"/>
              <a:gd name="T113" fmla="*/ 184 h 652"/>
              <a:gd name="T114" fmla="*/ 574 w 2168"/>
              <a:gd name="T115" fmla="*/ 114 h 65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68"/>
              <a:gd name="T175" fmla="*/ 0 h 652"/>
              <a:gd name="T176" fmla="*/ 2168 w 2168"/>
              <a:gd name="T177" fmla="*/ 652 h 65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68" h="652">
                <a:moveTo>
                  <a:pt x="574" y="78"/>
                </a:moveTo>
                <a:lnTo>
                  <a:pt x="588" y="99"/>
                </a:lnTo>
                <a:lnTo>
                  <a:pt x="624" y="114"/>
                </a:lnTo>
                <a:lnTo>
                  <a:pt x="588" y="85"/>
                </a:lnTo>
                <a:lnTo>
                  <a:pt x="595" y="78"/>
                </a:lnTo>
                <a:lnTo>
                  <a:pt x="659" y="85"/>
                </a:lnTo>
                <a:lnTo>
                  <a:pt x="666" y="85"/>
                </a:lnTo>
                <a:lnTo>
                  <a:pt x="638" y="78"/>
                </a:lnTo>
                <a:lnTo>
                  <a:pt x="624" y="71"/>
                </a:lnTo>
                <a:lnTo>
                  <a:pt x="694" y="57"/>
                </a:lnTo>
                <a:lnTo>
                  <a:pt x="680" y="50"/>
                </a:lnTo>
                <a:lnTo>
                  <a:pt x="694" y="36"/>
                </a:lnTo>
                <a:lnTo>
                  <a:pt x="744" y="29"/>
                </a:lnTo>
                <a:lnTo>
                  <a:pt x="815" y="29"/>
                </a:lnTo>
                <a:lnTo>
                  <a:pt x="815" y="14"/>
                </a:lnTo>
                <a:lnTo>
                  <a:pt x="836" y="0"/>
                </a:lnTo>
                <a:lnTo>
                  <a:pt x="872" y="0"/>
                </a:lnTo>
                <a:lnTo>
                  <a:pt x="893" y="14"/>
                </a:lnTo>
                <a:lnTo>
                  <a:pt x="943" y="14"/>
                </a:lnTo>
                <a:lnTo>
                  <a:pt x="985" y="29"/>
                </a:lnTo>
                <a:lnTo>
                  <a:pt x="999" y="36"/>
                </a:lnTo>
                <a:lnTo>
                  <a:pt x="943" y="71"/>
                </a:lnTo>
                <a:lnTo>
                  <a:pt x="985" y="71"/>
                </a:lnTo>
                <a:lnTo>
                  <a:pt x="978" y="57"/>
                </a:lnTo>
                <a:lnTo>
                  <a:pt x="1020" y="57"/>
                </a:lnTo>
                <a:lnTo>
                  <a:pt x="985" y="50"/>
                </a:lnTo>
                <a:lnTo>
                  <a:pt x="1006" y="50"/>
                </a:lnTo>
                <a:lnTo>
                  <a:pt x="1028" y="71"/>
                </a:lnTo>
                <a:lnTo>
                  <a:pt x="1084" y="71"/>
                </a:lnTo>
                <a:lnTo>
                  <a:pt x="1091" y="71"/>
                </a:lnTo>
                <a:lnTo>
                  <a:pt x="1113" y="71"/>
                </a:lnTo>
                <a:lnTo>
                  <a:pt x="1155" y="71"/>
                </a:lnTo>
                <a:lnTo>
                  <a:pt x="1134" y="57"/>
                </a:lnTo>
                <a:lnTo>
                  <a:pt x="1212" y="71"/>
                </a:lnTo>
                <a:lnTo>
                  <a:pt x="1240" y="78"/>
                </a:lnTo>
                <a:lnTo>
                  <a:pt x="1240" y="85"/>
                </a:lnTo>
                <a:lnTo>
                  <a:pt x="1297" y="114"/>
                </a:lnTo>
                <a:lnTo>
                  <a:pt x="1297" y="99"/>
                </a:lnTo>
                <a:lnTo>
                  <a:pt x="1283" y="85"/>
                </a:lnTo>
                <a:lnTo>
                  <a:pt x="1332" y="99"/>
                </a:lnTo>
                <a:lnTo>
                  <a:pt x="1339" y="85"/>
                </a:lnTo>
                <a:lnTo>
                  <a:pt x="1389" y="99"/>
                </a:lnTo>
                <a:lnTo>
                  <a:pt x="1375" y="85"/>
                </a:lnTo>
                <a:lnTo>
                  <a:pt x="1375" y="78"/>
                </a:lnTo>
                <a:lnTo>
                  <a:pt x="1502" y="85"/>
                </a:lnTo>
                <a:lnTo>
                  <a:pt x="1559" y="114"/>
                </a:lnTo>
                <a:lnTo>
                  <a:pt x="1637" y="114"/>
                </a:lnTo>
                <a:lnTo>
                  <a:pt x="1665" y="121"/>
                </a:lnTo>
                <a:lnTo>
                  <a:pt x="1701" y="128"/>
                </a:lnTo>
                <a:lnTo>
                  <a:pt x="1786" y="128"/>
                </a:lnTo>
                <a:lnTo>
                  <a:pt x="1786" y="121"/>
                </a:lnTo>
                <a:lnTo>
                  <a:pt x="1807" y="121"/>
                </a:lnTo>
                <a:lnTo>
                  <a:pt x="1807" y="128"/>
                </a:lnTo>
                <a:lnTo>
                  <a:pt x="1800" y="128"/>
                </a:lnTo>
                <a:lnTo>
                  <a:pt x="1828" y="142"/>
                </a:lnTo>
                <a:lnTo>
                  <a:pt x="1835" y="142"/>
                </a:lnTo>
                <a:lnTo>
                  <a:pt x="1807" y="121"/>
                </a:lnTo>
                <a:lnTo>
                  <a:pt x="1892" y="121"/>
                </a:lnTo>
                <a:lnTo>
                  <a:pt x="1956" y="142"/>
                </a:lnTo>
                <a:lnTo>
                  <a:pt x="2083" y="170"/>
                </a:lnTo>
                <a:lnTo>
                  <a:pt x="2112" y="170"/>
                </a:lnTo>
                <a:lnTo>
                  <a:pt x="2168" y="184"/>
                </a:lnTo>
                <a:lnTo>
                  <a:pt x="2168" y="192"/>
                </a:lnTo>
                <a:lnTo>
                  <a:pt x="2147" y="192"/>
                </a:lnTo>
                <a:lnTo>
                  <a:pt x="2168" y="213"/>
                </a:lnTo>
                <a:lnTo>
                  <a:pt x="2105" y="206"/>
                </a:lnTo>
                <a:lnTo>
                  <a:pt x="2062" y="192"/>
                </a:lnTo>
                <a:lnTo>
                  <a:pt x="2041" y="184"/>
                </a:lnTo>
                <a:lnTo>
                  <a:pt x="2034" y="192"/>
                </a:lnTo>
                <a:lnTo>
                  <a:pt x="2055" y="192"/>
                </a:lnTo>
                <a:lnTo>
                  <a:pt x="2055" y="206"/>
                </a:lnTo>
                <a:lnTo>
                  <a:pt x="2055" y="213"/>
                </a:lnTo>
                <a:lnTo>
                  <a:pt x="2034" y="213"/>
                </a:lnTo>
                <a:lnTo>
                  <a:pt x="2105" y="248"/>
                </a:lnTo>
                <a:lnTo>
                  <a:pt x="2105" y="255"/>
                </a:lnTo>
                <a:lnTo>
                  <a:pt x="2076" y="248"/>
                </a:lnTo>
                <a:lnTo>
                  <a:pt x="2062" y="255"/>
                </a:lnTo>
                <a:lnTo>
                  <a:pt x="2034" y="284"/>
                </a:lnTo>
                <a:lnTo>
                  <a:pt x="2041" y="298"/>
                </a:lnTo>
                <a:lnTo>
                  <a:pt x="1998" y="284"/>
                </a:lnTo>
                <a:lnTo>
                  <a:pt x="1984" y="284"/>
                </a:lnTo>
                <a:lnTo>
                  <a:pt x="1984" y="298"/>
                </a:lnTo>
                <a:lnTo>
                  <a:pt x="1963" y="284"/>
                </a:lnTo>
                <a:lnTo>
                  <a:pt x="1956" y="298"/>
                </a:lnTo>
                <a:lnTo>
                  <a:pt x="1942" y="298"/>
                </a:lnTo>
                <a:lnTo>
                  <a:pt x="1956" y="312"/>
                </a:lnTo>
                <a:lnTo>
                  <a:pt x="1956" y="326"/>
                </a:lnTo>
                <a:lnTo>
                  <a:pt x="1963" y="340"/>
                </a:lnTo>
                <a:lnTo>
                  <a:pt x="1977" y="340"/>
                </a:lnTo>
                <a:lnTo>
                  <a:pt x="1984" y="347"/>
                </a:lnTo>
                <a:lnTo>
                  <a:pt x="2005" y="362"/>
                </a:lnTo>
                <a:lnTo>
                  <a:pt x="1998" y="376"/>
                </a:lnTo>
                <a:lnTo>
                  <a:pt x="2020" y="397"/>
                </a:lnTo>
                <a:lnTo>
                  <a:pt x="1998" y="404"/>
                </a:lnTo>
                <a:lnTo>
                  <a:pt x="2020" y="425"/>
                </a:lnTo>
                <a:lnTo>
                  <a:pt x="2005" y="425"/>
                </a:lnTo>
                <a:lnTo>
                  <a:pt x="2005" y="454"/>
                </a:lnTo>
                <a:lnTo>
                  <a:pt x="2005" y="461"/>
                </a:lnTo>
                <a:lnTo>
                  <a:pt x="1913" y="383"/>
                </a:lnTo>
                <a:lnTo>
                  <a:pt x="1892" y="347"/>
                </a:lnTo>
                <a:lnTo>
                  <a:pt x="1906" y="347"/>
                </a:lnTo>
                <a:lnTo>
                  <a:pt x="1892" y="340"/>
                </a:lnTo>
                <a:lnTo>
                  <a:pt x="1906" y="326"/>
                </a:lnTo>
                <a:lnTo>
                  <a:pt x="1913" y="284"/>
                </a:lnTo>
                <a:lnTo>
                  <a:pt x="1927" y="277"/>
                </a:lnTo>
                <a:lnTo>
                  <a:pt x="1906" y="255"/>
                </a:lnTo>
                <a:lnTo>
                  <a:pt x="1906" y="248"/>
                </a:lnTo>
                <a:lnTo>
                  <a:pt x="1878" y="248"/>
                </a:lnTo>
                <a:lnTo>
                  <a:pt x="1892" y="269"/>
                </a:lnTo>
                <a:lnTo>
                  <a:pt x="1878" y="284"/>
                </a:lnTo>
                <a:lnTo>
                  <a:pt x="1857" y="277"/>
                </a:lnTo>
                <a:lnTo>
                  <a:pt x="1857" y="269"/>
                </a:lnTo>
                <a:lnTo>
                  <a:pt x="1814" y="269"/>
                </a:lnTo>
                <a:lnTo>
                  <a:pt x="1807" y="298"/>
                </a:lnTo>
                <a:lnTo>
                  <a:pt x="1814" y="312"/>
                </a:lnTo>
                <a:lnTo>
                  <a:pt x="1835" y="312"/>
                </a:lnTo>
                <a:lnTo>
                  <a:pt x="1786" y="319"/>
                </a:lnTo>
                <a:lnTo>
                  <a:pt x="1779" y="298"/>
                </a:lnTo>
                <a:lnTo>
                  <a:pt x="1743" y="298"/>
                </a:lnTo>
                <a:lnTo>
                  <a:pt x="1743" y="312"/>
                </a:lnTo>
                <a:lnTo>
                  <a:pt x="1665" y="312"/>
                </a:lnTo>
                <a:lnTo>
                  <a:pt x="1651" y="312"/>
                </a:lnTo>
                <a:lnTo>
                  <a:pt x="1637" y="376"/>
                </a:lnTo>
                <a:lnTo>
                  <a:pt x="1616" y="397"/>
                </a:lnTo>
                <a:lnTo>
                  <a:pt x="1651" y="397"/>
                </a:lnTo>
                <a:lnTo>
                  <a:pt x="1658" y="411"/>
                </a:lnTo>
                <a:lnTo>
                  <a:pt x="1658" y="404"/>
                </a:lnTo>
                <a:lnTo>
                  <a:pt x="1665" y="404"/>
                </a:lnTo>
                <a:lnTo>
                  <a:pt x="1665" y="411"/>
                </a:lnTo>
                <a:lnTo>
                  <a:pt x="1679" y="411"/>
                </a:lnTo>
                <a:lnTo>
                  <a:pt x="1687" y="404"/>
                </a:lnTo>
                <a:lnTo>
                  <a:pt x="1729" y="425"/>
                </a:lnTo>
                <a:lnTo>
                  <a:pt x="1750" y="461"/>
                </a:lnTo>
                <a:lnTo>
                  <a:pt x="1786" y="510"/>
                </a:lnTo>
                <a:lnTo>
                  <a:pt x="1786" y="567"/>
                </a:lnTo>
                <a:lnTo>
                  <a:pt x="1765" y="588"/>
                </a:lnTo>
                <a:lnTo>
                  <a:pt x="1765" y="609"/>
                </a:lnTo>
                <a:lnTo>
                  <a:pt x="1743" y="617"/>
                </a:lnTo>
                <a:lnTo>
                  <a:pt x="1722" y="609"/>
                </a:lnTo>
                <a:lnTo>
                  <a:pt x="1708" y="617"/>
                </a:lnTo>
                <a:lnTo>
                  <a:pt x="1708" y="609"/>
                </a:lnTo>
                <a:lnTo>
                  <a:pt x="1687" y="581"/>
                </a:lnTo>
                <a:lnTo>
                  <a:pt x="1701" y="567"/>
                </a:lnTo>
                <a:lnTo>
                  <a:pt x="1722" y="581"/>
                </a:lnTo>
                <a:lnTo>
                  <a:pt x="1708" y="539"/>
                </a:lnTo>
                <a:lnTo>
                  <a:pt x="1708" y="532"/>
                </a:lnTo>
                <a:lnTo>
                  <a:pt x="1701" y="510"/>
                </a:lnTo>
                <a:lnTo>
                  <a:pt x="1665" y="532"/>
                </a:lnTo>
                <a:lnTo>
                  <a:pt x="1658" y="532"/>
                </a:lnTo>
                <a:lnTo>
                  <a:pt x="1637" y="510"/>
                </a:lnTo>
                <a:lnTo>
                  <a:pt x="1602" y="496"/>
                </a:lnTo>
                <a:lnTo>
                  <a:pt x="1573" y="482"/>
                </a:lnTo>
                <a:lnTo>
                  <a:pt x="1552" y="461"/>
                </a:lnTo>
                <a:lnTo>
                  <a:pt x="1509" y="425"/>
                </a:lnTo>
                <a:lnTo>
                  <a:pt x="1467" y="411"/>
                </a:lnTo>
                <a:lnTo>
                  <a:pt x="1439" y="425"/>
                </a:lnTo>
                <a:lnTo>
                  <a:pt x="1424" y="432"/>
                </a:lnTo>
                <a:lnTo>
                  <a:pt x="1446" y="447"/>
                </a:lnTo>
                <a:lnTo>
                  <a:pt x="1439" y="454"/>
                </a:lnTo>
                <a:lnTo>
                  <a:pt x="1446" y="475"/>
                </a:lnTo>
                <a:lnTo>
                  <a:pt x="1424" y="482"/>
                </a:lnTo>
                <a:lnTo>
                  <a:pt x="1403" y="482"/>
                </a:lnTo>
                <a:lnTo>
                  <a:pt x="1375" y="475"/>
                </a:lnTo>
                <a:lnTo>
                  <a:pt x="1354" y="482"/>
                </a:lnTo>
                <a:lnTo>
                  <a:pt x="1311" y="496"/>
                </a:lnTo>
                <a:lnTo>
                  <a:pt x="1233" y="475"/>
                </a:lnTo>
                <a:lnTo>
                  <a:pt x="1191" y="475"/>
                </a:lnTo>
                <a:lnTo>
                  <a:pt x="1155" y="454"/>
                </a:lnTo>
                <a:lnTo>
                  <a:pt x="1113" y="447"/>
                </a:lnTo>
                <a:lnTo>
                  <a:pt x="1105" y="454"/>
                </a:lnTo>
                <a:lnTo>
                  <a:pt x="1113" y="461"/>
                </a:lnTo>
                <a:lnTo>
                  <a:pt x="1113" y="482"/>
                </a:lnTo>
                <a:lnTo>
                  <a:pt x="1070" y="482"/>
                </a:lnTo>
                <a:lnTo>
                  <a:pt x="1056" y="475"/>
                </a:lnTo>
                <a:lnTo>
                  <a:pt x="1020" y="461"/>
                </a:lnTo>
                <a:lnTo>
                  <a:pt x="964" y="496"/>
                </a:lnTo>
                <a:lnTo>
                  <a:pt x="957" y="510"/>
                </a:lnTo>
                <a:lnTo>
                  <a:pt x="957" y="496"/>
                </a:lnTo>
                <a:lnTo>
                  <a:pt x="943" y="482"/>
                </a:lnTo>
                <a:lnTo>
                  <a:pt x="935" y="496"/>
                </a:lnTo>
                <a:lnTo>
                  <a:pt x="921" y="482"/>
                </a:lnTo>
                <a:lnTo>
                  <a:pt x="879" y="461"/>
                </a:lnTo>
                <a:lnTo>
                  <a:pt x="850" y="461"/>
                </a:lnTo>
                <a:lnTo>
                  <a:pt x="836" y="454"/>
                </a:lnTo>
                <a:lnTo>
                  <a:pt x="829" y="461"/>
                </a:lnTo>
                <a:lnTo>
                  <a:pt x="787" y="425"/>
                </a:lnTo>
                <a:lnTo>
                  <a:pt x="751" y="404"/>
                </a:lnTo>
                <a:lnTo>
                  <a:pt x="744" y="404"/>
                </a:lnTo>
                <a:lnTo>
                  <a:pt x="723" y="411"/>
                </a:lnTo>
                <a:lnTo>
                  <a:pt x="709" y="411"/>
                </a:lnTo>
                <a:lnTo>
                  <a:pt x="709" y="404"/>
                </a:lnTo>
                <a:lnTo>
                  <a:pt x="687" y="404"/>
                </a:lnTo>
                <a:lnTo>
                  <a:pt x="666" y="404"/>
                </a:lnTo>
                <a:lnTo>
                  <a:pt x="666" y="397"/>
                </a:lnTo>
                <a:lnTo>
                  <a:pt x="659" y="383"/>
                </a:lnTo>
                <a:lnTo>
                  <a:pt x="624" y="383"/>
                </a:lnTo>
                <a:lnTo>
                  <a:pt x="624" y="397"/>
                </a:lnTo>
                <a:lnTo>
                  <a:pt x="595" y="397"/>
                </a:lnTo>
                <a:lnTo>
                  <a:pt x="539" y="404"/>
                </a:lnTo>
                <a:lnTo>
                  <a:pt x="517" y="404"/>
                </a:lnTo>
                <a:lnTo>
                  <a:pt x="517" y="411"/>
                </a:lnTo>
                <a:lnTo>
                  <a:pt x="532" y="411"/>
                </a:lnTo>
                <a:lnTo>
                  <a:pt x="532" y="425"/>
                </a:lnTo>
                <a:lnTo>
                  <a:pt x="517" y="432"/>
                </a:lnTo>
                <a:lnTo>
                  <a:pt x="532" y="432"/>
                </a:lnTo>
                <a:lnTo>
                  <a:pt x="517" y="447"/>
                </a:lnTo>
                <a:lnTo>
                  <a:pt x="553" y="454"/>
                </a:lnTo>
                <a:lnTo>
                  <a:pt x="539" y="461"/>
                </a:lnTo>
                <a:lnTo>
                  <a:pt x="517" y="461"/>
                </a:lnTo>
                <a:lnTo>
                  <a:pt x="496" y="461"/>
                </a:lnTo>
                <a:lnTo>
                  <a:pt x="475" y="461"/>
                </a:lnTo>
                <a:lnTo>
                  <a:pt x="461" y="461"/>
                </a:lnTo>
                <a:lnTo>
                  <a:pt x="446" y="461"/>
                </a:lnTo>
                <a:lnTo>
                  <a:pt x="446" y="475"/>
                </a:lnTo>
                <a:lnTo>
                  <a:pt x="418" y="454"/>
                </a:lnTo>
                <a:lnTo>
                  <a:pt x="404" y="447"/>
                </a:lnTo>
                <a:lnTo>
                  <a:pt x="390" y="454"/>
                </a:lnTo>
                <a:lnTo>
                  <a:pt x="383" y="454"/>
                </a:lnTo>
                <a:lnTo>
                  <a:pt x="361" y="461"/>
                </a:lnTo>
                <a:lnTo>
                  <a:pt x="347" y="461"/>
                </a:lnTo>
                <a:lnTo>
                  <a:pt x="361" y="482"/>
                </a:lnTo>
                <a:lnTo>
                  <a:pt x="347" y="482"/>
                </a:lnTo>
                <a:lnTo>
                  <a:pt x="340" y="475"/>
                </a:lnTo>
                <a:lnTo>
                  <a:pt x="333" y="510"/>
                </a:lnTo>
                <a:lnTo>
                  <a:pt x="340" y="517"/>
                </a:lnTo>
                <a:lnTo>
                  <a:pt x="340" y="532"/>
                </a:lnTo>
                <a:lnTo>
                  <a:pt x="361" y="532"/>
                </a:lnTo>
                <a:lnTo>
                  <a:pt x="369" y="553"/>
                </a:lnTo>
                <a:lnTo>
                  <a:pt x="361" y="560"/>
                </a:lnTo>
                <a:lnTo>
                  <a:pt x="347" y="560"/>
                </a:lnTo>
                <a:lnTo>
                  <a:pt x="340" y="581"/>
                </a:lnTo>
                <a:lnTo>
                  <a:pt x="361" y="602"/>
                </a:lnTo>
                <a:lnTo>
                  <a:pt x="361" y="617"/>
                </a:lnTo>
                <a:lnTo>
                  <a:pt x="383" y="645"/>
                </a:lnTo>
                <a:lnTo>
                  <a:pt x="369" y="652"/>
                </a:lnTo>
                <a:lnTo>
                  <a:pt x="361" y="652"/>
                </a:lnTo>
                <a:lnTo>
                  <a:pt x="347" y="645"/>
                </a:lnTo>
                <a:lnTo>
                  <a:pt x="333" y="617"/>
                </a:lnTo>
                <a:lnTo>
                  <a:pt x="312" y="617"/>
                </a:lnTo>
                <a:lnTo>
                  <a:pt x="283" y="609"/>
                </a:lnTo>
                <a:lnTo>
                  <a:pt x="248" y="609"/>
                </a:lnTo>
                <a:lnTo>
                  <a:pt x="191" y="581"/>
                </a:lnTo>
                <a:lnTo>
                  <a:pt x="184" y="581"/>
                </a:lnTo>
                <a:lnTo>
                  <a:pt x="184" y="567"/>
                </a:lnTo>
                <a:lnTo>
                  <a:pt x="191" y="567"/>
                </a:lnTo>
                <a:lnTo>
                  <a:pt x="198" y="553"/>
                </a:lnTo>
                <a:lnTo>
                  <a:pt x="191" y="553"/>
                </a:lnTo>
                <a:lnTo>
                  <a:pt x="220" y="539"/>
                </a:lnTo>
                <a:lnTo>
                  <a:pt x="198" y="539"/>
                </a:lnTo>
                <a:lnTo>
                  <a:pt x="198" y="532"/>
                </a:lnTo>
                <a:lnTo>
                  <a:pt x="213" y="517"/>
                </a:lnTo>
                <a:lnTo>
                  <a:pt x="220" y="532"/>
                </a:lnTo>
                <a:lnTo>
                  <a:pt x="220" y="510"/>
                </a:lnTo>
                <a:lnTo>
                  <a:pt x="220" y="496"/>
                </a:lnTo>
                <a:lnTo>
                  <a:pt x="220" y="482"/>
                </a:lnTo>
                <a:lnTo>
                  <a:pt x="191" y="482"/>
                </a:lnTo>
                <a:lnTo>
                  <a:pt x="184" y="475"/>
                </a:lnTo>
                <a:lnTo>
                  <a:pt x="149" y="475"/>
                </a:lnTo>
                <a:lnTo>
                  <a:pt x="135" y="454"/>
                </a:lnTo>
                <a:lnTo>
                  <a:pt x="128" y="454"/>
                </a:lnTo>
                <a:lnTo>
                  <a:pt x="128" y="447"/>
                </a:lnTo>
                <a:lnTo>
                  <a:pt x="113" y="432"/>
                </a:lnTo>
                <a:lnTo>
                  <a:pt x="85" y="447"/>
                </a:lnTo>
                <a:lnTo>
                  <a:pt x="71" y="425"/>
                </a:lnTo>
                <a:lnTo>
                  <a:pt x="92" y="425"/>
                </a:lnTo>
                <a:lnTo>
                  <a:pt x="92" y="411"/>
                </a:lnTo>
                <a:lnTo>
                  <a:pt x="85" y="411"/>
                </a:lnTo>
                <a:lnTo>
                  <a:pt x="71" y="397"/>
                </a:lnTo>
                <a:lnTo>
                  <a:pt x="64" y="376"/>
                </a:lnTo>
                <a:lnTo>
                  <a:pt x="28" y="362"/>
                </a:lnTo>
                <a:lnTo>
                  <a:pt x="7" y="340"/>
                </a:lnTo>
                <a:lnTo>
                  <a:pt x="7" y="326"/>
                </a:lnTo>
                <a:lnTo>
                  <a:pt x="0" y="319"/>
                </a:lnTo>
                <a:lnTo>
                  <a:pt x="7" y="312"/>
                </a:lnTo>
                <a:lnTo>
                  <a:pt x="21" y="312"/>
                </a:lnTo>
                <a:lnTo>
                  <a:pt x="28" y="298"/>
                </a:lnTo>
                <a:lnTo>
                  <a:pt x="21" y="284"/>
                </a:lnTo>
                <a:lnTo>
                  <a:pt x="7" y="284"/>
                </a:lnTo>
                <a:lnTo>
                  <a:pt x="50" y="248"/>
                </a:lnTo>
                <a:lnTo>
                  <a:pt x="43" y="227"/>
                </a:lnTo>
                <a:lnTo>
                  <a:pt x="43" y="213"/>
                </a:lnTo>
                <a:lnTo>
                  <a:pt x="28" y="206"/>
                </a:lnTo>
                <a:lnTo>
                  <a:pt x="28" y="192"/>
                </a:lnTo>
                <a:lnTo>
                  <a:pt x="21" y="170"/>
                </a:lnTo>
                <a:lnTo>
                  <a:pt x="21" y="156"/>
                </a:lnTo>
                <a:lnTo>
                  <a:pt x="0" y="149"/>
                </a:lnTo>
                <a:lnTo>
                  <a:pt x="0" y="142"/>
                </a:lnTo>
                <a:lnTo>
                  <a:pt x="7" y="142"/>
                </a:lnTo>
                <a:lnTo>
                  <a:pt x="28" y="128"/>
                </a:lnTo>
                <a:lnTo>
                  <a:pt x="50" y="121"/>
                </a:lnTo>
                <a:lnTo>
                  <a:pt x="106" y="142"/>
                </a:lnTo>
                <a:lnTo>
                  <a:pt x="170" y="156"/>
                </a:lnTo>
                <a:lnTo>
                  <a:pt x="184" y="170"/>
                </a:lnTo>
                <a:lnTo>
                  <a:pt x="135" y="184"/>
                </a:lnTo>
                <a:lnTo>
                  <a:pt x="50" y="170"/>
                </a:lnTo>
                <a:lnTo>
                  <a:pt x="92" y="192"/>
                </a:lnTo>
                <a:lnTo>
                  <a:pt x="92" y="213"/>
                </a:lnTo>
                <a:lnTo>
                  <a:pt x="128" y="227"/>
                </a:lnTo>
                <a:lnTo>
                  <a:pt x="149" y="227"/>
                </a:lnTo>
                <a:lnTo>
                  <a:pt x="135" y="213"/>
                </a:lnTo>
                <a:lnTo>
                  <a:pt x="113" y="206"/>
                </a:lnTo>
                <a:lnTo>
                  <a:pt x="128" y="206"/>
                </a:lnTo>
                <a:lnTo>
                  <a:pt x="184" y="213"/>
                </a:lnTo>
                <a:lnTo>
                  <a:pt x="156" y="192"/>
                </a:lnTo>
                <a:lnTo>
                  <a:pt x="191" y="184"/>
                </a:lnTo>
                <a:lnTo>
                  <a:pt x="213" y="184"/>
                </a:lnTo>
                <a:lnTo>
                  <a:pt x="220" y="184"/>
                </a:lnTo>
                <a:lnTo>
                  <a:pt x="213" y="170"/>
                </a:lnTo>
                <a:lnTo>
                  <a:pt x="213" y="149"/>
                </a:lnTo>
                <a:lnTo>
                  <a:pt x="191" y="142"/>
                </a:lnTo>
                <a:lnTo>
                  <a:pt x="234" y="149"/>
                </a:lnTo>
                <a:lnTo>
                  <a:pt x="248" y="156"/>
                </a:lnTo>
                <a:lnTo>
                  <a:pt x="220" y="156"/>
                </a:lnTo>
                <a:lnTo>
                  <a:pt x="255" y="170"/>
                </a:lnTo>
                <a:lnTo>
                  <a:pt x="262" y="170"/>
                </a:lnTo>
                <a:lnTo>
                  <a:pt x="262" y="156"/>
                </a:lnTo>
                <a:lnTo>
                  <a:pt x="333" y="142"/>
                </a:lnTo>
                <a:lnTo>
                  <a:pt x="347" y="149"/>
                </a:lnTo>
                <a:lnTo>
                  <a:pt x="347" y="142"/>
                </a:lnTo>
                <a:lnTo>
                  <a:pt x="390" y="142"/>
                </a:lnTo>
                <a:lnTo>
                  <a:pt x="404" y="149"/>
                </a:lnTo>
                <a:lnTo>
                  <a:pt x="411" y="149"/>
                </a:lnTo>
                <a:lnTo>
                  <a:pt x="404" y="142"/>
                </a:lnTo>
                <a:lnTo>
                  <a:pt x="418" y="142"/>
                </a:lnTo>
                <a:lnTo>
                  <a:pt x="383" y="121"/>
                </a:lnTo>
                <a:lnTo>
                  <a:pt x="383" y="114"/>
                </a:lnTo>
                <a:lnTo>
                  <a:pt x="517" y="149"/>
                </a:lnTo>
                <a:lnTo>
                  <a:pt x="532" y="142"/>
                </a:lnTo>
                <a:lnTo>
                  <a:pt x="489" y="128"/>
                </a:lnTo>
                <a:lnTo>
                  <a:pt x="489" y="114"/>
                </a:lnTo>
                <a:lnTo>
                  <a:pt x="475" y="99"/>
                </a:lnTo>
                <a:lnTo>
                  <a:pt x="496" y="71"/>
                </a:lnTo>
                <a:lnTo>
                  <a:pt x="510" y="71"/>
                </a:lnTo>
                <a:lnTo>
                  <a:pt x="517" y="71"/>
                </a:lnTo>
                <a:lnTo>
                  <a:pt x="539" y="78"/>
                </a:lnTo>
                <a:lnTo>
                  <a:pt x="539" y="99"/>
                </a:lnTo>
                <a:lnTo>
                  <a:pt x="553" y="99"/>
                </a:lnTo>
                <a:lnTo>
                  <a:pt x="574" y="142"/>
                </a:lnTo>
                <a:lnTo>
                  <a:pt x="588" y="142"/>
                </a:lnTo>
                <a:lnTo>
                  <a:pt x="588" y="156"/>
                </a:lnTo>
                <a:lnTo>
                  <a:pt x="560" y="170"/>
                </a:lnTo>
                <a:lnTo>
                  <a:pt x="588" y="184"/>
                </a:lnTo>
                <a:lnTo>
                  <a:pt x="602" y="170"/>
                </a:lnTo>
                <a:lnTo>
                  <a:pt x="617" y="156"/>
                </a:lnTo>
                <a:lnTo>
                  <a:pt x="595" y="142"/>
                </a:lnTo>
                <a:lnTo>
                  <a:pt x="588" y="142"/>
                </a:lnTo>
                <a:lnTo>
                  <a:pt x="574" y="128"/>
                </a:lnTo>
                <a:lnTo>
                  <a:pt x="574" y="114"/>
                </a:lnTo>
                <a:lnTo>
                  <a:pt x="553" y="99"/>
                </a:lnTo>
                <a:lnTo>
                  <a:pt x="574" y="78"/>
                </a:lnTo>
                <a:close/>
              </a:path>
            </a:pathLst>
          </a:custGeom>
          <a:solidFill>
            <a:schemeClr val="bg1"/>
          </a:solidFill>
          <a:ln w="6350" cmpd="sng">
            <a:solidFill>
              <a:schemeClr val="tx2"/>
            </a:solidFill>
            <a:round/>
            <a:headEnd/>
            <a:tailEnd/>
          </a:ln>
        </p:spPr>
        <p:txBody>
          <a:bodyPr/>
          <a:lstStyle/>
          <a:p>
            <a:endParaRPr lang="en-US"/>
          </a:p>
        </p:txBody>
      </p:sp>
      <p:sp>
        <p:nvSpPr>
          <p:cNvPr id="18" name="Freeform 16"/>
          <p:cNvSpPr>
            <a:spLocks/>
          </p:cNvSpPr>
          <p:nvPr/>
        </p:nvSpPr>
        <p:spPr bwMode="auto">
          <a:xfrm>
            <a:off x="4692176" y="1814947"/>
            <a:ext cx="2618868" cy="722273"/>
          </a:xfrm>
          <a:custGeom>
            <a:avLst/>
            <a:gdLst>
              <a:gd name="T0" fmla="*/ 659 w 2168"/>
              <a:gd name="T1" fmla="*/ 85 h 652"/>
              <a:gd name="T2" fmla="*/ 694 w 2168"/>
              <a:gd name="T3" fmla="*/ 36 h 652"/>
              <a:gd name="T4" fmla="*/ 893 w 2168"/>
              <a:gd name="T5" fmla="*/ 14 h 652"/>
              <a:gd name="T6" fmla="*/ 978 w 2168"/>
              <a:gd name="T7" fmla="*/ 57 h 652"/>
              <a:gd name="T8" fmla="*/ 1091 w 2168"/>
              <a:gd name="T9" fmla="*/ 71 h 652"/>
              <a:gd name="T10" fmla="*/ 1240 w 2168"/>
              <a:gd name="T11" fmla="*/ 85 h 652"/>
              <a:gd name="T12" fmla="*/ 1389 w 2168"/>
              <a:gd name="T13" fmla="*/ 99 h 652"/>
              <a:gd name="T14" fmla="*/ 1665 w 2168"/>
              <a:gd name="T15" fmla="*/ 121 h 652"/>
              <a:gd name="T16" fmla="*/ 1800 w 2168"/>
              <a:gd name="T17" fmla="*/ 128 h 652"/>
              <a:gd name="T18" fmla="*/ 2083 w 2168"/>
              <a:gd name="T19" fmla="*/ 170 h 652"/>
              <a:gd name="T20" fmla="*/ 2105 w 2168"/>
              <a:gd name="T21" fmla="*/ 206 h 652"/>
              <a:gd name="T22" fmla="*/ 2055 w 2168"/>
              <a:gd name="T23" fmla="*/ 213 h 652"/>
              <a:gd name="T24" fmla="*/ 2034 w 2168"/>
              <a:gd name="T25" fmla="*/ 284 h 652"/>
              <a:gd name="T26" fmla="*/ 1956 w 2168"/>
              <a:gd name="T27" fmla="*/ 298 h 652"/>
              <a:gd name="T28" fmla="*/ 1984 w 2168"/>
              <a:gd name="T29" fmla="*/ 347 h 652"/>
              <a:gd name="T30" fmla="*/ 2005 w 2168"/>
              <a:gd name="T31" fmla="*/ 425 h 652"/>
              <a:gd name="T32" fmla="*/ 1892 w 2168"/>
              <a:gd name="T33" fmla="*/ 340 h 652"/>
              <a:gd name="T34" fmla="*/ 1878 w 2168"/>
              <a:gd name="T35" fmla="*/ 248 h 652"/>
              <a:gd name="T36" fmla="*/ 1807 w 2168"/>
              <a:gd name="T37" fmla="*/ 298 h 652"/>
              <a:gd name="T38" fmla="*/ 1743 w 2168"/>
              <a:gd name="T39" fmla="*/ 312 h 652"/>
              <a:gd name="T40" fmla="*/ 1658 w 2168"/>
              <a:gd name="T41" fmla="*/ 411 h 652"/>
              <a:gd name="T42" fmla="*/ 1729 w 2168"/>
              <a:gd name="T43" fmla="*/ 425 h 652"/>
              <a:gd name="T44" fmla="*/ 1743 w 2168"/>
              <a:gd name="T45" fmla="*/ 617 h 652"/>
              <a:gd name="T46" fmla="*/ 1722 w 2168"/>
              <a:gd name="T47" fmla="*/ 581 h 652"/>
              <a:gd name="T48" fmla="*/ 1637 w 2168"/>
              <a:gd name="T49" fmla="*/ 510 h 652"/>
              <a:gd name="T50" fmla="*/ 1439 w 2168"/>
              <a:gd name="T51" fmla="*/ 425 h 652"/>
              <a:gd name="T52" fmla="*/ 1403 w 2168"/>
              <a:gd name="T53" fmla="*/ 482 h 652"/>
              <a:gd name="T54" fmla="*/ 1155 w 2168"/>
              <a:gd name="T55" fmla="*/ 454 h 652"/>
              <a:gd name="T56" fmla="*/ 1056 w 2168"/>
              <a:gd name="T57" fmla="*/ 475 h 652"/>
              <a:gd name="T58" fmla="*/ 935 w 2168"/>
              <a:gd name="T59" fmla="*/ 496 h 652"/>
              <a:gd name="T60" fmla="*/ 787 w 2168"/>
              <a:gd name="T61" fmla="*/ 425 h 652"/>
              <a:gd name="T62" fmla="*/ 687 w 2168"/>
              <a:gd name="T63" fmla="*/ 404 h 652"/>
              <a:gd name="T64" fmla="*/ 595 w 2168"/>
              <a:gd name="T65" fmla="*/ 397 h 652"/>
              <a:gd name="T66" fmla="*/ 517 w 2168"/>
              <a:gd name="T67" fmla="*/ 432 h 652"/>
              <a:gd name="T68" fmla="*/ 496 w 2168"/>
              <a:gd name="T69" fmla="*/ 461 h 652"/>
              <a:gd name="T70" fmla="*/ 404 w 2168"/>
              <a:gd name="T71" fmla="*/ 447 h 652"/>
              <a:gd name="T72" fmla="*/ 347 w 2168"/>
              <a:gd name="T73" fmla="*/ 482 h 652"/>
              <a:gd name="T74" fmla="*/ 369 w 2168"/>
              <a:gd name="T75" fmla="*/ 553 h 652"/>
              <a:gd name="T76" fmla="*/ 383 w 2168"/>
              <a:gd name="T77" fmla="*/ 645 h 652"/>
              <a:gd name="T78" fmla="*/ 283 w 2168"/>
              <a:gd name="T79" fmla="*/ 609 h 652"/>
              <a:gd name="T80" fmla="*/ 198 w 2168"/>
              <a:gd name="T81" fmla="*/ 553 h 652"/>
              <a:gd name="T82" fmla="*/ 220 w 2168"/>
              <a:gd name="T83" fmla="*/ 532 h 652"/>
              <a:gd name="T84" fmla="*/ 149 w 2168"/>
              <a:gd name="T85" fmla="*/ 475 h 652"/>
              <a:gd name="T86" fmla="*/ 71 w 2168"/>
              <a:gd name="T87" fmla="*/ 425 h 652"/>
              <a:gd name="T88" fmla="*/ 28 w 2168"/>
              <a:gd name="T89" fmla="*/ 362 h 652"/>
              <a:gd name="T90" fmla="*/ 28 w 2168"/>
              <a:gd name="T91" fmla="*/ 298 h 652"/>
              <a:gd name="T92" fmla="*/ 28 w 2168"/>
              <a:gd name="T93" fmla="*/ 206 h 652"/>
              <a:gd name="T94" fmla="*/ 7 w 2168"/>
              <a:gd name="T95" fmla="*/ 142 h 652"/>
              <a:gd name="T96" fmla="*/ 135 w 2168"/>
              <a:gd name="T97" fmla="*/ 184 h 652"/>
              <a:gd name="T98" fmla="*/ 135 w 2168"/>
              <a:gd name="T99" fmla="*/ 213 h 652"/>
              <a:gd name="T100" fmla="*/ 213 w 2168"/>
              <a:gd name="T101" fmla="*/ 184 h 652"/>
              <a:gd name="T102" fmla="*/ 248 w 2168"/>
              <a:gd name="T103" fmla="*/ 156 h 652"/>
              <a:gd name="T104" fmla="*/ 347 w 2168"/>
              <a:gd name="T105" fmla="*/ 149 h 652"/>
              <a:gd name="T106" fmla="*/ 418 w 2168"/>
              <a:gd name="T107" fmla="*/ 142 h 652"/>
              <a:gd name="T108" fmla="*/ 489 w 2168"/>
              <a:gd name="T109" fmla="*/ 114 h 652"/>
              <a:gd name="T110" fmla="*/ 539 w 2168"/>
              <a:gd name="T111" fmla="*/ 99 h 652"/>
              <a:gd name="T112" fmla="*/ 588 w 2168"/>
              <a:gd name="T113" fmla="*/ 184 h 652"/>
              <a:gd name="T114" fmla="*/ 574 w 2168"/>
              <a:gd name="T115" fmla="*/ 114 h 65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68"/>
              <a:gd name="T175" fmla="*/ 0 h 652"/>
              <a:gd name="T176" fmla="*/ 2168 w 2168"/>
              <a:gd name="T177" fmla="*/ 652 h 65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68" h="652">
                <a:moveTo>
                  <a:pt x="574" y="78"/>
                </a:moveTo>
                <a:lnTo>
                  <a:pt x="588" y="99"/>
                </a:lnTo>
                <a:lnTo>
                  <a:pt x="624" y="114"/>
                </a:lnTo>
                <a:lnTo>
                  <a:pt x="588" y="85"/>
                </a:lnTo>
                <a:lnTo>
                  <a:pt x="595" y="78"/>
                </a:lnTo>
                <a:lnTo>
                  <a:pt x="659" y="85"/>
                </a:lnTo>
                <a:lnTo>
                  <a:pt x="666" y="85"/>
                </a:lnTo>
                <a:lnTo>
                  <a:pt x="638" y="78"/>
                </a:lnTo>
                <a:lnTo>
                  <a:pt x="624" y="71"/>
                </a:lnTo>
                <a:lnTo>
                  <a:pt x="694" y="57"/>
                </a:lnTo>
                <a:lnTo>
                  <a:pt x="680" y="50"/>
                </a:lnTo>
                <a:lnTo>
                  <a:pt x="694" y="36"/>
                </a:lnTo>
                <a:lnTo>
                  <a:pt x="744" y="29"/>
                </a:lnTo>
                <a:lnTo>
                  <a:pt x="815" y="29"/>
                </a:lnTo>
                <a:lnTo>
                  <a:pt x="815" y="14"/>
                </a:lnTo>
                <a:lnTo>
                  <a:pt x="836" y="0"/>
                </a:lnTo>
                <a:lnTo>
                  <a:pt x="872" y="0"/>
                </a:lnTo>
                <a:lnTo>
                  <a:pt x="893" y="14"/>
                </a:lnTo>
                <a:lnTo>
                  <a:pt x="943" y="14"/>
                </a:lnTo>
                <a:lnTo>
                  <a:pt x="985" y="29"/>
                </a:lnTo>
                <a:lnTo>
                  <a:pt x="999" y="36"/>
                </a:lnTo>
                <a:lnTo>
                  <a:pt x="943" y="71"/>
                </a:lnTo>
                <a:lnTo>
                  <a:pt x="985" y="71"/>
                </a:lnTo>
                <a:lnTo>
                  <a:pt x="978" y="57"/>
                </a:lnTo>
                <a:lnTo>
                  <a:pt x="1020" y="57"/>
                </a:lnTo>
                <a:lnTo>
                  <a:pt x="985" y="50"/>
                </a:lnTo>
                <a:lnTo>
                  <a:pt x="1006" y="50"/>
                </a:lnTo>
                <a:lnTo>
                  <a:pt x="1028" y="71"/>
                </a:lnTo>
                <a:lnTo>
                  <a:pt x="1084" y="71"/>
                </a:lnTo>
                <a:lnTo>
                  <a:pt x="1091" y="71"/>
                </a:lnTo>
                <a:lnTo>
                  <a:pt x="1113" y="71"/>
                </a:lnTo>
                <a:lnTo>
                  <a:pt x="1155" y="71"/>
                </a:lnTo>
                <a:lnTo>
                  <a:pt x="1134" y="57"/>
                </a:lnTo>
                <a:lnTo>
                  <a:pt x="1212" y="71"/>
                </a:lnTo>
                <a:lnTo>
                  <a:pt x="1240" y="78"/>
                </a:lnTo>
                <a:lnTo>
                  <a:pt x="1240" y="85"/>
                </a:lnTo>
                <a:lnTo>
                  <a:pt x="1297" y="114"/>
                </a:lnTo>
                <a:lnTo>
                  <a:pt x="1297" y="99"/>
                </a:lnTo>
                <a:lnTo>
                  <a:pt x="1283" y="85"/>
                </a:lnTo>
                <a:lnTo>
                  <a:pt x="1332" y="99"/>
                </a:lnTo>
                <a:lnTo>
                  <a:pt x="1339" y="85"/>
                </a:lnTo>
                <a:lnTo>
                  <a:pt x="1389" y="99"/>
                </a:lnTo>
                <a:lnTo>
                  <a:pt x="1375" y="85"/>
                </a:lnTo>
                <a:lnTo>
                  <a:pt x="1375" y="78"/>
                </a:lnTo>
                <a:lnTo>
                  <a:pt x="1502" y="85"/>
                </a:lnTo>
                <a:lnTo>
                  <a:pt x="1559" y="114"/>
                </a:lnTo>
                <a:lnTo>
                  <a:pt x="1637" y="114"/>
                </a:lnTo>
                <a:lnTo>
                  <a:pt x="1665" y="121"/>
                </a:lnTo>
                <a:lnTo>
                  <a:pt x="1701" y="128"/>
                </a:lnTo>
                <a:lnTo>
                  <a:pt x="1786" y="128"/>
                </a:lnTo>
                <a:lnTo>
                  <a:pt x="1786" y="121"/>
                </a:lnTo>
                <a:lnTo>
                  <a:pt x="1807" y="121"/>
                </a:lnTo>
                <a:lnTo>
                  <a:pt x="1807" y="128"/>
                </a:lnTo>
                <a:lnTo>
                  <a:pt x="1800" y="128"/>
                </a:lnTo>
                <a:lnTo>
                  <a:pt x="1828" y="142"/>
                </a:lnTo>
                <a:lnTo>
                  <a:pt x="1835" y="142"/>
                </a:lnTo>
                <a:lnTo>
                  <a:pt x="1807" y="121"/>
                </a:lnTo>
                <a:lnTo>
                  <a:pt x="1892" y="121"/>
                </a:lnTo>
                <a:lnTo>
                  <a:pt x="1956" y="142"/>
                </a:lnTo>
                <a:lnTo>
                  <a:pt x="2083" y="170"/>
                </a:lnTo>
                <a:lnTo>
                  <a:pt x="2112" y="170"/>
                </a:lnTo>
                <a:lnTo>
                  <a:pt x="2168" y="184"/>
                </a:lnTo>
                <a:lnTo>
                  <a:pt x="2168" y="192"/>
                </a:lnTo>
                <a:lnTo>
                  <a:pt x="2147" y="192"/>
                </a:lnTo>
                <a:lnTo>
                  <a:pt x="2168" y="213"/>
                </a:lnTo>
                <a:lnTo>
                  <a:pt x="2105" y="206"/>
                </a:lnTo>
                <a:lnTo>
                  <a:pt x="2062" y="192"/>
                </a:lnTo>
                <a:lnTo>
                  <a:pt x="2041" y="184"/>
                </a:lnTo>
                <a:lnTo>
                  <a:pt x="2034" y="192"/>
                </a:lnTo>
                <a:lnTo>
                  <a:pt x="2055" y="192"/>
                </a:lnTo>
                <a:lnTo>
                  <a:pt x="2055" y="206"/>
                </a:lnTo>
                <a:lnTo>
                  <a:pt x="2055" y="213"/>
                </a:lnTo>
                <a:lnTo>
                  <a:pt x="2034" y="213"/>
                </a:lnTo>
                <a:lnTo>
                  <a:pt x="2105" y="248"/>
                </a:lnTo>
                <a:lnTo>
                  <a:pt x="2105" y="255"/>
                </a:lnTo>
                <a:lnTo>
                  <a:pt x="2076" y="248"/>
                </a:lnTo>
                <a:lnTo>
                  <a:pt x="2062" y="255"/>
                </a:lnTo>
                <a:lnTo>
                  <a:pt x="2034" y="284"/>
                </a:lnTo>
                <a:lnTo>
                  <a:pt x="2041" y="298"/>
                </a:lnTo>
                <a:lnTo>
                  <a:pt x="1998" y="284"/>
                </a:lnTo>
                <a:lnTo>
                  <a:pt x="1984" y="284"/>
                </a:lnTo>
                <a:lnTo>
                  <a:pt x="1984" y="298"/>
                </a:lnTo>
                <a:lnTo>
                  <a:pt x="1963" y="284"/>
                </a:lnTo>
                <a:lnTo>
                  <a:pt x="1956" y="298"/>
                </a:lnTo>
                <a:lnTo>
                  <a:pt x="1942" y="298"/>
                </a:lnTo>
                <a:lnTo>
                  <a:pt x="1956" y="312"/>
                </a:lnTo>
                <a:lnTo>
                  <a:pt x="1956" y="326"/>
                </a:lnTo>
                <a:lnTo>
                  <a:pt x="1963" y="340"/>
                </a:lnTo>
                <a:lnTo>
                  <a:pt x="1977" y="340"/>
                </a:lnTo>
                <a:lnTo>
                  <a:pt x="1984" y="347"/>
                </a:lnTo>
                <a:lnTo>
                  <a:pt x="2005" y="362"/>
                </a:lnTo>
                <a:lnTo>
                  <a:pt x="1998" y="376"/>
                </a:lnTo>
                <a:lnTo>
                  <a:pt x="2020" y="397"/>
                </a:lnTo>
                <a:lnTo>
                  <a:pt x="1998" y="404"/>
                </a:lnTo>
                <a:lnTo>
                  <a:pt x="2020" y="425"/>
                </a:lnTo>
                <a:lnTo>
                  <a:pt x="2005" y="425"/>
                </a:lnTo>
                <a:lnTo>
                  <a:pt x="2005" y="454"/>
                </a:lnTo>
                <a:lnTo>
                  <a:pt x="2005" y="461"/>
                </a:lnTo>
                <a:lnTo>
                  <a:pt x="1913" y="383"/>
                </a:lnTo>
                <a:lnTo>
                  <a:pt x="1892" y="347"/>
                </a:lnTo>
                <a:lnTo>
                  <a:pt x="1906" y="347"/>
                </a:lnTo>
                <a:lnTo>
                  <a:pt x="1892" y="340"/>
                </a:lnTo>
                <a:lnTo>
                  <a:pt x="1906" y="326"/>
                </a:lnTo>
                <a:lnTo>
                  <a:pt x="1913" y="284"/>
                </a:lnTo>
                <a:lnTo>
                  <a:pt x="1927" y="277"/>
                </a:lnTo>
                <a:lnTo>
                  <a:pt x="1906" y="255"/>
                </a:lnTo>
                <a:lnTo>
                  <a:pt x="1906" y="248"/>
                </a:lnTo>
                <a:lnTo>
                  <a:pt x="1878" y="248"/>
                </a:lnTo>
                <a:lnTo>
                  <a:pt x="1892" y="269"/>
                </a:lnTo>
                <a:lnTo>
                  <a:pt x="1878" y="284"/>
                </a:lnTo>
                <a:lnTo>
                  <a:pt x="1857" y="277"/>
                </a:lnTo>
                <a:lnTo>
                  <a:pt x="1857" y="269"/>
                </a:lnTo>
                <a:lnTo>
                  <a:pt x="1814" y="269"/>
                </a:lnTo>
                <a:lnTo>
                  <a:pt x="1807" y="298"/>
                </a:lnTo>
                <a:lnTo>
                  <a:pt x="1814" y="312"/>
                </a:lnTo>
                <a:lnTo>
                  <a:pt x="1835" y="312"/>
                </a:lnTo>
                <a:lnTo>
                  <a:pt x="1786" y="319"/>
                </a:lnTo>
                <a:lnTo>
                  <a:pt x="1779" y="298"/>
                </a:lnTo>
                <a:lnTo>
                  <a:pt x="1743" y="298"/>
                </a:lnTo>
                <a:lnTo>
                  <a:pt x="1743" y="312"/>
                </a:lnTo>
                <a:lnTo>
                  <a:pt x="1665" y="312"/>
                </a:lnTo>
                <a:lnTo>
                  <a:pt x="1651" y="312"/>
                </a:lnTo>
                <a:lnTo>
                  <a:pt x="1637" y="376"/>
                </a:lnTo>
                <a:lnTo>
                  <a:pt x="1616" y="397"/>
                </a:lnTo>
                <a:lnTo>
                  <a:pt x="1651" y="397"/>
                </a:lnTo>
                <a:lnTo>
                  <a:pt x="1658" y="411"/>
                </a:lnTo>
                <a:lnTo>
                  <a:pt x="1658" y="404"/>
                </a:lnTo>
                <a:lnTo>
                  <a:pt x="1665" y="404"/>
                </a:lnTo>
                <a:lnTo>
                  <a:pt x="1665" y="411"/>
                </a:lnTo>
                <a:lnTo>
                  <a:pt x="1679" y="411"/>
                </a:lnTo>
                <a:lnTo>
                  <a:pt x="1687" y="404"/>
                </a:lnTo>
                <a:lnTo>
                  <a:pt x="1729" y="425"/>
                </a:lnTo>
                <a:lnTo>
                  <a:pt x="1750" y="461"/>
                </a:lnTo>
                <a:lnTo>
                  <a:pt x="1786" y="510"/>
                </a:lnTo>
                <a:lnTo>
                  <a:pt x="1786" y="567"/>
                </a:lnTo>
                <a:lnTo>
                  <a:pt x="1765" y="588"/>
                </a:lnTo>
                <a:lnTo>
                  <a:pt x="1765" y="609"/>
                </a:lnTo>
                <a:lnTo>
                  <a:pt x="1743" y="617"/>
                </a:lnTo>
                <a:lnTo>
                  <a:pt x="1722" y="609"/>
                </a:lnTo>
                <a:lnTo>
                  <a:pt x="1708" y="617"/>
                </a:lnTo>
                <a:lnTo>
                  <a:pt x="1708" y="609"/>
                </a:lnTo>
                <a:lnTo>
                  <a:pt x="1687" y="581"/>
                </a:lnTo>
                <a:lnTo>
                  <a:pt x="1701" y="567"/>
                </a:lnTo>
                <a:lnTo>
                  <a:pt x="1722" y="581"/>
                </a:lnTo>
                <a:lnTo>
                  <a:pt x="1708" y="539"/>
                </a:lnTo>
                <a:lnTo>
                  <a:pt x="1708" y="532"/>
                </a:lnTo>
                <a:lnTo>
                  <a:pt x="1701" y="510"/>
                </a:lnTo>
                <a:lnTo>
                  <a:pt x="1665" y="532"/>
                </a:lnTo>
                <a:lnTo>
                  <a:pt x="1658" y="532"/>
                </a:lnTo>
                <a:lnTo>
                  <a:pt x="1637" y="510"/>
                </a:lnTo>
                <a:lnTo>
                  <a:pt x="1602" y="496"/>
                </a:lnTo>
                <a:lnTo>
                  <a:pt x="1573" y="482"/>
                </a:lnTo>
                <a:lnTo>
                  <a:pt x="1552" y="461"/>
                </a:lnTo>
                <a:lnTo>
                  <a:pt x="1509" y="425"/>
                </a:lnTo>
                <a:lnTo>
                  <a:pt x="1467" y="411"/>
                </a:lnTo>
                <a:lnTo>
                  <a:pt x="1439" y="425"/>
                </a:lnTo>
                <a:lnTo>
                  <a:pt x="1424" y="432"/>
                </a:lnTo>
                <a:lnTo>
                  <a:pt x="1446" y="447"/>
                </a:lnTo>
                <a:lnTo>
                  <a:pt x="1439" y="454"/>
                </a:lnTo>
                <a:lnTo>
                  <a:pt x="1446" y="475"/>
                </a:lnTo>
                <a:lnTo>
                  <a:pt x="1424" y="482"/>
                </a:lnTo>
                <a:lnTo>
                  <a:pt x="1403" y="482"/>
                </a:lnTo>
                <a:lnTo>
                  <a:pt x="1375" y="475"/>
                </a:lnTo>
                <a:lnTo>
                  <a:pt x="1354" y="482"/>
                </a:lnTo>
                <a:lnTo>
                  <a:pt x="1311" y="496"/>
                </a:lnTo>
                <a:lnTo>
                  <a:pt x="1233" y="475"/>
                </a:lnTo>
                <a:lnTo>
                  <a:pt x="1191" y="475"/>
                </a:lnTo>
                <a:lnTo>
                  <a:pt x="1155" y="454"/>
                </a:lnTo>
                <a:lnTo>
                  <a:pt x="1113" y="447"/>
                </a:lnTo>
                <a:lnTo>
                  <a:pt x="1105" y="454"/>
                </a:lnTo>
                <a:lnTo>
                  <a:pt x="1113" y="461"/>
                </a:lnTo>
                <a:lnTo>
                  <a:pt x="1113" y="482"/>
                </a:lnTo>
                <a:lnTo>
                  <a:pt x="1070" y="482"/>
                </a:lnTo>
                <a:lnTo>
                  <a:pt x="1056" y="475"/>
                </a:lnTo>
                <a:lnTo>
                  <a:pt x="1020" y="461"/>
                </a:lnTo>
                <a:lnTo>
                  <a:pt x="964" y="496"/>
                </a:lnTo>
                <a:lnTo>
                  <a:pt x="957" y="510"/>
                </a:lnTo>
                <a:lnTo>
                  <a:pt x="957" y="496"/>
                </a:lnTo>
                <a:lnTo>
                  <a:pt x="943" y="482"/>
                </a:lnTo>
                <a:lnTo>
                  <a:pt x="935" y="496"/>
                </a:lnTo>
                <a:lnTo>
                  <a:pt x="921" y="482"/>
                </a:lnTo>
                <a:lnTo>
                  <a:pt x="879" y="461"/>
                </a:lnTo>
                <a:lnTo>
                  <a:pt x="850" y="461"/>
                </a:lnTo>
                <a:lnTo>
                  <a:pt x="836" y="454"/>
                </a:lnTo>
                <a:lnTo>
                  <a:pt x="829" y="461"/>
                </a:lnTo>
                <a:lnTo>
                  <a:pt x="787" y="425"/>
                </a:lnTo>
                <a:lnTo>
                  <a:pt x="751" y="404"/>
                </a:lnTo>
                <a:lnTo>
                  <a:pt x="744" y="404"/>
                </a:lnTo>
                <a:lnTo>
                  <a:pt x="723" y="411"/>
                </a:lnTo>
                <a:lnTo>
                  <a:pt x="709" y="411"/>
                </a:lnTo>
                <a:lnTo>
                  <a:pt x="709" y="404"/>
                </a:lnTo>
                <a:lnTo>
                  <a:pt x="687" y="404"/>
                </a:lnTo>
                <a:lnTo>
                  <a:pt x="666" y="404"/>
                </a:lnTo>
                <a:lnTo>
                  <a:pt x="666" y="397"/>
                </a:lnTo>
                <a:lnTo>
                  <a:pt x="659" y="383"/>
                </a:lnTo>
                <a:lnTo>
                  <a:pt x="624" y="383"/>
                </a:lnTo>
                <a:lnTo>
                  <a:pt x="624" y="397"/>
                </a:lnTo>
                <a:lnTo>
                  <a:pt x="595" y="397"/>
                </a:lnTo>
                <a:lnTo>
                  <a:pt x="539" y="404"/>
                </a:lnTo>
                <a:lnTo>
                  <a:pt x="517" y="404"/>
                </a:lnTo>
                <a:lnTo>
                  <a:pt x="517" y="411"/>
                </a:lnTo>
                <a:lnTo>
                  <a:pt x="532" y="411"/>
                </a:lnTo>
                <a:lnTo>
                  <a:pt x="532" y="425"/>
                </a:lnTo>
                <a:lnTo>
                  <a:pt x="517" y="432"/>
                </a:lnTo>
                <a:lnTo>
                  <a:pt x="532" y="432"/>
                </a:lnTo>
                <a:lnTo>
                  <a:pt x="517" y="447"/>
                </a:lnTo>
                <a:lnTo>
                  <a:pt x="553" y="454"/>
                </a:lnTo>
                <a:lnTo>
                  <a:pt x="539" y="461"/>
                </a:lnTo>
                <a:lnTo>
                  <a:pt x="517" y="461"/>
                </a:lnTo>
                <a:lnTo>
                  <a:pt x="496" y="461"/>
                </a:lnTo>
                <a:lnTo>
                  <a:pt x="475" y="461"/>
                </a:lnTo>
                <a:lnTo>
                  <a:pt x="461" y="461"/>
                </a:lnTo>
                <a:lnTo>
                  <a:pt x="446" y="461"/>
                </a:lnTo>
                <a:lnTo>
                  <a:pt x="446" y="475"/>
                </a:lnTo>
                <a:lnTo>
                  <a:pt x="418" y="454"/>
                </a:lnTo>
                <a:lnTo>
                  <a:pt x="404" y="447"/>
                </a:lnTo>
                <a:lnTo>
                  <a:pt x="390" y="454"/>
                </a:lnTo>
                <a:lnTo>
                  <a:pt x="383" y="454"/>
                </a:lnTo>
                <a:lnTo>
                  <a:pt x="361" y="461"/>
                </a:lnTo>
                <a:lnTo>
                  <a:pt x="347" y="461"/>
                </a:lnTo>
                <a:lnTo>
                  <a:pt x="361" y="482"/>
                </a:lnTo>
                <a:lnTo>
                  <a:pt x="347" y="482"/>
                </a:lnTo>
                <a:lnTo>
                  <a:pt x="340" y="475"/>
                </a:lnTo>
                <a:lnTo>
                  <a:pt x="333" y="510"/>
                </a:lnTo>
                <a:lnTo>
                  <a:pt x="340" y="517"/>
                </a:lnTo>
                <a:lnTo>
                  <a:pt x="340" y="532"/>
                </a:lnTo>
                <a:lnTo>
                  <a:pt x="361" y="532"/>
                </a:lnTo>
                <a:lnTo>
                  <a:pt x="369" y="553"/>
                </a:lnTo>
                <a:lnTo>
                  <a:pt x="361" y="560"/>
                </a:lnTo>
                <a:lnTo>
                  <a:pt x="347" y="560"/>
                </a:lnTo>
                <a:lnTo>
                  <a:pt x="340" y="581"/>
                </a:lnTo>
                <a:lnTo>
                  <a:pt x="361" y="602"/>
                </a:lnTo>
                <a:lnTo>
                  <a:pt x="361" y="617"/>
                </a:lnTo>
                <a:lnTo>
                  <a:pt x="383" y="645"/>
                </a:lnTo>
                <a:lnTo>
                  <a:pt x="369" y="652"/>
                </a:lnTo>
                <a:lnTo>
                  <a:pt x="361" y="652"/>
                </a:lnTo>
                <a:lnTo>
                  <a:pt x="347" y="645"/>
                </a:lnTo>
                <a:lnTo>
                  <a:pt x="333" y="617"/>
                </a:lnTo>
                <a:lnTo>
                  <a:pt x="312" y="617"/>
                </a:lnTo>
                <a:lnTo>
                  <a:pt x="283" y="609"/>
                </a:lnTo>
                <a:lnTo>
                  <a:pt x="248" y="609"/>
                </a:lnTo>
                <a:lnTo>
                  <a:pt x="191" y="581"/>
                </a:lnTo>
                <a:lnTo>
                  <a:pt x="184" y="581"/>
                </a:lnTo>
                <a:lnTo>
                  <a:pt x="184" y="567"/>
                </a:lnTo>
                <a:lnTo>
                  <a:pt x="191" y="567"/>
                </a:lnTo>
                <a:lnTo>
                  <a:pt x="198" y="553"/>
                </a:lnTo>
                <a:lnTo>
                  <a:pt x="191" y="553"/>
                </a:lnTo>
                <a:lnTo>
                  <a:pt x="220" y="539"/>
                </a:lnTo>
                <a:lnTo>
                  <a:pt x="198" y="539"/>
                </a:lnTo>
                <a:lnTo>
                  <a:pt x="198" y="532"/>
                </a:lnTo>
                <a:lnTo>
                  <a:pt x="213" y="517"/>
                </a:lnTo>
                <a:lnTo>
                  <a:pt x="220" y="532"/>
                </a:lnTo>
                <a:lnTo>
                  <a:pt x="220" y="510"/>
                </a:lnTo>
                <a:lnTo>
                  <a:pt x="220" y="496"/>
                </a:lnTo>
                <a:lnTo>
                  <a:pt x="220" y="482"/>
                </a:lnTo>
                <a:lnTo>
                  <a:pt x="191" y="482"/>
                </a:lnTo>
                <a:lnTo>
                  <a:pt x="184" y="475"/>
                </a:lnTo>
                <a:lnTo>
                  <a:pt x="149" y="475"/>
                </a:lnTo>
                <a:lnTo>
                  <a:pt x="135" y="454"/>
                </a:lnTo>
                <a:lnTo>
                  <a:pt x="128" y="454"/>
                </a:lnTo>
                <a:lnTo>
                  <a:pt x="128" y="447"/>
                </a:lnTo>
                <a:lnTo>
                  <a:pt x="113" y="432"/>
                </a:lnTo>
                <a:lnTo>
                  <a:pt x="85" y="447"/>
                </a:lnTo>
                <a:lnTo>
                  <a:pt x="71" y="425"/>
                </a:lnTo>
                <a:lnTo>
                  <a:pt x="92" y="425"/>
                </a:lnTo>
                <a:lnTo>
                  <a:pt x="92" y="411"/>
                </a:lnTo>
                <a:lnTo>
                  <a:pt x="85" y="411"/>
                </a:lnTo>
                <a:lnTo>
                  <a:pt x="71" y="397"/>
                </a:lnTo>
                <a:lnTo>
                  <a:pt x="64" y="376"/>
                </a:lnTo>
                <a:lnTo>
                  <a:pt x="28" y="362"/>
                </a:lnTo>
                <a:lnTo>
                  <a:pt x="7" y="340"/>
                </a:lnTo>
                <a:lnTo>
                  <a:pt x="7" y="326"/>
                </a:lnTo>
                <a:lnTo>
                  <a:pt x="0" y="319"/>
                </a:lnTo>
                <a:lnTo>
                  <a:pt x="7" y="312"/>
                </a:lnTo>
                <a:lnTo>
                  <a:pt x="21" y="312"/>
                </a:lnTo>
                <a:lnTo>
                  <a:pt x="28" y="298"/>
                </a:lnTo>
                <a:lnTo>
                  <a:pt x="21" y="284"/>
                </a:lnTo>
                <a:lnTo>
                  <a:pt x="7" y="284"/>
                </a:lnTo>
                <a:lnTo>
                  <a:pt x="50" y="248"/>
                </a:lnTo>
                <a:lnTo>
                  <a:pt x="43" y="227"/>
                </a:lnTo>
                <a:lnTo>
                  <a:pt x="43" y="213"/>
                </a:lnTo>
                <a:lnTo>
                  <a:pt x="28" y="206"/>
                </a:lnTo>
                <a:lnTo>
                  <a:pt x="28" y="192"/>
                </a:lnTo>
                <a:lnTo>
                  <a:pt x="21" y="170"/>
                </a:lnTo>
                <a:lnTo>
                  <a:pt x="21" y="156"/>
                </a:lnTo>
                <a:lnTo>
                  <a:pt x="0" y="149"/>
                </a:lnTo>
                <a:lnTo>
                  <a:pt x="0" y="142"/>
                </a:lnTo>
                <a:lnTo>
                  <a:pt x="7" y="142"/>
                </a:lnTo>
                <a:lnTo>
                  <a:pt x="28" y="128"/>
                </a:lnTo>
                <a:lnTo>
                  <a:pt x="50" y="121"/>
                </a:lnTo>
                <a:lnTo>
                  <a:pt x="106" y="142"/>
                </a:lnTo>
                <a:lnTo>
                  <a:pt x="170" y="156"/>
                </a:lnTo>
                <a:lnTo>
                  <a:pt x="184" y="170"/>
                </a:lnTo>
                <a:lnTo>
                  <a:pt x="135" y="184"/>
                </a:lnTo>
                <a:lnTo>
                  <a:pt x="50" y="170"/>
                </a:lnTo>
                <a:lnTo>
                  <a:pt x="92" y="192"/>
                </a:lnTo>
                <a:lnTo>
                  <a:pt x="92" y="213"/>
                </a:lnTo>
                <a:lnTo>
                  <a:pt x="128" y="227"/>
                </a:lnTo>
                <a:lnTo>
                  <a:pt x="149" y="227"/>
                </a:lnTo>
                <a:lnTo>
                  <a:pt x="135" y="213"/>
                </a:lnTo>
                <a:lnTo>
                  <a:pt x="113" y="206"/>
                </a:lnTo>
                <a:lnTo>
                  <a:pt x="128" y="206"/>
                </a:lnTo>
                <a:lnTo>
                  <a:pt x="184" y="213"/>
                </a:lnTo>
                <a:lnTo>
                  <a:pt x="156" y="192"/>
                </a:lnTo>
                <a:lnTo>
                  <a:pt x="191" y="184"/>
                </a:lnTo>
                <a:lnTo>
                  <a:pt x="213" y="184"/>
                </a:lnTo>
                <a:lnTo>
                  <a:pt x="220" y="184"/>
                </a:lnTo>
                <a:lnTo>
                  <a:pt x="213" y="170"/>
                </a:lnTo>
                <a:lnTo>
                  <a:pt x="213" y="149"/>
                </a:lnTo>
                <a:lnTo>
                  <a:pt x="191" y="142"/>
                </a:lnTo>
                <a:lnTo>
                  <a:pt x="234" y="149"/>
                </a:lnTo>
                <a:lnTo>
                  <a:pt x="248" y="156"/>
                </a:lnTo>
                <a:lnTo>
                  <a:pt x="220" y="156"/>
                </a:lnTo>
                <a:lnTo>
                  <a:pt x="255" y="170"/>
                </a:lnTo>
                <a:lnTo>
                  <a:pt x="262" y="170"/>
                </a:lnTo>
                <a:lnTo>
                  <a:pt x="262" y="156"/>
                </a:lnTo>
                <a:lnTo>
                  <a:pt x="333" y="142"/>
                </a:lnTo>
                <a:lnTo>
                  <a:pt x="347" y="149"/>
                </a:lnTo>
                <a:lnTo>
                  <a:pt x="347" y="142"/>
                </a:lnTo>
                <a:lnTo>
                  <a:pt x="390" y="142"/>
                </a:lnTo>
                <a:lnTo>
                  <a:pt x="404" y="149"/>
                </a:lnTo>
                <a:lnTo>
                  <a:pt x="411" y="149"/>
                </a:lnTo>
                <a:lnTo>
                  <a:pt x="404" y="142"/>
                </a:lnTo>
                <a:lnTo>
                  <a:pt x="418" y="142"/>
                </a:lnTo>
                <a:lnTo>
                  <a:pt x="383" y="121"/>
                </a:lnTo>
                <a:lnTo>
                  <a:pt x="383" y="114"/>
                </a:lnTo>
                <a:lnTo>
                  <a:pt x="517" y="149"/>
                </a:lnTo>
                <a:lnTo>
                  <a:pt x="532" y="142"/>
                </a:lnTo>
                <a:lnTo>
                  <a:pt x="489" y="128"/>
                </a:lnTo>
                <a:lnTo>
                  <a:pt x="489" y="114"/>
                </a:lnTo>
                <a:lnTo>
                  <a:pt x="475" y="99"/>
                </a:lnTo>
                <a:lnTo>
                  <a:pt x="496" y="71"/>
                </a:lnTo>
                <a:lnTo>
                  <a:pt x="510" y="71"/>
                </a:lnTo>
                <a:lnTo>
                  <a:pt x="517" y="71"/>
                </a:lnTo>
                <a:lnTo>
                  <a:pt x="539" y="78"/>
                </a:lnTo>
                <a:lnTo>
                  <a:pt x="539" y="99"/>
                </a:lnTo>
                <a:lnTo>
                  <a:pt x="553" y="99"/>
                </a:lnTo>
                <a:lnTo>
                  <a:pt x="574" y="142"/>
                </a:lnTo>
                <a:lnTo>
                  <a:pt x="588" y="142"/>
                </a:lnTo>
                <a:lnTo>
                  <a:pt x="588" y="156"/>
                </a:lnTo>
                <a:lnTo>
                  <a:pt x="560" y="170"/>
                </a:lnTo>
                <a:lnTo>
                  <a:pt x="588" y="184"/>
                </a:lnTo>
                <a:lnTo>
                  <a:pt x="602" y="170"/>
                </a:lnTo>
                <a:lnTo>
                  <a:pt x="617" y="156"/>
                </a:lnTo>
                <a:lnTo>
                  <a:pt x="595" y="142"/>
                </a:lnTo>
                <a:lnTo>
                  <a:pt x="588" y="142"/>
                </a:lnTo>
                <a:lnTo>
                  <a:pt x="574" y="128"/>
                </a:lnTo>
                <a:lnTo>
                  <a:pt x="574" y="114"/>
                </a:lnTo>
                <a:lnTo>
                  <a:pt x="553" y="99"/>
                </a:lnTo>
                <a:lnTo>
                  <a:pt x="574"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19" name="Freeform 17"/>
          <p:cNvSpPr>
            <a:spLocks/>
          </p:cNvSpPr>
          <p:nvPr/>
        </p:nvSpPr>
        <p:spPr bwMode="auto">
          <a:xfrm>
            <a:off x="4461454" y="3133205"/>
            <a:ext cx="50734" cy="32126"/>
          </a:xfrm>
          <a:custGeom>
            <a:avLst/>
            <a:gdLst>
              <a:gd name="T0" fmla="*/ 0 w 42"/>
              <a:gd name="T1" fmla="*/ 0 h 29"/>
              <a:gd name="T2" fmla="*/ 21 w 42"/>
              <a:gd name="T3" fmla="*/ 0 h 29"/>
              <a:gd name="T4" fmla="*/ 21 w 42"/>
              <a:gd name="T5" fmla="*/ 7 h 29"/>
              <a:gd name="T6" fmla="*/ 42 w 42"/>
              <a:gd name="T7" fmla="*/ 7 h 29"/>
              <a:gd name="T8" fmla="*/ 42 w 42"/>
              <a:gd name="T9" fmla="*/ 14 h 29"/>
              <a:gd name="T10" fmla="*/ 21 w 42"/>
              <a:gd name="T11" fmla="*/ 29 h 29"/>
              <a:gd name="T12" fmla="*/ 0 w 42"/>
              <a:gd name="T13" fmla="*/ 0 h 29"/>
              <a:gd name="T14" fmla="*/ 0 60000 65536"/>
              <a:gd name="T15" fmla="*/ 0 60000 65536"/>
              <a:gd name="T16" fmla="*/ 0 60000 65536"/>
              <a:gd name="T17" fmla="*/ 0 60000 65536"/>
              <a:gd name="T18" fmla="*/ 0 60000 65536"/>
              <a:gd name="T19" fmla="*/ 0 60000 65536"/>
              <a:gd name="T20" fmla="*/ 0 60000 65536"/>
              <a:gd name="T21" fmla="*/ 0 w 42"/>
              <a:gd name="T22" fmla="*/ 0 h 29"/>
              <a:gd name="T23" fmla="*/ 42 w 4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9">
                <a:moveTo>
                  <a:pt x="0" y="0"/>
                </a:moveTo>
                <a:lnTo>
                  <a:pt x="21" y="0"/>
                </a:lnTo>
                <a:lnTo>
                  <a:pt x="21" y="7"/>
                </a:lnTo>
                <a:lnTo>
                  <a:pt x="42" y="7"/>
                </a:lnTo>
                <a:lnTo>
                  <a:pt x="42" y="14"/>
                </a:lnTo>
                <a:lnTo>
                  <a:pt x="21" y="29"/>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0" name="Freeform 18"/>
          <p:cNvSpPr>
            <a:spLocks/>
          </p:cNvSpPr>
          <p:nvPr/>
        </p:nvSpPr>
        <p:spPr bwMode="auto">
          <a:xfrm>
            <a:off x="4461454" y="3133205"/>
            <a:ext cx="50734" cy="32126"/>
          </a:xfrm>
          <a:custGeom>
            <a:avLst/>
            <a:gdLst>
              <a:gd name="T0" fmla="*/ 0 w 42"/>
              <a:gd name="T1" fmla="*/ 0 h 29"/>
              <a:gd name="T2" fmla="*/ 21 w 42"/>
              <a:gd name="T3" fmla="*/ 0 h 29"/>
              <a:gd name="T4" fmla="*/ 21 w 42"/>
              <a:gd name="T5" fmla="*/ 7 h 29"/>
              <a:gd name="T6" fmla="*/ 42 w 42"/>
              <a:gd name="T7" fmla="*/ 7 h 29"/>
              <a:gd name="T8" fmla="*/ 42 w 42"/>
              <a:gd name="T9" fmla="*/ 14 h 29"/>
              <a:gd name="T10" fmla="*/ 21 w 42"/>
              <a:gd name="T11" fmla="*/ 29 h 29"/>
              <a:gd name="T12" fmla="*/ 0 w 42"/>
              <a:gd name="T13" fmla="*/ 0 h 29"/>
              <a:gd name="T14" fmla="*/ 0 60000 65536"/>
              <a:gd name="T15" fmla="*/ 0 60000 65536"/>
              <a:gd name="T16" fmla="*/ 0 60000 65536"/>
              <a:gd name="T17" fmla="*/ 0 60000 65536"/>
              <a:gd name="T18" fmla="*/ 0 60000 65536"/>
              <a:gd name="T19" fmla="*/ 0 60000 65536"/>
              <a:gd name="T20" fmla="*/ 0 60000 65536"/>
              <a:gd name="T21" fmla="*/ 0 w 42"/>
              <a:gd name="T22" fmla="*/ 0 h 29"/>
              <a:gd name="T23" fmla="*/ 42 w 4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9">
                <a:moveTo>
                  <a:pt x="0" y="0"/>
                </a:moveTo>
                <a:lnTo>
                  <a:pt x="21" y="0"/>
                </a:lnTo>
                <a:lnTo>
                  <a:pt x="21" y="7"/>
                </a:lnTo>
                <a:lnTo>
                  <a:pt x="42" y="7"/>
                </a:lnTo>
                <a:lnTo>
                  <a:pt x="42" y="14"/>
                </a:lnTo>
                <a:lnTo>
                  <a:pt x="21" y="29"/>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1" name="Freeform 19"/>
          <p:cNvSpPr>
            <a:spLocks/>
          </p:cNvSpPr>
          <p:nvPr/>
        </p:nvSpPr>
        <p:spPr bwMode="auto">
          <a:xfrm>
            <a:off x="4855251" y="3431199"/>
            <a:ext cx="67646" cy="70898"/>
          </a:xfrm>
          <a:custGeom>
            <a:avLst/>
            <a:gdLst>
              <a:gd name="T0" fmla="*/ 0 w 56"/>
              <a:gd name="T1" fmla="*/ 50 h 64"/>
              <a:gd name="T2" fmla="*/ 14 w 56"/>
              <a:gd name="T3" fmla="*/ 15 h 64"/>
              <a:gd name="T4" fmla="*/ 28 w 56"/>
              <a:gd name="T5" fmla="*/ 0 h 64"/>
              <a:gd name="T6" fmla="*/ 49 w 56"/>
              <a:gd name="T7" fmla="*/ 15 h 64"/>
              <a:gd name="T8" fmla="*/ 56 w 56"/>
              <a:gd name="T9" fmla="*/ 22 h 64"/>
              <a:gd name="T10" fmla="*/ 28 w 56"/>
              <a:gd name="T11" fmla="*/ 50 h 64"/>
              <a:gd name="T12" fmla="*/ 49 w 56"/>
              <a:gd name="T13" fmla="*/ 50 h 64"/>
              <a:gd name="T14" fmla="*/ 28 w 56"/>
              <a:gd name="T15" fmla="*/ 64 h 64"/>
              <a:gd name="T16" fmla="*/ 14 w 56"/>
              <a:gd name="T17" fmla="*/ 50 h 64"/>
              <a:gd name="T18" fmla="*/ 14 w 56"/>
              <a:gd name="T19" fmla="*/ 64 h 64"/>
              <a:gd name="T20" fmla="*/ 0 w 56"/>
              <a:gd name="T21" fmla="*/ 5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4"/>
              <a:gd name="T35" fmla="*/ 56 w 56"/>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4">
                <a:moveTo>
                  <a:pt x="0" y="50"/>
                </a:moveTo>
                <a:lnTo>
                  <a:pt x="14" y="15"/>
                </a:lnTo>
                <a:lnTo>
                  <a:pt x="28" y="0"/>
                </a:lnTo>
                <a:lnTo>
                  <a:pt x="49" y="15"/>
                </a:lnTo>
                <a:lnTo>
                  <a:pt x="56" y="22"/>
                </a:lnTo>
                <a:lnTo>
                  <a:pt x="28" y="50"/>
                </a:lnTo>
                <a:lnTo>
                  <a:pt x="49" y="50"/>
                </a:lnTo>
                <a:lnTo>
                  <a:pt x="28" y="64"/>
                </a:lnTo>
                <a:lnTo>
                  <a:pt x="14" y="50"/>
                </a:lnTo>
                <a:lnTo>
                  <a:pt x="14" y="64"/>
                </a:lnTo>
                <a:lnTo>
                  <a:pt x="0" y="50"/>
                </a:lnTo>
                <a:close/>
              </a:path>
            </a:pathLst>
          </a:custGeom>
          <a:solidFill>
            <a:schemeClr val="bg1"/>
          </a:solidFill>
          <a:ln w="6350" cmpd="sng">
            <a:solidFill>
              <a:schemeClr val="tx2"/>
            </a:solidFill>
            <a:round/>
            <a:headEnd/>
            <a:tailEnd/>
          </a:ln>
        </p:spPr>
        <p:txBody>
          <a:bodyPr/>
          <a:lstStyle/>
          <a:p>
            <a:endParaRPr lang="en-US"/>
          </a:p>
        </p:txBody>
      </p:sp>
      <p:sp>
        <p:nvSpPr>
          <p:cNvPr id="22" name="Freeform 20"/>
          <p:cNvSpPr>
            <a:spLocks/>
          </p:cNvSpPr>
          <p:nvPr/>
        </p:nvSpPr>
        <p:spPr bwMode="auto">
          <a:xfrm>
            <a:off x="4855251" y="3431199"/>
            <a:ext cx="67646" cy="70898"/>
          </a:xfrm>
          <a:custGeom>
            <a:avLst/>
            <a:gdLst>
              <a:gd name="T0" fmla="*/ 0 w 56"/>
              <a:gd name="T1" fmla="*/ 50 h 64"/>
              <a:gd name="T2" fmla="*/ 14 w 56"/>
              <a:gd name="T3" fmla="*/ 15 h 64"/>
              <a:gd name="T4" fmla="*/ 28 w 56"/>
              <a:gd name="T5" fmla="*/ 0 h 64"/>
              <a:gd name="T6" fmla="*/ 49 w 56"/>
              <a:gd name="T7" fmla="*/ 15 h 64"/>
              <a:gd name="T8" fmla="*/ 56 w 56"/>
              <a:gd name="T9" fmla="*/ 22 h 64"/>
              <a:gd name="T10" fmla="*/ 28 w 56"/>
              <a:gd name="T11" fmla="*/ 50 h 64"/>
              <a:gd name="T12" fmla="*/ 49 w 56"/>
              <a:gd name="T13" fmla="*/ 50 h 64"/>
              <a:gd name="T14" fmla="*/ 28 w 56"/>
              <a:gd name="T15" fmla="*/ 64 h 64"/>
              <a:gd name="T16" fmla="*/ 14 w 56"/>
              <a:gd name="T17" fmla="*/ 50 h 64"/>
              <a:gd name="T18" fmla="*/ 14 w 56"/>
              <a:gd name="T19" fmla="*/ 64 h 64"/>
              <a:gd name="T20" fmla="*/ 0 w 56"/>
              <a:gd name="T21" fmla="*/ 5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4"/>
              <a:gd name="T35" fmla="*/ 56 w 56"/>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4">
                <a:moveTo>
                  <a:pt x="0" y="50"/>
                </a:moveTo>
                <a:lnTo>
                  <a:pt x="14" y="15"/>
                </a:lnTo>
                <a:lnTo>
                  <a:pt x="28" y="0"/>
                </a:lnTo>
                <a:lnTo>
                  <a:pt x="49" y="15"/>
                </a:lnTo>
                <a:lnTo>
                  <a:pt x="56" y="22"/>
                </a:lnTo>
                <a:lnTo>
                  <a:pt x="28" y="50"/>
                </a:lnTo>
                <a:lnTo>
                  <a:pt x="49" y="50"/>
                </a:lnTo>
                <a:lnTo>
                  <a:pt x="28" y="64"/>
                </a:lnTo>
                <a:lnTo>
                  <a:pt x="14" y="50"/>
                </a:lnTo>
                <a:lnTo>
                  <a:pt x="14" y="64"/>
                </a:lnTo>
                <a:lnTo>
                  <a:pt x="0"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23" name="Freeform 21"/>
          <p:cNvSpPr>
            <a:spLocks/>
          </p:cNvSpPr>
          <p:nvPr/>
        </p:nvSpPr>
        <p:spPr bwMode="auto">
          <a:xfrm>
            <a:off x="4803309" y="3509850"/>
            <a:ext cx="43486" cy="118533"/>
          </a:xfrm>
          <a:custGeom>
            <a:avLst/>
            <a:gdLst>
              <a:gd name="T0" fmla="*/ 0 w 36"/>
              <a:gd name="T1" fmla="*/ 57 h 107"/>
              <a:gd name="T2" fmla="*/ 0 w 36"/>
              <a:gd name="T3" fmla="*/ 14 h 107"/>
              <a:gd name="T4" fmla="*/ 0 w 36"/>
              <a:gd name="T5" fmla="*/ 0 h 107"/>
              <a:gd name="T6" fmla="*/ 21 w 36"/>
              <a:gd name="T7" fmla="*/ 57 h 107"/>
              <a:gd name="T8" fmla="*/ 14 w 36"/>
              <a:gd name="T9" fmla="*/ 64 h 107"/>
              <a:gd name="T10" fmla="*/ 36 w 36"/>
              <a:gd name="T11" fmla="*/ 78 h 107"/>
              <a:gd name="T12" fmla="*/ 36 w 36"/>
              <a:gd name="T13" fmla="*/ 107 h 107"/>
              <a:gd name="T14" fmla="*/ 21 w 36"/>
              <a:gd name="T15" fmla="*/ 107 h 107"/>
              <a:gd name="T16" fmla="*/ 21 w 36"/>
              <a:gd name="T17" fmla="*/ 85 h 107"/>
              <a:gd name="T18" fmla="*/ 0 w 36"/>
              <a:gd name="T19" fmla="*/ 57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07"/>
              <a:gd name="T32" fmla="*/ 36 w 36"/>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07">
                <a:moveTo>
                  <a:pt x="0" y="57"/>
                </a:moveTo>
                <a:lnTo>
                  <a:pt x="0" y="14"/>
                </a:lnTo>
                <a:lnTo>
                  <a:pt x="0" y="0"/>
                </a:lnTo>
                <a:lnTo>
                  <a:pt x="21" y="57"/>
                </a:lnTo>
                <a:lnTo>
                  <a:pt x="14" y="64"/>
                </a:lnTo>
                <a:lnTo>
                  <a:pt x="36" y="78"/>
                </a:lnTo>
                <a:lnTo>
                  <a:pt x="36" y="107"/>
                </a:lnTo>
                <a:lnTo>
                  <a:pt x="21" y="107"/>
                </a:lnTo>
                <a:lnTo>
                  <a:pt x="21" y="85"/>
                </a:lnTo>
                <a:lnTo>
                  <a:pt x="0" y="57"/>
                </a:lnTo>
                <a:close/>
              </a:path>
            </a:pathLst>
          </a:custGeom>
          <a:solidFill>
            <a:schemeClr val="bg1"/>
          </a:solidFill>
          <a:ln w="6350" cmpd="sng">
            <a:solidFill>
              <a:schemeClr val="tx2"/>
            </a:solidFill>
            <a:round/>
            <a:headEnd/>
            <a:tailEnd/>
          </a:ln>
        </p:spPr>
        <p:txBody>
          <a:bodyPr/>
          <a:lstStyle/>
          <a:p>
            <a:endParaRPr lang="en-US"/>
          </a:p>
        </p:txBody>
      </p:sp>
      <p:sp>
        <p:nvSpPr>
          <p:cNvPr id="24" name="Freeform 22"/>
          <p:cNvSpPr>
            <a:spLocks/>
          </p:cNvSpPr>
          <p:nvPr/>
        </p:nvSpPr>
        <p:spPr bwMode="auto">
          <a:xfrm>
            <a:off x="4803309" y="3509850"/>
            <a:ext cx="43486" cy="118533"/>
          </a:xfrm>
          <a:custGeom>
            <a:avLst/>
            <a:gdLst>
              <a:gd name="T0" fmla="*/ 0 w 36"/>
              <a:gd name="T1" fmla="*/ 57 h 107"/>
              <a:gd name="T2" fmla="*/ 0 w 36"/>
              <a:gd name="T3" fmla="*/ 14 h 107"/>
              <a:gd name="T4" fmla="*/ 0 w 36"/>
              <a:gd name="T5" fmla="*/ 0 h 107"/>
              <a:gd name="T6" fmla="*/ 21 w 36"/>
              <a:gd name="T7" fmla="*/ 57 h 107"/>
              <a:gd name="T8" fmla="*/ 14 w 36"/>
              <a:gd name="T9" fmla="*/ 64 h 107"/>
              <a:gd name="T10" fmla="*/ 36 w 36"/>
              <a:gd name="T11" fmla="*/ 78 h 107"/>
              <a:gd name="T12" fmla="*/ 36 w 36"/>
              <a:gd name="T13" fmla="*/ 107 h 107"/>
              <a:gd name="T14" fmla="*/ 21 w 36"/>
              <a:gd name="T15" fmla="*/ 107 h 107"/>
              <a:gd name="T16" fmla="*/ 21 w 36"/>
              <a:gd name="T17" fmla="*/ 85 h 107"/>
              <a:gd name="T18" fmla="*/ 0 w 36"/>
              <a:gd name="T19" fmla="*/ 57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07"/>
              <a:gd name="T32" fmla="*/ 36 w 36"/>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07">
                <a:moveTo>
                  <a:pt x="0" y="57"/>
                </a:moveTo>
                <a:lnTo>
                  <a:pt x="0" y="14"/>
                </a:lnTo>
                <a:lnTo>
                  <a:pt x="0" y="0"/>
                </a:lnTo>
                <a:lnTo>
                  <a:pt x="21" y="57"/>
                </a:lnTo>
                <a:lnTo>
                  <a:pt x="14" y="64"/>
                </a:lnTo>
                <a:lnTo>
                  <a:pt x="36" y="78"/>
                </a:lnTo>
                <a:lnTo>
                  <a:pt x="36" y="107"/>
                </a:lnTo>
                <a:lnTo>
                  <a:pt x="21" y="107"/>
                </a:lnTo>
                <a:lnTo>
                  <a:pt x="21" y="85"/>
                </a:lnTo>
                <a:lnTo>
                  <a:pt x="0" y="57"/>
                </a:lnTo>
                <a:close/>
              </a:path>
            </a:pathLst>
          </a:custGeom>
          <a:solidFill>
            <a:schemeClr val="bg1"/>
          </a:solidFill>
          <a:ln w="6350" cmpd="sng">
            <a:solidFill>
              <a:schemeClr val="tx2"/>
            </a:solidFill>
            <a:prstDash val="solid"/>
            <a:round/>
            <a:headEnd/>
            <a:tailEnd/>
          </a:ln>
        </p:spPr>
        <p:txBody>
          <a:bodyPr/>
          <a:lstStyle/>
          <a:p>
            <a:endParaRPr lang="en-US"/>
          </a:p>
        </p:txBody>
      </p:sp>
      <p:sp>
        <p:nvSpPr>
          <p:cNvPr id="25" name="Freeform 23"/>
          <p:cNvSpPr>
            <a:spLocks/>
          </p:cNvSpPr>
          <p:nvPr/>
        </p:nvSpPr>
        <p:spPr bwMode="auto">
          <a:xfrm>
            <a:off x="4914441" y="3651647"/>
            <a:ext cx="26575" cy="109671"/>
          </a:xfrm>
          <a:custGeom>
            <a:avLst/>
            <a:gdLst>
              <a:gd name="T0" fmla="*/ 0 w 22"/>
              <a:gd name="T1" fmla="*/ 49 h 99"/>
              <a:gd name="T2" fmla="*/ 14 w 22"/>
              <a:gd name="T3" fmla="*/ 42 h 99"/>
              <a:gd name="T4" fmla="*/ 0 w 22"/>
              <a:gd name="T5" fmla="*/ 0 h 99"/>
              <a:gd name="T6" fmla="*/ 14 w 22"/>
              <a:gd name="T7" fmla="*/ 7 h 99"/>
              <a:gd name="T8" fmla="*/ 22 w 22"/>
              <a:gd name="T9" fmla="*/ 42 h 99"/>
              <a:gd name="T10" fmla="*/ 14 w 22"/>
              <a:gd name="T11" fmla="*/ 64 h 99"/>
              <a:gd name="T12" fmla="*/ 22 w 22"/>
              <a:gd name="T13" fmla="*/ 99 h 99"/>
              <a:gd name="T14" fmla="*/ 14 w 22"/>
              <a:gd name="T15" fmla="*/ 71 h 99"/>
              <a:gd name="T16" fmla="*/ 0 w 22"/>
              <a:gd name="T17" fmla="*/ 49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99"/>
              <a:gd name="T29" fmla="*/ 22 w 22"/>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99">
                <a:moveTo>
                  <a:pt x="0" y="49"/>
                </a:moveTo>
                <a:lnTo>
                  <a:pt x="14" y="42"/>
                </a:lnTo>
                <a:lnTo>
                  <a:pt x="0" y="0"/>
                </a:lnTo>
                <a:lnTo>
                  <a:pt x="14" y="7"/>
                </a:lnTo>
                <a:lnTo>
                  <a:pt x="22" y="42"/>
                </a:lnTo>
                <a:lnTo>
                  <a:pt x="14" y="64"/>
                </a:lnTo>
                <a:lnTo>
                  <a:pt x="22" y="99"/>
                </a:lnTo>
                <a:lnTo>
                  <a:pt x="14" y="71"/>
                </a:lnTo>
                <a:lnTo>
                  <a:pt x="0" y="49"/>
                </a:lnTo>
                <a:close/>
              </a:path>
            </a:pathLst>
          </a:custGeom>
          <a:solidFill>
            <a:schemeClr val="bg1"/>
          </a:solidFill>
          <a:ln w="6350" cmpd="sng">
            <a:solidFill>
              <a:schemeClr val="tx2"/>
            </a:solidFill>
            <a:round/>
            <a:headEnd/>
            <a:tailEnd/>
          </a:ln>
        </p:spPr>
        <p:txBody>
          <a:bodyPr/>
          <a:lstStyle/>
          <a:p>
            <a:endParaRPr lang="en-US"/>
          </a:p>
        </p:txBody>
      </p:sp>
      <p:sp>
        <p:nvSpPr>
          <p:cNvPr id="26" name="Freeform 24"/>
          <p:cNvSpPr>
            <a:spLocks/>
          </p:cNvSpPr>
          <p:nvPr/>
        </p:nvSpPr>
        <p:spPr bwMode="auto">
          <a:xfrm>
            <a:off x="4914441" y="3651647"/>
            <a:ext cx="26575" cy="109671"/>
          </a:xfrm>
          <a:custGeom>
            <a:avLst/>
            <a:gdLst>
              <a:gd name="T0" fmla="*/ 0 w 22"/>
              <a:gd name="T1" fmla="*/ 49 h 99"/>
              <a:gd name="T2" fmla="*/ 14 w 22"/>
              <a:gd name="T3" fmla="*/ 42 h 99"/>
              <a:gd name="T4" fmla="*/ 0 w 22"/>
              <a:gd name="T5" fmla="*/ 0 h 99"/>
              <a:gd name="T6" fmla="*/ 14 w 22"/>
              <a:gd name="T7" fmla="*/ 7 h 99"/>
              <a:gd name="T8" fmla="*/ 22 w 22"/>
              <a:gd name="T9" fmla="*/ 42 h 99"/>
              <a:gd name="T10" fmla="*/ 14 w 22"/>
              <a:gd name="T11" fmla="*/ 64 h 99"/>
              <a:gd name="T12" fmla="*/ 22 w 22"/>
              <a:gd name="T13" fmla="*/ 99 h 99"/>
              <a:gd name="T14" fmla="*/ 14 w 22"/>
              <a:gd name="T15" fmla="*/ 71 h 99"/>
              <a:gd name="T16" fmla="*/ 0 w 22"/>
              <a:gd name="T17" fmla="*/ 49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99"/>
              <a:gd name="T29" fmla="*/ 22 w 22"/>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99">
                <a:moveTo>
                  <a:pt x="0" y="49"/>
                </a:moveTo>
                <a:lnTo>
                  <a:pt x="14" y="42"/>
                </a:lnTo>
                <a:lnTo>
                  <a:pt x="0" y="0"/>
                </a:lnTo>
                <a:lnTo>
                  <a:pt x="14" y="7"/>
                </a:lnTo>
                <a:lnTo>
                  <a:pt x="22" y="42"/>
                </a:lnTo>
                <a:lnTo>
                  <a:pt x="14" y="64"/>
                </a:lnTo>
                <a:lnTo>
                  <a:pt x="22" y="99"/>
                </a:lnTo>
                <a:lnTo>
                  <a:pt x="14" y="71"/>
                </a:lnTo>
                <a:lnTo>
                  <a:pt x="0" y="49"/>
                </a:lnTo>
                <a:close/>
              </a:path>
            </a:pathLst>
          </a:custGeom>
          <a:solidFill>
            <a:schemeClr val="bg1"/>
          </a:solidFill>
          <a:ln w="6350" cmpd="sng">
            <a:solidFill>
              <a:schemeClr val="tx2"/>
            </a:solidFill>
            <a:prstDash val="solid"/>
            <a:round/>
            <a:headEnd/>
            <a:tailEnd/>
          </a:ln>
        </p:spPr>
        <p:txBody>
          <a:bodyPr/>
          <a:lstStyle/>
          <a:p>
            <a:endParaRPr lang="en-US"/>
          </a:p>
        </p:txBody>
      </p:sp>
      <p:sp>
        <p:nvSpPr>
          <p:cNvPr id="27" name="Freeform 25"/>
          <p:cNvSpPr>
            <a:spLocks/>
          </p:cNvSpPr>
          <p:nvPr/>
        </p:nvSpPr>
        <p:spPr bwMode="auto">
          <a:xfrm>
            <a:off x="2423619" y="2003270"/>
            <a:ext cx="128044" cy="39880"/>
          </a:xfrm>
          <a:custGeom>
            <a:avLst/>
            <a:gdLst>
              <a:gd name="T0" fmla="*/ 0 w 106"/>
              <a:gd name="T1" fmla="*/ 14 h 36"/>
              <a:gd name="T2" fmla="*/ 85 w 106"/>
              <a:gd name="T3" fmla="*/ 0 h 36"/>
              <a:gd name="T4" fmla="*/ 99 w 106"/>
              <a:gd name="T5" fmla="*/ 0 h 36"/>
              <a:gd name="T6" fmla="*/ 64 w 106"/>
              <a:gd name="T7" fmla="*/ 14 h 36"/>
              <a:gd name="T8" fmla="*/ 106 w 106"/>
              <a:gd name="T9" fmla="*/ 14 h 36"/>
              <a:gd name="T10" fmla="*/ 85 w 106"/>
              <a:gd name="T11" fmla="*/ 22 h 36"/>
              <a:gd name="T12" fmla="*/ 64 w 106"/>
              <a:gd name="T13" fmla="*/ 22 h 36"/>
              <a:gd name="T14" fmla="*/ 64 w 106"/>
              <a:gd name="T15" fmla="*/ 36 h 36"/>
              <a:gd name="T16" fmla="*/ 36 w 106"/>
              <a:gd name="T17" fmla="*/ 36 h 36"/>
              <a:gd name="T18" fmla="*/ 57 w 106"/>
              <a:gd name="T19" fmla="*/ 22 h 36"/>
              <a:gd name="T20" fmla="*/ 21 w 106"/>
              <a:gd name="T21" fmla="*/ 36 h 36"/>
              <a:gd name="T22" fmla="*/ 0 w 106"/>
              <a:gd name="T23" fmla="*/ 36 h 36"/>
              <a:gd name="T24" fmla="*/ 57 w 106"/>
              <a:gd name="T25" fmla="*/ 22 h 36"/>
              <a:gd name="T26" fmla="*/ 43 w 106"/>
              <a:gd name="T27" fmla="*/ 14 h 36"/>
              <a:gd name="T28" fmla="*/ 0 w 106"/>
              <a:gd name="T29" fmla="*/ 14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6"/>
              <a:gd name="T46" fmla="*/ 0 h 36"/>
              <a:gd name="T47" fmla="*/ 106 w 106"/>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6" h="36">
                <a:moveTo>
                  <a:pt x="0" y="14"/>
                </a:moveTo>
                <a:lnTo>
                  <a:pt x="85" y="0"/>
                </a:lnTo>
                <a:lnTo>
                  <a:pt x="99" y="0"/>
                </a:lnTo>
                <a:lnTo>
                  <a:pt x="64" y="14"/>
                </a:lnTo>
                <a:lnTo>
                  <a:pt x="106" y="14"/>
                </a:lnTo>
                <a:lnTo>
                  <a:pt x="85" y="22"/>
                </a:lnTo>
                <a:lnTo>
                  <a:pt x="64" y="22"/>
                </a:lnTo>
                <a:lnTo>
                  <a:pt x="64" y="36"/>
                </a:lnTo>
                <a:lnTo>
                  <a:pt x="36" y="36"/>
                </a:lnTo>
                <a:lnTo>
                  <a:pt x="57" y="22"/>
                </a:lnTo>
                <a:lnTo>
                  <a:pt x="21" y="36"/>
                </a:lnTo>
                <a:lnTo>
                  <a:pt x="0" y="36"/>
                </a:lnTo>
                <a:lnTo>
                  <a:pt x="57" y="22"/>
                </a:lnTo>
                <a:lnTo>
                  <a:pt x="43" y="14"/>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28" name="Freeform 26"/>
          <p:cNvSpPr>
            <a:spLocks/>
          </p:cNvSpPr>
          <p:nvPr/>
        </p:nvSpPr>
        <p:spPr bwMode="auto">
          <a:xfrm>
            <a:off x="2423619" y="2003270"/>
            <a:ext cx="128044" cy="39880"/>
          </a:xfrm>
          <a:custGeom>
            <a:avLst/>
            <a:gdLst>
              <a:gd name="T0" fmla="*/ 0 w 106"/>
              <a:gd name="T1" fmla="*/ 14 h 36"/>
              <a:gd name="T2" fmla="*/ 85 w 106"/>
              <a:gd name="T3" fmla="*/ 0 h 36"/>
              <a:gd name="T4" fmla="*/ 99 w 106"/>
              <a:gd name="T5" fmla="*/ 0 h 36"/>
              <a:gd name="T6" fmla="*/ 64 w 106"/>
              <a:gd name="T7" fmla="*/ 14 h 36"/>
              <a:gd name="T8" fmla="*/ 106 w 106"/>
              <a:gd name="T9" fmla="*/ 14 h 36"/>
              <a:gd name="T10" fmla="*/ 85 w 106"/>
              <a:gd name="T11" fmla="*/ 22 h 36"/>
              <a:gd name="T12" fmla="*/ 64 w 106"/>
              <a:gd name="T13" fmla="*/ 22 h 36"/>
              <a:gd name="T14" fmla="*/ 64 w 106"/>
              <a:gd name="T15" fmla="*/ 36 h 36"/>
              <a:gd name="T16" fmla="*/ 36 w 106"/>
              <a:gd name="T17" fmla="*/ 36 h 36"/>
              <a:gd name="T18" fmla="*/ 57 w 106"/>
              <a:gd name="T19" fmla="*/ 22 h 36"/>
              <a:gd name="T20" fmla="*/ 21 w 106"/>
              <a:gd name="T21" fmla="*/ 36 h 36"/>
              <a:gd name="T22" fmla="*/ 0 w 106"/>
              <a:gd name="T23" fmla="*/ 36 h 36"/>
              <a:gd name="T24" fmla="*/ 57 w 106"/>
              <a:gd name="T25" fmla="*/ 22 h 36"/>
              <a:gd name="T26" fmla="*/ 43 w 106"/>
              <a:gd name="T27" fmla="*/ 14 h 36"/>
              <a:gd name="T28" fmla="*/ 0 w 106"/>
              <a:gd name="T29" fmla="*/ 14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6"/>
              <a:gd name="T46" fmla="*/ 0 h 36"/>
              <a:gd name="T47" fmla="*/ 106 w 106"/>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6" h="36">
                <a:moveTo>
                  <a:pt x="0" y="14"/>
                </a:moveTo>
                <a:lnTo>
                  <a:pt x="85" y="0"/>
                </a:lnTo>
                <a:lnTo>
                  <a:pt x="99" y="0"/>
                </a:lnTo>
                <a:lnTo>
                  <a:pt x="64" y="14"/>
                </a:lnTo>
                <a:lnTo>
                  <a:pt x="106" y="14"/>
                </a:lnTo>
                <a:lnTo>
                  <a:pt x="85" y="22"/>
                </a:lnTo>
                <a:lnTo>
                  <a:pt x="64" y="22"/>
                </a:lnTo>
                <a:lnTo>
                  <a:pt x="64" y="36"/>
                </a:lnTo>
                <a:lnTo>
                  <a:pt x="36" y="36"/>
                </a:lnTo>
                <a:lnTo>
                  <a:pt x="57" y="22"/>
                </a:lnTo>
                <a:lnTo>
                  <a:pt x="21" y="36"/>
                </a:lnTo>
                <a:lnTo>
                  <a:pt x="0" y="36"/>
                </a:lnTo>
                <a:lnTo>
                  <a:pt x="57" y="22"/>
                </a:lnTo>
                <a:lnTo>
                  <a:pt x="43" y="14"/>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29" name="Freeform 27"/>
          <p:cNvSpPr>
            <a:spLocks/>
          </p:cNvSpPr>
          <p:nvPr/>
        </p:nvSpPr>
        <p:spPr bwMode="auto">
          <a:xfrm>
            <a:off x="2448985" y="2089677"/>
            <a:ext cx="146164" cy="32126"/>
          </a:xfrm>
          <a:custGeom>
            <a:avLst/>
            <a:gdLst>
              <a:gd name="T0" fmla="*/ 121 w 121"/>
              <a:gd name="T1" fmla="*/ 0 h 29"/>
              <a:gd name="T2" fmla="*/ 121 w 121"/>
              <a:gd name="T3" fmla="*/ 7 h 29"/>
              <a:gd name="T4" fmla="*/ 85 w 121"/>
              <a:gd name="T5" fmla="*/ 7 h 29"/>
              <a:gd name="T6" fmla="*/ 43 w 121"/>
              <a:gd name="T7" fmla="*/ 29 h 29"/>
              <a:gd name="T8" fmla="*/ 15 w 121"/>
              <a:gd name="T9" fmla="*/ 29 h 29"/>
              <a:gd name="T10" fmla="*/ 0 w 121"/>
              <a:gd name="T11" fmla="*/ 29 h 29"/>
              <a:gd name="T12" fmla="*/ 15 w 121"/>
              <a:gd name="T13" fmla="*/ 29 h 29"/>
              <a:gd name="T14" fmla="*/ 43 w 121"/>
              <a:gd name="T15" fmla="*/ 21 h 29"/>
              <a:gd name="T16" fmla="*/ 43 w 121"/>
              <a:gd name="T17" fmla="*/ 7 h 29"/>
              <a:gd name="T18" fmla="*/ 64 w 121"/>
              <a:gd name="T19" fmla="*/ 7 h 29"/>
              <a:gd name="T20" fmla="*/ 121 w 1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1"/>
              <a:gd name="T34" fmla="*/ 0 h 29"/>
              <a:gd name="T35" fmla="*/ 121 w 1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1" h="29">
                <a:moveTo>
                  <a:pt x="121" y="0"/>
                </a:moveTo>
                <a:lnTo>
                  <a:pt x="121" y="7"/>
                </a:lnTo>
                <a:lnTo>
                  <a:pt x="85" y="7"/>
                </a:lnTo>
                <a:lnTo>
                  <a:pt x="43" y="29"/>
                </a:lnTo>
                <a:lnTo>
                  <a:pt x="15" y="29"/>
                </a:lnTo>
                <a:lnTo>
                  <a:pt x="0" y="29"/>
                </a:lnTo>
                <a:lnTo>
                  <a:pt x="15" y="29"/>
                </a:lnTo>
                <a:lnTo>
                  <a:pt x="43" y="21"/>
                </a:lnTo>
                <a:lnTo>
                  <a:pt x="43" y="7"/>
                </a:lnTo>
                <a:lnTo>
                  <a:pt x="64" y="7"/>
                </a:lnTo>
                <a:lnTo>
                  <a:pt x="121" y="0"/>
                </a:lnTo>
                <a:close/>
              </a:path>
            </a:pathLst>
          </a:custGeom>
          <a:solidFill>
            <a:srgbClr val="7AC142"/>
          </a:solidFill>
          <a:ln w="6350" cmpd="sng">
            <a:solidFill>
              <a:schemeClr val="tx2"/>
            </a:solidFill>
            <a:round/>
            <a:headEnd/>
            <a:tailEnd/>
          </a:ln>
        </p:spPr>
        <p:txBody>
          <a:bodyPr/>
          <a:lstStyle/>
          <a:p>
            <a:endParaRPr lang="en-US"/>
          </a:p>
        </p:txBody>
      </p:sp>
      <p:sp>
        <p:nvSpPr>
          <p:cNvPr id="30" name="Freeform 28"/>
          <p:cNvSpPr>
            <a:spLocks/>
          </p:cNvSpPr>
          <p:nvPr/>
        </p:nvSpPr>
        <p:spPr bwMode="auto">
          <a:xfrm>
            <a:off x="2448985" y="2089677"/>
            <a:ext cx="146164" cy="32126"/>
          </a:xfrm>
          <a:custGeom>
            <a:avLst/>
            <a:gdLst>
              <a:gd name="T0" fmla="*/ 121 w 121"/>
              <a:gd name="T1" fmla="*/ 0 h 29"/>
              <a:gd name="T2" fmla="*/ 121 w 121"/>
              <a:gd name="T3" fmla="*/ 7 h 29"/>
              <a:gd name="T4" fmla="*/ 85 w 121"/>
              <a:gd name="T5" fmla="*/ 7 h 29"/>
              <a:gd name="T6" fmla="*/ 43 w 121"/>
              <a:gd name="T7" fmla="*/ 29 h 29"/>
              <a:gd name="T8" fmla="*/ 15 w 121"/>
              <a:gd name="T9" fmla="*/ 29 h 29"/>
              <a:gd name="T10" fmla="*/ 0 w 121"/>
              <a:gd name="T11" fmla="*/ 29 h 29"/>
              <a:gd name="T12" fmla="*/ 15 w 121"/>
              <a:gd name="T13" fmla="*/ 29 h 29"/>
              <a:gd name="T14" fmla="*/ 43 w 121"/>
              <a:gd name="T15" fmla="*/ 21 h 29"/>
              <a:gd name="T16" fmla="*/ 43 w 121"/>
              <a:gd name="T17" fmla="*/ 7 h 29"/>
              <a:gd name="T18" fmla="*/ 64 w 121"/>
              <a:gd name="T19" fmla="*/ 7 h 29"/>
              <a:gd name="T20" fmla="*/ 121 w 1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1"/>
              <a:gd name="T34" fmla="*/ 0 h 29"/>
              <a:gd name="T35" fmla="*/ 121 w 1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1" h="29">
                <a:moveTo>
                  <a:pt x="121" y="0"/>
                </a:moveTo>
                <a:lnTo>
                  <a:pt x="121" y="7"/>
                </a:lnTo>
                <a:lnTo>
                  <a:pt x="85" y="7"/>
                </a:lnTo>
                <a:lnTo>
                  <a:pt x="43" y="29"/>
                </a:lnTo>
                <a:lnTo>
                  <a:pt x="15" y="29"/>
                </a:lnTo>
                <a:lnTo>
                  <a:pt x="0" y="29"/>
                </a:lnTo>
                <a:lnTo>
                  <a:pt x="15" y="29"/>
                </a:lnTo>
                <a:lnTo>
                  <a:pt x="43" y="21"/>
                </a:lnTo>
                <a:lnTo>
                  <a:pt x="43" y="7"/>
                </a:lnTo>
                <a:lnTo>
                  <a:pt x="64" y="7"/>
                </a:lnTo>
                <a:lnTo>
                  <a:pt x="121"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1" name="Freeform 29"/>
          <p:cNvSpPr>
            <a:spLocks/>
          </p:cNvSpPr>
          <p:nvPr/>
        </p:nvSpPr>
        <p:spPr bwMode="auto">
          <a:xfrm>
            <a:off x="2500928" y="2145066"/>
            <a:ext cx="77310" cy="31018"/>
          </a:xfrm>
          <a:custGeom>
            <a:avLst/>
            <a:gdLst>
              <a:gd name="T0" fmla="*/ 0 w 64"/>
              <a:gd name="T1" fmla="*/ 28 h 28"/>
              <a:gd name="T2" fmla="*/ 35 w 64"/>
              <a:gd name="T3" fmla="*/ 0 h 28"/>
              <a:gd name="T4" fmla="*/ 64 w 64"/>
              <a:gd name="T5" fmla="*/ 14 h 28"/>
              <a:gd name="T6" fmla="*/ 0 w 64"/>
              <a:gd name="T7" fmla="*/ 28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28"/>
                </a:moveTo>
                <a:lnTo>
                  <a:pt x="35" y="0"/>
                </a:lnTo>
                <a:lnTo>
                  <a:pt x="64" y="14"/>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2" name="Freeform 30"/>
          <p:cNvSpPr>
            <a:spLocks/>
          </p:cNvSpPr>
          <p:nvPr/>
        </p:nvSpPr>
        <p:spPr bwMode="auto">
          <a:xfrm>
            <a:off x="2500928" y="2145066"/>
            <a:ext cx="77310" cy="31018"/>
          </a:xfrm>
          <a:custGeom>
            <a:avLst/>
            <a:gdLst>
              <a:gd name="T0" fmla="*/ 0 w 64"/>
              <a:gd name="T1" fmla="*/ 28 h 28"/>
              <a:gd name="T2" fmla="*/ 35 w 64"/>
              <a:gd name="T3" fmla="*/ 0 h 28"/>
              <a:gd name="T4" fmla="*/ 64 w 64"/>
              <a:gd name="T5" fmla="*/ 14 h 28"/>
              <a:gd name="T6" fmla="*/ 0 w 64"/>
              <a:gd name="T7" fmla="*/ 28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28"/>
                </a:moveTo>
                <a:lnTo>
                  <a:pt x="35" y="0"/>
                </a:lnTo>
                <a:lnTo>
                  <a:pt x="64" y="14"/>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 name="Freeform 31"/>
          <p:cNvSpPr>
            <a:spLocks/>
          </p:cNvSpPr>
          <p:nvPr/>
        </p:nvSpPr>
        <p:spPr bwMode="auto">
          <a:xfrm>
            <a:off x="2595149" y="2176084"/>
            <a:ext cx="50734" cy="39880"/>
          </a:xfrm>
          <a:custGeom>
            <a:avLst/>
            <a:gdLst>
              <a:gd name="T0" fmla="*/ 0 w 42"/>
              <a:gd name="T1" fmla="*/ 36 h 36"/>
              <a:gd name="T2" fmla="*/ 42 w 42"/>
              <a:gd name="T3" fmla="*/ 0 h 36"/>
              <a:gd name="T4" fmla="*/ 42 w 42"/>
              <a:gd name="T5" fmla="*/ 14 h 36"/>
              <a:gd name="T6" fmla="*/ 28 w 42"/>
              <a:gd name="T7" fmla="*/ 14 h 36"/>
              <a:gd name="T8" fmla="*/ 14 w 42"/>
              <a:gd name="T9" fmla="*/ 36 h 36"/>
              <a:gd name="T10" fmla="*/ 0 w 42"/>
              <a:gd name="T11" fmla="*/ 36 h 36"/>
              <a:gd name="T12" fmla="*/ 0 60000 65536"/>
              <a:gd name="T13" fmla="*/ 0 60000 65536"/>
              <a:gd name="T14" fmla="*/ 0 60000 65536"/>
              <a:gd name="T15" fmla="*/ 0 60000 65536"/>
              <a:gd name="T16" fmla="*/ 0 60000 65536"/>
              <a:gd name="T17" fmla="*/ 0 60000 65536"/>
              <a:gd name="T18" fmla="*/ 0 w 42"/>
              <a:gd name="T19" fmla="*/ 0 h 36"/>
              <a:gd name="T20" fmla="*/ 42 w 4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42" h="36">
                <a:moveTo>
                  <a:pt x="0" y="36"/>
                </a:moveTo>
                <a:lnTo>
                  <a:pt x="42" y="0"/>
                </a:lnTo>
                <a:lnTo>
                  <a:pt x="42" y="14"/>
                </a:lnTo>
                <a:lnTo>
                  <a:pt x="28" y="14"/>
                </a:lnTo>
                <a:lnTo>
                  <a:pt x="14" y="36"/>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4" name="Freeform 32"/>
          <p:cNvSpPr>
            <a:spLocks/>
          </p:cNvSpPr>
          <p:nvPr/>
        </p:nvSpPr>
        <p:spPr bwMode="auto">
          <a:xfrm>
            <a:off x="2595149" y="2176084"/>
            <a:ext cx="50734" cy="39880"/>
          </a:xfrm>
          <a:custGeom>
            <a:avLst/>
            <a:gdLst>
              <a:gd name="T0" fmla="*/ 0 w 42"/>
              <a:gd name="T1" fmla="*/ 36 h 36"/>
              <a:gd name="T2" fmla="*/ 42 w 42"/>
              <a:gd name="T3" fmla="*/ 0 h 36"/>
              <a:gd name="T4" fmla="*/ 42 w 42"/>
              <a:gd name="T5" fmla="*/ 14 h 36"/>
              <a:gd name="T6" fmla="*/ 28 w 42"/>
              <a:gd name="T7" fmla="*/ 14 h 36"/>
              <a:gd name="T8" fmla="*/ 14 w 42"/>
              <a:gd name="T9" fmla="*/ 36 h 36"/>
              <a:gd name="T10" fmla="*/ 0 w 42"/>
              <a:gd name="T11" fmla="*/ 36 h 36"/>
              <a:gd name="T12" fmla="*/ 0 60000 65536"/>
              <a:gd name="T13" fmla="*/ 0 60000 65536"/>
              <a:gd name="T14" fmla="*/ 0 60000 65536"/>
              <a:gd name="T15" fmla="*/ 0 60000 65536"/>
              <a:gd name="T16" fmla="*/ 0 60000 65536"/>
              <a:gd name="T17" fmla="*/ 0 60000 65536"/>
              <a:gd name="T18" fmla="*/ 0 w 42"/>
              <a:gd name="T19" fmla="*/ 0 h 36"/>
              <a:gd name="T20" fmla="*/ 42 w 4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42" h="36">
                <a:moveTo>
                  <a:pt x="0" y="36"/>
                </a:moveTo>
                <a:lnTo>
                  <a:pt x="42" y="0"/>
                </a:lnTo>
                <a:lnTo>
                  <a:pt x="42" y="14"/>
                </a:lnTo>
                <a:lnTo>
                  <a:pt x="28" y="14"/>
                </a:lnTo>
                <a:lnTo>
                  <a:pt x="14" y="36"/>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 name="Freeform 33"/>
          <p:cNvSpPr>
            <a:spLocks/>
          </p:cNvSpPr>
          <p:nvPr/>
        </p:nvSpPr>
        <p:spPr bwMode="auto">
          <a:xfrm>
            <a:off x="2612061" y="2270246"/>
            <a:ext cx="33823" cy="70898"/>
          </a:xfrm>
          <a:custGeom>
            <a:avLst/>
            <a:gdLst>
              <a:gd name="T0" fmla="*/ 0 w 28"/>
              <a:gd name="T1" fmla="*/ 14 h 64"/>
              <a:gd name="T2" fmla="*/ 14 w 28"/>
              <a:gd name="T3" fmla="*/ 0 h 64"/>
              <a:gd name="T4" fmla="*/ 28 w 28"/>
              <a:gd name="T5" fmla="*/ 0 h 64"/>
              <a:gd name="T6" fmla="*/ 28 w 28"/>
              <a:gd name="T7" fmla="*/ 43 h 64"/>
              <a:gd name="T8" fmla="*/ 0 w 28"/>
              <a:gd name="T9" fmla="*/ 64 h 64"/>
              <a:gd name="T10" fmla="*/ 14 w 28"/>
              <a:gd name="T11" fmla="*/ 43 h 64"/>
              <a:gd name="T12" fmla="*/ 0 w 28"/>
              <a:gd name="T13" fmla="*/ 43 h 64"/>
              <a:gd name="T14" fmla="*/ 14 w 28"/>
              <a:gd name="T15" fmla="*/ 36 h 64"/>
              <a:gd name="T16" fmla="*/ 0 w 28"/>
              <a:gd name="T17" fmla="*/ 36 h 64"/>
              <a:gd name="T18" fmla="*/ 0 w 28"/>
              <a:gd name="T19" fmla="*/ 14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64"/>
              <a:gd name="T32" fmla="*/ 28 w 28"/>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64">
                <a:moveTo>
                  <a:pt x="0" y="14"/>
                </a:moveTo>
                <a:lnTo>
                  <a:pt x="14" y="0"/>
                </a:lnTo>
                <a:lnTo>
                  <a:pt x="28" y="0"/>
                </a:lnTo>
                <a:lnTo>
                  <a:pt x="28" y="43"/>
                </a:lnTo>
                <a:lnTo>
                  <a:pt x="0" y="64"/>
                </a:lnTo>
                <a:lnTo>
                  <a:pt x="14" y="43"/>
                </a:lnTo>
                <a:lnTo>
                  <a:pt x="0" y="43"/>
                </a:lnTo>
                <a:lnTo>
                  <a:pt x="14" y="36"/>
                </a:lnTo>
                <a:lnTo>
                  <a:pt x="0" y="36"/>
                </a:lnTo>
                <a:lnTo>
                  <a:pt x="0" y="14"/>
                </a:lnTo>
                <a:close/>
              </a:path>
            </a:pathLst>
          </a:custGeom>
          <a:solidFill>
            <a:srgbClr val="7AC142"/>
          </a:solidFill>
          <a:ln w="6350" cmpd="sng">
            <a:solidFill>
              <a:schemeClr val="tx2"/>
            </a:solidFill>
            <a:round/>
            <a:headEnd/>
            <a:tailEnd/>
          </a:ln>
        </p:spPr>
        <p:txBody>
          <a:bodyPr/>
          <a:lstStyle/>
          <a:p>
            <a:endParaRPr lang="en-US"/>
          </a:p>
        </p:txBody>
      </p:sp>
      <p:sp>
        <p:nvSpPr>
          <p:cNvPr id="36" name="Freeform 34"/>
          <p:cNvSpPr>
            <a:spLocks/>
          </p:cNvSpPr>
          <p:nvPr/>
        </p:nvSpPr>
        <p:spPr bwMode="auto">
          <a:xfrm>
            <a:off x="2612061" y="2270246"/>
            <a:ext cx="33823" cy="70898"/>
          </a:xfrm>
          <a:custGeom>
            <a:avLst/>
            <a:gdLst>
              <a:gd name="T0" fmla="*/ 0 w 28"/>
              <a:gd name="T1" fmla="*/ 14 h 64"/>
              <a:gd name="T2" fmla="*/ 14 w 28"/>
              <a:gd name="T3" fmla="*/ 0 h 64"/>
              <a:gd name="T4" fmla="*/ 28 w 28"/>
              <a:gd name="T5" fmla="*/ 0 h 64"/>
              <a:gd name="T6" fmla="*/ 28 w 28"/>
              <a:gd name="T7" fmla="*/ 43 h 64"/>
              <a:gd name="T8" fmla="*/ 0 w 28"/>
              <a:gd name="T9" fmla="*/ 64 h 64"/>
              <a:gd name="T10" fmla="*/ 14 w 28"/>
              <a:gd name="T11" fmla="*/ 43 h 64"/>
              <a:gd name="T12" fmla="*/ 0 w 28"/>
              <a:gd name="T13" fmla="*/ 43 h 64"/>
              <a:gd name="T14" fmla="*/ 14 w 28"/>
              <a:gd name="T15" fmla="*/ 36 h 64"/>
              <a:gd name="T16" fmla="*/ 0 w 28"/>
              <a:gd name="T17" fmla="*/ 36 h 64"/>
              <a:gd name="T18" fmla="*/ 0 w 28"/>
              <a:gd name="T19" fmla="*/ 14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64"/>
              <a:gd name="T32" fmla="*/ 28 w 28"/>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64">
                <a:moveTo>
                  <a:pt x="0" y="14"/>
                </a:moveTo>
                <a:lnTo>
                  <a:pt x="14" y="0"/>
                </a:lnTo>
                <a:lnTo>
                  <a:pt x="28" y="0"/>
                </a:lnTo>
                <a:lnTo>
                  <a:pt x="28" y="43"/>
                </a:lnTo>
                <a:lnTo>
                  <a:pt x="0" y="64"/>
                </a:lnTo>
                <a:lnTo>
                  <a:pt x="14" y="43"/>
                </a:lnTo>
                <a:lnTo>
                  <a:pt x="0" y="43"/>
                </a:lnTo>
                <a:lnTo>
                  <a:pt x="14" y="36"/>
                </a:lnTo>
                <a:lnTo>
                  <a:pt x="0" y="36"/>
                </a:lnTo>
                <a:lnTo>
                  <a:pt x="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 name="Freeform 35"/>
          <p:cNvSpPr>
            <a:spLocks/>
          </p:cNvSpPr>
          <p:nvPr/>
        </p:nvSpPr>
        <p:spPr bwMode="auto">
          <a:xfrm>
            <a:off x="2842781" y="2466322"/>
            <a:ext cx="94221" cy="32126"/>
          </a:xfrm>
          <a:custGeom>
            <a:avLst/>
            <a:gdLst>
              <a:gd name="T0" fmla="*/ 15 w 78"/>
              <a:gd name="T1" fmla="*/ 29 h 29"/>
              <a:gd name="T2" fmla="*/ 0 w 78"/>
              <a:gd name="T3" fmla="*/ 29 h 29"/>
              <a:gd name="T4" fmla="*/ 15 w 78"/>
              <a:gd name="T5" fmla="*/ 14 h 29"/>
              <a:gd name="T6" fmla="*/ 57 w 78"/>
              <a:gd name="T7" fmla="*/ 14 h 29"/>
              <a:gd name="T8" fmla="*/ 78 w 78"/>
              <a:gd name="T9" fmla="*/ 0 h 29"/>
              <a:gd name="T10" fmla="*/ 64 w 78"/>
              <a:gd name="T11" fmla="*/ 29 h 29"/>
              <a:gd name="T12" fmla="*/ 15 w 78"/>
              <a:gd name="T13" fmla="*/ 29 h 29"/>
              <a:gd name="T14" fmla="*/ 0 60000 65536"/>
              <a:gd name="T15" fmla="*/ 0 60000 65536"/>
              <a:gd name="T16" fmla="*/ 0 60000 65536"/>
              <a:gd name="T17" fmla="*/ 0 60000 65536"/>
              <a:gd name="T18" fmla="*/ 0 60000 65536"/>
              <a:gd name="T19" fmla="*/ 0 60000 65536"/>
              <a:gd name="T20" fmla="*/ 0 60000 65536"/>
              <a:gd name="T21" fmla="*/ 0 w 78"/>
              <a:gd name="T22" fmla="*/ 0 h 29"/>
              <a:gd name="T23" fmla="*/ 78 w 78"/>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29">
                <a:moveTo>
                  <a:pt x="15" y="29"/>
                </a:moveTo>
                <a:lnTo>
                  <a:pt x="0" y="29"/>
                </a:lnTo>
                <a:lnTo>
                  <a:pt x="15" y="14"/>
                </a:lnTo>
                <a:lnTo>
                  <a:pt x="57" y="14"/>
                </a:lnTo>
                <a:lnTo>
                  <a:pt x="78" y="0"/>
                </a:lnTo>
                <a:lnTo>
                  <a:pt x="64" y="29"/>
                </a:lnTo>
                <a:lnTo>
                  <a:pt x="15" y="29"/>
                </a:lnTo>
                <a:close/>
              </a:path>
            </a:pathLst>
          </a:custGeom>
          <a:solidFill>
            <a:srgbClr val="00B0F0"/>
          </a:solidFill>
          <a:ln w="6350" cmpd="sng">
            <a:solidFill>
              <a:schemeClr val="tx2"/>
            </a:solidFill>
            <a:round/>
            <a:headEnd/>
            <a:tailEnd/>
          </a:ln>
        </p:spPr>
        <p:txBody>
          <a:bodyPr/>
          <a:lstStyle/>
          <a:p>
            <a:endParaRPr lang="en-US"/>
          </a:p>
        </p:txBody>
      </p:sp>
      <p:sp>
        <p:nvSpPr>
          <p:cNvPr id="38" name="Freeform 36"/>
          <p:cNvSpPr>
            <a:spLocks/>
          </p:cNvSpPr>
          <p:nvPr/>
        </p:nvSpPr>
        <p:spPr bwMode="auto">
          <a:xfrm>
            <a:off x="2842781" y="2466322"/>
            <a:ext cx="94221" cy="32126"/>
          </a:xfrm>
          <a:custGeom>
            <a:avLst/>
            <a:gdLst>
              <a:gd name="T0" fmla="*/ 15 w 78"/>
              <a:gd name="T1" fmla="*/ 29 h 29"/>
              <a:gd name="T2" fmla="*/ 0 w 78"/>
              <a:gd name="T3" fmla="*/ 29 h 29"/>
              <a:gd name="T4" fmla="*/ 15 w 78"/>
              <a:gd name="T5" fmla="*/ 14 h 29"/>
              <a:gd name="T6" fmla="*/ 57 w 78"/>
              <a:gd name="T7" fmla="*/ 14 h 29"/>
              <a:gd name="T8" fmla="*/ 78 w 78"/>
              <a:gd name="T9" fmla="*/ 0 h 29"/>
              <a:gd name="T10" fmla="*/ 64 w 78"/>
              <a:gd name="T11" fmla="*/ 29 h 29"/>
              <a:gd name="T12" fmla="*/ 15 w 78"/>
              <a:gd name="T13" fmla="*/ 29 h 29"/>
              <a:gd name="T14" fmla="*/ 0 60000 65536"/>
              <a:gd name="T15" fmla="*/ 0 60000 65536"/>
              <a:gd name="T16" fmla="*/ 0 60000 65536"/>
              <a:gd name="T17" fmla="*/ 0 60000 65536"/>
              <a:gd name="T18" fmla="*/ 0 60000 65536"/>
              <a:gd name="T19" fmla="*/ 0 60000 65536"/>
              <a:gd name="T20" fmla="*/ 0 60000 65536"/>
              <a:gd name="T21" fmla="*/ 0 w 78"/>
              <a:gd name="T22" fmla="*/ 0 h 29"/>
              <a:gd name="T23" fmla="*/ 78 w 78"/>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29">
                <a:moveTo>
                  <a:pt x="15" y="29"/>
                </a:moveTo>
                <a:lnTo>
                  <a:pt x="0" y="29"/>
                </a:lnTo>
                <a:lnTo>
                  <a:pt x="15" y="14"/>
                </a:lnTo>
                <a:lnTo>
                  <a:pt x="57" y="14"/>
                </a:lnTo>
                <a:lnTo>
                  <a:pt x="78" y="0"/>
                </a:lnTo>
                <a:lnTo>
                  <a:pt x="64" y="29"/>
                </a:lnTo>
                <a:lnTo>
                  <a:pt x="15" y="29"/>
                </a:lnTo>
                <a:close/>
              </a:path>
            </a:pathLst>
          </a:custGeom>
          <a:solidFill>
            <a:srgbClr val="00B0F0"/>
          </a:solidFill>
          <a:ln w="6350" cmpd="sng">
            <a:solidFill>
              <a:schemeClr val="tx2"/>
            </a:solidFill>
            <a:prstDash val="solid"/>
            <a:round/>
            <a:headEnd/>
            <a:tailEnd/>
          </a:ln>
        </p:spPr>
        <p:txBody>
          <a:bodyPr/>
          <a:lstStyle/>
          <a:p>
            <a:endParaRPr lang="en-US"/>
          </a:p>
        </p:txBody>
      </p:sp>
      <p:sp>
        <p:nvSpPr>
          <p:cNvPr id="39" name="Freeform 37"/>
          <p:cNvSpPr>
            <a:spLocks/>
          </p:cNvSpPr>
          <p:nvPr/>
        </p:nvSpPr>
        <p:spPr bwMode="auto">
          <a:xfrm>
            <a:off x="2775136" y="2506202"/>
            <a:ext cx="102677" cy="23264"/>
          </a:xfrm>
          <a:custGeom>
            <a:avLst/>
            <a:gdLst>
              <a:gd name="T0" fmla="*/ 0 w 85"/>
              <a:gd name="T1" fmla="*/ 21 h 21"/>
              <a:gd name="T2" fmla="*/ 28 w 85"/>
              <a:gd name="T3" fmla="*/ 0 h 21"/>
              <a:gd name="T4" fmla="*/ 85 w 85"/>
              <a:gd name="T5" fmla="*/ 0 h 21"/>
              <a:gd name="T6" fmla="*/ 14 w 85"/>
              <a:gd name="T7" fmla="*/ 21 h 21"/>
              <a:gd name="T8" fmla="*/ 0 w 85"/>
              <a:gd name="T9" fmla="*/ 21 h 21"/>
              <a:gd name="T10" fmla="*/ 0 60000 65536"/>
              <a:gd name="T11" fmla="*/ 0 60000 65536"/>
              <a:gd name="T12" fmla="*/ 0 60000 65536"/>
              <a:gd name="T13" fmla="*/ 0 60000 65536"/>
              <a:gd name="T14" fmla="*/ 0 60000 65536"/>
              <a:gd name="T15" fmla="*/ 0 w 85"/>
              <a:gd name="T16" fmla="*/ 0 h 21"/>
              <a:gd name="T17" fmla="*/ 85 w 85"/>
              <a:gd name="T18" fmla="*/ 21 h 21"/>
            </a:gdLst>
            <a:ahLst/>
            <a:cxnLst>
              <a:cxn ang="T10">
                <a:pos x="T0" y="T1"/>
              </a:cxn>
              <a:cxn ang="T11">
                <a:pos x="T2" y="T3"/>
              </a:cxn>
              <a:cxn ang="T12">
                <a:pos x="T4" y="T5"/>
              </a:cxn>
              <a:cxn ang="T13">
                <a:pos x="T6" y="T7"/>
              </a:cxn>
              <a:cxn ang="T14">
                <a:pos x="T8" y="T9"/>
              </a:cxn>
            </a:cxnLst>
            <a:rect l="T15" t="T16" r="T17" b="T18"/>
            <a:pathLst>
              <a:path w="85" h="21">
                <a:moveTo>
                  <a:pt x="0" y="21"/>
                </a:moveTo>
                <a:lnTo>
                  <a:pt x="28" y="0"/>
                </a:lnTo>
                <a:lnTo>
                  <a:pt x="85" y="0"/>
                </a:lnTo>
                <a:lnTo>
                  <a:pt x="14" y="21"/>
                </a:lnTo>
                <a:lnTo>
                  <a:pt x="0" y="21"/>
                </a:lnTo>
                <a:close/>
              </a:path>
            </a:pathLst>
          </a:custGeom>
          <a:solidFill>
            <a:srgbClr val="00B0F0"/>
          </a:solidFill>
          <a:ln w="6350" cmpd="sng">
            <a:solidFill>
              <a:schemeClr val="tx2"/>
            </a:solidFill>
            <a:round/>
            <a:headEnd/>
            <a:tailEnd/>
          </a:ln>
        </p:spPr>
        <p:txBody>
          <a:bodyPr/>
          <a:lstStyle/>
          <a:p>
            <a:endParaRPr lang="en-US"/>
          </a:p>
        </p:txBody>
      </p:sp>
      <p:sp>
        <p:nvSpPr>
          <p:cNvPr id="40" name="Freeform 38"/>
          <p:cNvSpPr>
            <a:spLocks/>
          </p:cNvSpPr>
          <p:nvPr/>
        </p:nvSpPr>
        <p:spPr bwMode="auto">
          <a:xfrm>
            <a:off x="2775136" y="2506202"/>
            <a:ext cx="102677" cy="23264"/>
          </a:xfrm>
          <a:custGeom>
            <a:avLst/>
            <a:gdLst>
              <a:gd name="T0" fmla="*/ 0 w 85"/>
              <a:gd name="T1" fmla="*/ 21 h 21"/>
              <a:gd name="T2" fmla="*/ 28 w 85"/>
              <a:gd name="T3" fmla="*/ 0 h 21"/>
              <a:gd name="T4" fmla="*/ 85 w 85"/>
              <a:gd name="T5" fmla="*/ 0 h 21"/>
              <a:gd name="T6" fmla="*/ 14 w 85"/>
              <a:gd name="T7" fmla="*/ 21 h 21"/>
              <a:gd name="T8" fmla="*/ 0 w 85"/>
              <a:gd name="T9" fmla="*/ 21 h 21"/>
              <a:gd name="T10" fmla="*/ 0 60000 65536"/>
              <a:gd name="T11" fmla="*/ 0 60000 65536"/>
              <a:gd name="T12" fmla="*/ 0 60000 65536"/>
              <a:gd name="T13" fmla="*/ 0 60000 65536"/>
              <a:gd name="T14" fmla="*/ 0 60000 65536"/>
              <a:gd name="T15" fmla="*/ 0 w 85"/>
              <a:gd name="T16" fmla="*/ 0 h 21"/>
              <a:gd name="T17" fmla="*/ 85 w 85"/>
              <a:gd name="T18" fmla="*/ 21 h 21"/>
            </a:gdLst>
            <a:ahLst/>
            <a:cxnLst>
              <a:cxn ang="T10">
                <a:pos x="T0" y="T1"/>
              </a:cxn>
              <a:cxn ang="T11">
                <a:pos x="T2" y="T3"/>
              </a:cxn>
              <a:cxn ang="T12">
                <a:pos x="T4" y="T5"/>
              </a:cxn>
              <a:cxn ang="T13">
                <a:pos x="T6" y="T7"/>
              </a:cxn>
              <a:cxn ang="T14">
                <a:pos x="T8" y="T9"/>
              </a:cxn>
            </a:cxnLst>
            <a:rect l="T15" t="T16" r="T17" b="T18"/>
            <a:pathLst>
              <a:path w="85" h="21">
                <a:moveTo>
                  <a:pt x="0" y="21"/>
                </a:moveTo>
                <a:lnTo>
                  <a:pt x="28" y="0"/>
                </a:lnTo>
                <a:lnTo>
                  <a:pt x="85" y="0"/>
                </a:lnTo>
                <a:lnTo>
                  <a:pt x="14" y="21"/>
                </a:lnTo>
                <a:lnTo>
                  <a:pt x="0" y="21"/>
                </a:lnTo>
                <a:close/>
              </a:path>
            </a:pathLst>
          </a:custGeom>
          <a:solidFill>
            <a:srgbClr val="00B0F0"/>
          </a:solidFill>
          <a:ln w="6350" cmpd="sng">
            <a:solidFill>
              <a:schemeClr val="tx2"/>
            </a:solidFill>
            <a:prstDash val="solid"/>
            <a:round/>
            <a:headEnd/>
            <a:tailEnd/>
          </a:ln>
        </p:spPr>
        <p:txBody>
          <a:bodyPr/>
          <a:lstStyle/>
          <a:p>
            <a:endParaRPr lang="en-US"/>
          </a:p>
        </p:txBody>
      </p:sp>
      <p:sp>
        <p:nvSpPr>
          <p:cNvPr id="41" name="Freeform 39"/>
          <p:cNvSpPr>
            <a:spLocks/>
          </p:cNvSpPr>
          <p:nvPr/>
        </p:nvSpPr>
        <p:spPr bwMode="auto">
          <a:xfrm>
            <a:off x="2680914" y="2427550"/>
            <a:ext cx="196899" cy="101916"/>
          </a:xfrm>
          <a:custGeom>
            <a:avLst/>
            <a:gdLst>
              <a:gd name="T0" fmla="*/ 92 w 163"/>
              <a:gd name="T1" fmla="*/ 0 h 92"/>
              <a:gd name="T2" fmla="*/ 149 w 163"/>
              <a:gd name="T3" fmla="*/ 7 h 92"/>
              <a:gd name="T4" fmla="*/ 163 w 163"/>
              <a:gd name="T5" fmla="*/ 28 h 92"/>
              <a:gd name="T6" fmla="*/ 149 w 163"/>
              <a:gd name="T7" fmla="*/ 35 h 92"/>
              <a:gd name="T8" fmla="*/ 127 w 163"/>
              <a:gd name="T9" fmla="*/ 14 h 92"/>
              <a:gd name="T10" fmla="*/ 106 w 163"/>
              <a:gd name="T11" fmla="*/ 56 h 92"/>
              <a:gd name="T12" fmla="*/ 92 w 163"/>
              <a:gd name="T13" fmla="*/ 56 h 92"/>
              <a:gd name="T14" fmla="*/ 92 w 163"/>
              <a:gd name="T15" fmla="*/ 49 h 92"/>
              <a:gd name="T16" fmla="*/ 85 w 163"/>
              <a:gd name="T17" fmla="*/ 49 h 92"/>
              <a:gd name="T18" fmla="*/ 92 w 163"/>
              <a:gd name="T19" fmla="*/ 35 h 92"/>
              <a:gd name="T20" fmla="*/ 92 w 163"/>
              <a:gd name="T21" fmla="*/ 14 h 92"/>
              <a:gd name="T22" fmla="*/ 85 w 163"/>
              <a:gd name="T23" fmla="*/ 14 h 92"/>
              <a:gd name="T24" fmla="*/ 49 w 163"/>
              <a:gd name="T25" fmla="*/ 28 h 92"/>
              <a:gd name="T26" fmla="*/ 42 w 163"/>
              <a:gd name="T27" fmla="*/ 49 h 92"/>
              <a:gd name="T28" fmla="*/ 21 w 163"/>
              <a:gd name="T29" fmla="*/ 78 h 92"/>
              <a:gd name="T30" fmla="*/ 7 w 163"/>
              <a:gd name="T31" fmla="*/ 92 h 92"/>
              <a:gd name="T32" fmla="*/ 0 w 163"/>
              <a:gd name="T33" fmla="*/ 92 h 92"/>
              <a:gd name="T34" fmla="*/ 0 w 163"/>
              <a:gd name="T35" fmla="*/ 78 h 92"/>
              <a:gd name="T36" fmla="*/ 7 w 163"/>
              <a:gd name="T37" fmla="*/ 56 h 92"/>
              <a:gd name="T38" fmla="*/ 42 w 163"/>
              <a:gd name="T39" fmla="*/ 28 h 92"/>
              <a:gd name="T40" fmla="*/ 21 w 163"/>
              <a:gd name="T41" fmla="*/ 35 h 92"/>
              <a:gd name="T42" fmla="*/ 49 w 163"/>
              <a:gd name="T43" fmla="*/ 7 h 92"/>
              <a:gd name="T44" fmla="*/ 92 w 163"/>
              <a:gd name="T45" fmla="*/ 7 h 92"/>
              <a:gd name="T46" fmla="*/ 92 w 163"/>
              <a:gd name="T47" fmla="*/ 0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92"/>
              <a:gd name="T74" fmla="*/ 163 w 163"/>
              <a:gd name="T75" fmla="*/ 92 h 9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92">
                <a:moveTo>
                  <a:pt x="92" y="0"/>
                </a:moveTo>
                <a:lnTo>
                  <a:pt x="149" y="7"/>
                </a:lnTo>
                <a:lnTo>
                  <a:pt x="163" y="28"/>
                </a:lnTo>
                <a:lnTo>
                  <a:pt x="149" y="35"/>
                </a:lnTo>
                <a:lnTo>
                  <a:pt x="127" y="14"/>
                </a:lnTo>
                <a:lnTo>
                  <a:pt x="106" y="56"/>
                </a:lnTo>
                <a:lnTo>
                  <a:pt x="92" y="56"/>
                </a:lnTo>
                <a:lnTo>
                  <a:pt x="92" y="49"/>
                </a:lnTo>
                <a:lnTo>
                  <a:pt x="85" y="49"/>
                </a:lnTo>
                <a:lnTo>
                  <a:pt x="92" y="35"/>
                </a:lnTo>
                <a:lnTo>
                  <a:pt x="92" y="14"/>
                </a:lnTo>
                <a:lnTo>
                  <a:pt x="85" y="14"/>
                </a:lnTo>
                <a:lnTo>
                  <a:pt x="49" y="28"/>
                </a:lnTo>
                <a:lnTo>
                  <a:pt x="42" y="49"/>
                </a:lnTo>
                <a:lnTo>
                  <a:pt x="21" y="78"/>
                </a:lnTo>
                <a:lnTo>
                  <a:pt x="7" y="92"/>
                </a:lnTo>
                <a:lnTo>
                  <a:pt x="0" y="92"/>
                </a:lnTo>
                <a:lnTo>
                  <a:pt x="0" y="78"/>
                </a:lnTo>
                <a:lnTo>
                  <a:pt x="7" y="56"/>
                </a:lnTo>
                <a:lnTo>
                  <a:pt x="42" y="28"/>
                </a:lnTo>
                <a:lnTo>
                  <a:pt x="21" y="35"/>
                </a:lnTo>
                <a:lnTo>
                  <a:pt x="49" y="7"/>
                </a:lnTo>
                <a:lnTo>
                  <a:pt x="92" y="7"/>
                </a:lnTo>
                <a:lnTo>
                  <a:pt x="92" y="0"/>
                </a:lnTo>
                <a:close/>
              </a:path>
            </a:pathLst>
          </a:custGeom>
          <a:solidFill>
            <a:srgbClr val="00B0F0"/>
          </a:solidFill>
          <a:ln w="6350" cmpd="sng">
            <a:solidFill>
              <a:schemeClr val="tx2"/>
            </a:solidFill>
            <a:round/>
            <a:headEnd/>
            <a:tailEnd/>
          </a:ln>
        </p:spPr>
        <p:txBody>
          <a:bodyPr/>
          <a:lstStyle/>
          <a:p>
            <a:endParaRPr lang="en-US"/>
          </a:p>
        </p:txBody>
      </p:sp>
      <p:sp>
        <p:nvSpPr>
          <p:cNvPr id="42" name="Freeform 40"/>
          <p:cNvSpPr>
            <a:spLocks/>
          </p:cNvSpPr>
          <p:nvPr/>
        </p:nvSpPr>
        <p:spPr bwMode="auto">
          <a:xfrm>
            <a:off x="2680914" y="2427550"/>
            <a:ext cx="196899" cy="101916"/>
          </a:xfrm>
          <a:custGeom>
            <a:avLst/>
            <a:gdLst>
              <a:gd name="T0" fmla="*/ 92 w 163"/>
              <a:gd name="T1" fmla="*/ 0 h 92"/>
              <a:gd name="T2" fmla="*/ 149 w 163"/>
              <a:gd name="T3" fmla="*/ 7 h 92"/>
              <a:gd name="T4" fmla="*/ 163 w 163"/>
              <a:gd name="T5" fmla="*/ 28 h 92"/>
              <a:gd name="T6" fmla="*/ 149 w 163"/>
              <a:gd name="T7" fmla="*/ 35 h 92"/>
              <a:gd name="T8" fmla="*/ 127 w 163"/>
              <a:gd name="T9" fmla="*/ 14 h 92"/>
              <a:gd name="T10" fmla="*/ 106 w 163"/>
              <a:gd name="T11" fmla="*/ 56 h 92"/>
              <a:gd name="T12" fmla="*/ 92 w 163"/>
              <a:gd name="T13" fmla="*/ 56 h 92"/>
              <a:gd name="T14" fmla="*/ 92 w 163"/>
              <a:gd name="T15" fmla="*/ 49 h 92"/>
              <a:gd name="T16" fmla="*/ 85 w 163"/>
              <a:gd name="T17" fmla="*/ 49 h 92"/>
              <a:gd name="T18" fmla="*/ 92 w 163"/>
              <a:gd name="T19" fmla="*/ 35 h 92"/>
              <a:gd name="T20" fmla="*/ 92 w 163"/>
              <a:gd name="T21" fmla="*/ 14 h 92"/>
              <a:gd name="T22" fmla="*/ 85 w 163"/>
              <a:gd name="T23" fmla="*/ 14 h 92"/>
              <a:gd name="T24" fmla="*/ 49 w 163"/>
              <a:gd name="T25" fmla="*/ 28 h 92"/>
              <a:gd name="T26" fmla="*/ 42 w 163"/>
              <a:gd name="T27" fmla="*/ 49 h 92"/>
              <a:gd name="T28" fmla="*/ 21 w 163"/>
              <a:gd name="T29" fmla="*/ 78 h 92"/>
              <a:gd name="T30" fmla="*/ 7 w 163"/>
              <a:gd name="T31" fmla="*/ 92 h 92"/>
              <a:gd name="T32" fmla="*/ 0 w 163"/>
              <a:gd name="T33" fmla="*/ 92 h 92"/>
              <a:gd name="T34" fmla="*/ 0 w 163"/>
              <a:gd name="T35" fmla="*/ 78 h 92"/>
              <a:gd name="T36" fmla="*/ 7 w 163"/>
              <a:gd name="T37" fmla="*/ 56 h 92"/>
              <a:gd name="T38" fmla="*/ 42 w 163"/>
              <a:gd name="T39" fmla="*/ 28 h 92"/>
              <a:gd name="T40" fmla="*/ 21 w 163"/>
              <a:gd name="T41" fmla="*/ 35 h 92"/>
              <a:gd name="T42" fmla="*/ 49 w 163"/>
              <a:gd name="T43" fmla="*/ 7 h 92"/>
              <a:gd name="T44" fmla="*/ 92 w 163"/>
              <a:gd name="T45" fmla="*/ 7 h 92"/>
              <a:gd name="T46" fmla="*/ 92 w 163"/>
              <a:gd name="T47" fmla="*/ 0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92"/>
              <a:gd name="T74" fmla="*/ 163 w 163"/>
              <a:gd name="T75" fmla="*/ 92 h 9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92">
                <a:moveTo>
                  <a:pt x="92" y="0"/>
                </a:moveTo>
                <a:lnTo>
                  <a:pt x="149" y="7"/>
                </a:lnTo>
                <a:lnTo>
                  <a:pt x="163" y="28"/>
                </a:lnTo>
                <a:lnTo>
                  <a:pt x="149" y="35"/>
                </a:lnTo>
                <a:lnTo>
                  <a:pt x="127" y="14"/>
                </a:lnTo>
                <a:lnTo>
                  <a:pt x="106" y="56"/>
                </a:lnTo>
                <a:lnTo>
                  <a:pt x="92" y="56"/>
                </a:lnTo>
                <a:lnTo>
                  <a:pt x="92" y="49"/>
                </a:lnTo>
                <a:lnTo>
                  <a:pt x="85" y="49"/>
                </a:lnTo>
                <a:lnTo>
                  <a:pt x="92" y="35"/>
                </a:lnTo>
                <a:lnTo>
                  <a:pt x="92" y="14"/>
                </a:lnTo>
                <a:lnTo>
                  <a:pt x="85" y="14"/>
                </a:lnTo>
                <a:lnTo>
                  <a:pt x="49" y="28"/>
                </a:lnTo>
                <a:lnTo>
                  <a:pt x="42" y="49"/>
                </a:lnTo>
                <a:lnTo>
                  <a:pt x="21" y="78"/>
                </a:lnTo>
                <a:lnTo>
                  <a:pt x="7" y="92"/>
                </a:lnTo>
                <a:lnTo>
                  <a:pt x="0" y="92"/>
                </a:lnTo>
                <a:lnTo>
                  <a:pt x="0" y="78"/>
                </a:lnTo>
                <a:lnTo>
                  <a:pt x="7" y="56"/>
                </a:lnTo>
                <a:lnTo>
                  <a:pt x="42" y="28"/>
                </a:lnTo>
                <a:lnTo>
                  <a:pt x="21" y="35"/>
                </a:lnTo>
                <a:lnTo>
                  <a:pt x="49" y="7"/>
                </a:lnTo>
                <a:lnTo>
                  <a:pt x="92" y="7"/>
                </a:lnTo>
                <a:lnTo>
                  <a:pt x="92" y="0"/>
                </a:lnTo>
                <a:close/>
              </a:path>
            </a:pathLst>
          </a:custGeom>
          <a:solidFill>
            <a:srgbClr val="00B0F0"/>
          </a:solidFill>
          <a:ln w="6350" cmpd="sng">
            <a:solidFill>
              <a:schemeClr val="tx2"/>
            </a:solidFill>
            <a:prstDash val="solid"/>
            <a:round/>
            <a:headEnd/>
            <a:tailEnd/>
          </a:ln>
        </p:spPr>
        <p:txBody>
          <a:bodyPr/>
          <a:lstStyle/>
          <a:p>
            <a:endParaRPr lang="en-US"/>
          </a:p>
        </p:txBody>
      </p:sp>
      <p:sp>
        <p:nvSpPr>
          <p:cNvPr id="43" name="Freeform 41"/>
          <p:cNvSpPr>
            <a:spLocks/>
          </p:cNvSpPr>
          <p:nvPr/>
        </p:nvSpPr>
        <p:spPr bwMode="auto">
          <a:xfrm>
            <a:off x="2655548" y="2364406"/>
            <a:ext cx="153411" cy="63144"/>
          </a:xfrm>
          <a:custGeom>
            <a:avLst/>
            <a:gdLst>
              <a:gd name="T0" fmla="*/ 113 w 127"/>
              <a:gd name="T1" fmla="*/ 57 h 57"/>
              <a:gd name="T2" fmla="*/ 106 w 127"/>
              <a:gd name="T3" fmla="*/ 57 h 57"/>
              <a:gd name="T4" fmla="*/ 113 w 127"/>
              <a:gd name="T5" fmla="*/ 57 h 57"/>
              <a:gd name="T6" fmla="*/ 70 w 127"/>
              <a:gd name="T7" fmla="*/ 57 h 57"/>
              <a:gd name="T8" fmla="*/ 70 w 127"/>
              <a:gd name="T9" fmla="*/ 43 h 57"/>
              <a:gd name="T10" fmla="*/ 56 w 127"/>
              <a:gd name="T11" fmla="*/ 57 h 57"/>
              <a:gd name="T12" fmla="*/ 70 w 127"/>
              <a:gd name="T13" fmla="*/ 36 h 57"/>
              <a:gd name="T14" fmla="*/ 21 w 127"/>
              <a:gd name="T15" fmla="*/ 57 h 57"/>
              <a:gd name="T16" fmla="*/ 21 w 127"/>
              <a:gd name="T17" fmla="*/ 43 h 57"/>
              <a:gd name="T18" fmla="*/ 0 w 127"/>
              <a:gd name="T19" fmla="*/ 57 h 57"/>
              <a:gd name="T20" fmla="*/ 42 w 127"/>
              <a:gd name="T21" fmla="*/ 21 h 57"/>
              <a:gd name="T22" fmla="*/ 56 w 127"/>
              <a:gd name="T23" fmla="*/ 21 h 57"/>
              <a:gd name="T24" fmla="*/ 42 w 127"/>
              <a:gd name="T25" fmla="*/ 21 h 57"/>
              <a:gd name="T26" fmla="*/ 85 w 127"/>
              <a:gd name="T27" fmla="*/ 0 h 57"/>
              <a:gd name="T28" fmla="*/ 106 w 127"/>
              <a:gd name="T29" fmla="*/ 14 h 57"/>
              <a:gd name="T30" fmla="*/ 106 w 127"/>
              <a:gd name="T31" fmla="*/ 21 h 57"/>
              <a:gd name="T32" fmla="*/ 127 w 127"/>
              <a:gd name="T33" fmla="*/ 21 h 57"/>
              <a:gd name="T34" fmla="*/ 113 w 127"/>
              <a:gd name="T35" fmla="*/ 5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7"/>
              <a:gd name="T55" fmla="*/ 0 h 57"/>
              <a:gd name="T56" fmla="*/ 127 w 12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7" h="57">
                <a:moveTo>
                  <a:pt x="113" y="57"/>
                </a:moveTo>
                <a:lnTo>
                  <a:pt x="106" y="57"/>
                </a:lnTo>
                <a:lnTo>
                  <a:pt x="113" y="57"/>
                </a:lnTo>
                <a:lnTo>
                  <a:pt x="70" y="57"/>
                </a:lnTo>
                <a:lnTo>
                  <a:pt x="70" y="43"/>
                </a:lnTo>
                <a:lnTo>
                  <a:pt x="56" y="57"/>
                </a:lnTo>
                <a:lnTo>
                  <a:pt x="70" y="36"/>
                </a:lnTo>
                <a:lnTo>
                  <a:pt x="21" y="57"/>
                </a:lnTo>
                <a:lnTo>
                  <a:pt x="21" y="43"/>
                </a:lnTo>
                <a:lnTo>
                  <a:pt x="0" y="57"/>
                </a:lnTo>
                <a:lnTo>
                  <a:pt x="42" y="21"/>
                </a:lnTo>
                <a:lnTo>
                  <a:pt x="56" y="21"/>
                </a:lnTo>
                <a:lnTo>
                  <a:pt x="42" y="21"/>
                </a:lnTo>
                <a:lnTo>
                  <a:pt x="85" y="0"/>
                </a:lnTo>
                <a:lnTo>
                  <a:pt x="106" y="14"/>
                </a:lnTo>
                <a:lnTo>
                  <a:pt x="106" y="21"/>
                </a:lnTo>
                <a:lnTo>
                  <a:pt x="127" y="21"/>
                </a:lnTo>
                <a:lnTo>
                  <a:pt x="113" y="57"/>
                </a:lnTo>
                <a:close/>
              </a:path>
            </a:pathLst>
          </a:custGeom>
          <a:solidFill>
            <a:srgbClr val="00B0F0"/>
          </a:solidFill>
          <a:ln w="6350" cmpd="sng">
            <a:solidFill>
              <a:schemeClr val="tx2"/>
            </a:solidFill>
            <a:round/>
            <a:headEnd/>
            <a:tailEnd/>
          </a:ln>
        </p:spPr>
        <p:txBody>
          <a:bodyPr/>
          <a:lstStyle/>
          <a:p>
            <a:endParaRPr lang="en-US"/>
          </a:p>
        </p:txBody>
      </p:sp>
      <p:sp>
        <p:nvSpPr>
          <p:cNvPr id="44" name="Freeform 42"/>
          <p:cNvSpPr>
            <a:spLocks/>
          </p:cNvSpPr>
          <p:nvPr/>
        </p:nvSpPr>
        <p:spPr bwMode="auto">
          <a:xfrm>
            <a:off x="2655548" y="2364406"/>
            <a:ext cx="153411" cy="63144"/>
          </a:xfrm>
          <a:custGeom>
            <a:avLst/>
            <a:gdLst>
              <a:gd name="T0" fmla="*/ 113 w 127"/>
              <a:gd name="T1" fmla="*/ 57 h 57"/>
              <a:gd name="T2" fmla="*/ 106 w 127"/>
              <a:gd name="T3" fmla="*/ 57 h 57"/>
              <a:gd name="T4" fmla="*/ 113 w 127"/>
              <a:gd name="T5" fmla="*/ 57 h 57"/>
              <a:gd name="T6" fmla="*/ 70 w 127"/>
              <a:gd name="T7" fmla="*/ 57 h 57"/>
              <a:gd name="T8" fmla="*/ 70 w 127"/>
              <a:gd name="T9" fmla="*/ 43 h 57"/>
              <a:gd name="T10" fmla="*/ 56 w 127"/>
              <a:gd name="T11" fmla="*/ 57 h 57"/>
              <a:gd name="T12" fmla="*/ 70 w 127"/>
              <a:gd name="T13" fmla="*/ 36 h 57"/>
              <a:gd name="T14" fmla="*/ 21 w 127"/>
              <a:gd name="T15" fmla="*/ 57 h 57"/>
              <a:gd name="T16" fmla="*/ 21 w 127"/>
              <a:gd name="T17" fmla="*/ 43 h 57"/>
              <a:gd name="T18" fmla="*/ 0 w 127"/>
              <a:gd name="T19" fmla="*/ 57 h 57"/>
              <a:gd name="T20" fmla="*/ 42 w 127"/>
              <a:gd name="T21" fmla="*/ 21 h 57"/>
              <a:gd name="T22" fmla="*/ 56 w 127"/>
              <a:gd name="T23" fmla="*/ 21 h 57"/>
              <a:gd name="T24" fmla="*/ 42 w 127"/>
              <a:gd name="T25" fmla="*/ 21 h 57"/>
              <a:gd name="T26" fmla="*/ 85 w 127"/>
              <a:gd name="T27" fmla="*/ 0 h 57"/>
              <a:gd name="T28" fmla="*/ 106 w 127"/>
              <a:gd name="T29" fmla="*/ 14 h 57"/>
              <a:gd name="T30" fmla="*/ 106 w 127"/>
              <a:gd name="T31" fmla="*/ 21 h 57"/>
              <a:gd name="T32" fmla="*/ 127 w 127"/>
              <a:gd name="T33" fmla="*/ 21 h 57"/>
              <a:gd name="T34" fmla="*/ 113 w 127"/>
              <a:gd name="T35" fmla="*/ 5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7"/>
              <a:gd name="T55" fmla="*/ 0 h 57"/>
              <a:gd name="T56" fmla="*/ 127 w 12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7" h="57">
                <a:moveTo>
                  <a:pt x="113" y="57"/>
                </a:moveTo>
                <a:lnTo>
                  <a:pt x="106" y="57"/>
                </a:lnTo>
                <a:lnTo>
                  <a:pt x="113" y="57"/>
                </a:lnTo>
                <a:lnTo>
                  <a:pt x="70" y="57"/>
                </a:lnTo>
                <a:lnTo>
                  <a:pt x="70" y="43"/>
                </a:lnTo>
                <a:lnTo>
                  <a:pt x="56" y="57"/>
                </a:lnTo>
                <a:lnTo>
                  <a:pt x="70" y="36"/>
                </a:lnTo>
                <a:lnTo>
                  <a:pt x="21" y="57"/>
                </a:lnTo>
                <a:lnTo>
                  <a:pt x="21" y="43"/>
                </a:lnTo>
                <a:lnTo>
                  <a:pt x="0" y="57"/>
                </a:lnTo>
                <a:lnTo>
                  <a:pt x="42" y="21"/>
                </a:lnTo>
                <a:lnTo>
                  <a:pt x="56" y="21"/>
                </a:lnTo>
                <a:lnTo>
                  <a:pt x="42" y="21"/>
                </a:lnTo>
                <a:lnTo>
                  <a:pt x="85" y="0"/>
                </a:lnTo>
                <a:lnTo>
                  <a:pt x="106" y="14"/>
                </a:lnTo>
                <a:lnTo>
                  <a:pt x="106" y="21"/>
                </a:lnTo>
                <a:lnTo>
                  <a:pt x="127" y="21"/>
                </a:lnTo>
                <a:lnTo>
                  <a:pt x="113" y="57"/>
                </a:lnTo>
                <a:close/>
              </a:path>
            </a:pathLst>
          </a:custGeom>
          <a:solidFill>
            <a:srgbClr val="00B0F0"/>
          </a:solidFill>
          <a:ln w="6350" cmpd="sng">
            <a:solidFill>
              <a:schemeClr val="tx2"/>
            </a:solidFill>
            <a:prstDash val="solid"/>
            <a:round/>
            <a:headEnd/>
            <a:tailEnd/>
          </a:ln>
        </p:spPr>
        <p:txBody>
          <a:bodyPr/>
          <a:lstStyle/>
          <a:p>
            <a:endParaRPr lang="en-US"/>
          </a:p>
        </p:txBody>
      </p:sp>
      <p:sp>
        <p:nvSpPr>
          <p:cNvPr id="45" name="Freeform 43"/>
          <p:cNvSpPr>
            <a:spLocks/>
          </p:cNvSpPr>
          <p:nvPr/>
        </p:nvSpPr>
        <p:spPr bwMode="auto">
          <a:xfrm>
            <a:off x="2578238" y="2285754"/>
            <a:ext cx="33823" cy="55389"/>
          </a:xfrm>
          <a:custGeom>
            <a:avLst/>
            <a:gdLst>
              <a:gd name="T0" fmla="*/ 0 w 28"/>
              <a:gd name="T1" fmla="*/ 0 h 50"/>
              <a:gd name="T2" fmla="*/ 14 w 28"/>
              <a:gd name="T3" fmla="*/ 0 h 50"/>
              <a:gd name="T4" fmla="*/ 28 w 28"/>
              <a:gd name="T5" fmla="*/ 7 h 50"/>
              <a:gd name="T6" fmla="*/ 0 w 28"/>
              <a:gd name="T7" fmla="*/ 29 h 50"/>
              <a:gd name="T8" fmla="*/ 28 w 28"/>
              <a:gd name="T9" fmla="*/ 29 h 50"/>
              <a:gd name="T10" fmla="*/ 14 w 28"/>
              <a:gd name="T11" fmla="*/ 29 h 50"/>
              <a:gd name="T12" fmla="*/ 14 w 28"/>
              <a:gd name="T13" fmla="*/ 50 h 50"/>
              <a:gd name="T14" fmla="*/ 0 w 28"/>
              <a:gd name="T15" fmla="*/ 50 h 50"/>
              <a:gd name="T16" fmla="*/ 14 w 28"/>
              <a:gd name="T17" fmla="*/ 29 h 50"/>
              <a:gd name="T18" fmla="*/ 0 w 28"/>
              <a:gd name="T19" fmla="*/ 22 h 50"/>
              <a:gd name="T20" fmla="*/ 14 w 28"/>
              <a:gd name="T21" fmla="*/ 7 h 50"/>
              <a:gd name="T22" fmla="*/ 14 w 28"/>
              <a:gd name="T23" fmla="*/ 0 h 50"/>
              <a:gd name="T24" fmla="*/ 0 w 28"/>
              <a:gd name="T25" fmla="*/ 7 h 50"/>
              <a:gd name="T26" fmla="*/ 0 w 28"/>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50"/>
              <a:gd name="T44" fmla="*/ 28 w 28"/>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50">
                <a:moveTo>
                  <a:pt x="0" y="0"/>
                </a:moveTo>
                <a:lnTo>
                  <a:pt x="14" y="0"/>
                </a:lnTo>
                <a:lnTo>
                  <a:pt x="28" y="7"/>
                </a:lnTo>
                <a:lnTo>
                  <a:pt x="0" y="29"/>
                </a:lnTo>
                <a:lnTo>
                  <a:pt x="28" y="29"/>
                </a:lnTo>
                <a:lnTo>
                  <a:pt x="14" y="29"/>
                </a:lnTo>
                <a:lnTo>
                  <a:pt x="14" y="50"/>
                </a:lnTo>
                <a:lnTo>
                  <a:pt x="0" y="50"/>
                </a:lnTo>
                <a:lnTo>
                  <a:pt x="14" y="29"/>
                </a:lnTo>
                <a:lnTo>
                  <a:pt x="0" y="22"/>
                </a:lnTo>
                <a:lnTo>
                  <a:pt x="14" y="7"/>
                </a:lnTo>
                <a:lnTo>
                  <a:pt x="14" y="0"/>
                </a:lnTo>
                <a:lnTo>
                  <a:pt x="0" y="7"/>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6" name="Freeform 44"/>
          <p:cNvSpPr>
            <a:spLocks/>
          </p:cNvSpPr>
          <p:nvPr/>
        </p:nvSpPr>
        <p:spPr bwMode="auto">
          <a:xfrm>
            <a:off x="2578238" y="2285754"/>
            <a:ext cx="33823" cy="55389"/>
          </a:xfrm>
          <a:custGeom>
            <a:avLst/>
            <a:gdLst>
              <a:gd name="T0" fmla="*/ 0 w 28"/>
              <a:gd name="T1" fmla="*/ 0 h 50"/>
              <a:gd name="T2" fmla="*/ 14 w 28"/>
              <a:gd name="T3" fmla="*/ 0 h 50"/>
              <a:gd name="T4" fmla="*/ 28 w 28"/>
              <a:gd name="T5" fmla="*/ 7 h 50"/>
              <a:gd name="T6" fmla="*/ 0 w 28"/>
              <a:gd name="T7" fmla="*/ 29 h 50"/>
              <a:gd name="T8" fmla="*/ 28 w 28"/>
              <a:gd name="T9" fmla="*/ 29 h 50"/>
              <a:gd name="T10" fmla="*/ 14 w 28"/>
              <a:gd name="T11" fmla="*/ 29 h 50"/>
              <a:gd name="T12" fmla="*/ 14 w 28"/>
              <a:gd name="T13" fmla="*/ 50 h 50"/>
              <a:gd name="T14" fmla="*/ 0 w 28"/>
              <a:gd name="T15" fmla="*/ 50 h 50"/>
              <a:gd name="T16" fmla="*/ 14 w 28"/>
              <a:gd name="T17" fmla="*/ 29 h 50"/>
              <a:gd name="T18" fmla="*/ 0 w 28"/>
              <a:gd name="T19" fmla="*/ 22 h 50"/>
              <a:gd name="T20" fmla="*/ 14 w 28"/>
              <a:gd name="T21" fmla="*/ 7 h 50"/>
              <a:gd name="T22" fmla="*/ 14 w 28"/>
              <a:gd name="T23" fmla="*/ 0 h 50"/>
              <a:gd name="T24" fmla="*/ 0 w 28"/>
              <a:gd name="T25" fmla="*/ 7 h 50"/>
              <a:gd name="T26" fmla="*/ 0 w 28"/>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50"/>
              <a:gd name="T44" fmla="*/ 28 w 28"/>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50">
                <a:moveTo>
                  <a:pt x="0" y="0"/>
                </a:moveTo>
                <a:lnTo>
                  <a:pt x="14" y="0"/>
                </a:lnTo>
                <a:lnTo>
                  <a:pt x="28" y="7"/>
                </a:lnTo>
                <a:lnTo>
                  <a:pt x="0" y="29"/>
                </a:lnTo>
                <a:lnTo>
                  <a:pt x="28" y="29"/>
                </a:lnTo>
                <a:lnTo>
                  <a:pt x="14" y="29"/>
                </a:lnTo>
                <a:lnTo>
                  <a:pt x="14" y="50"/>
                </a:lnTo>
                <a:lnTo>
                  <a:pt x="0" y="50"/>
                </a:lnTo>
                <a:lnTo>
                  <a:pt x="14" y="29"/>
                </a:lnTo>
                <a:lnTo>
                  <a:pt x="0" y="22"/>
                </a:lnTo>
                <a:lnTo>
                  <a:pt x="14" y="7"/>
                </a:lnTo>
                <a:lnTo>
                  <a:pt x="14" y="0"/>
                </a:lnTo>
                <a:lnTo>
                  <a:pt x="0" y="7"/>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 name="Freeform 45"/>
          <p:cNvSpPr>
            <a:spLocks/>
          </p:cNvSpPr>
          <p:nvPr/>
        </p:nvSpPr>
        <p:spPr bwMode="auto">
          <a:xfrm>
            <a:off x="5334814" y="2427550"/>
            <a:ext cx="59190" cy="54281"/>
          </a:xfrm>
          <a:custGeom>
            <a:avLst/>
            <a:gdLst>
              <a:gd name="T0" fmla="*/ 0 w 49"/>
              <a:gd name="T1" fmla="*/ 35 h 49"/>
              <a:gd name="T2" fmla="*/ 0 w 49"/>
              <a:gd name="T3" fmla="*/ 7 h 49"/>
              <a:gd name="T4" fmla="*/ 7 w 49"/>
              <a:gd name="T5" fmla="*/ 7 h 49"/>
              <a:gd name="T6" fmla="*/ 14 w 49"/>
              <a:gd name="T7" fmla="*/ 0 h 49"/>
              <a:gd name="T8" fmla="*/ 42 w 49"/>
              <a:gd name="T9" fmla="*/ 0 h 49"/>
              <a:gd name="T10" fmla="*/ 28 w 49"/>
              <a:gd name="T11" fmla="*/ 7 h 49"/>
              <a:gd name="T12" fmla="*/ 49 w 49"/>
              <a:gd name="T13" fmla="*/ 28 h 49"/>
              <a:gd name="T14" fmla="*/ 42 w 49"/>
              <a:gd name="T15" fmla="*/ 28 h 49"/>
              <a:gd name="T16" fmla="*/ 42 w 49"/>
              <a:gd name="T17" fmla="*/ 35 h 49"/>
              <a:gd name="T18" fmla="*/ 28 w 49"/>
              <a:gd name="T19" fmla="*/ 49 h 49"/>
              <a:gd name="T20" fmla="*/ 7 w 49"/>
              <a:gd name="T21" fmla="*/ 49 h 49"/>
              <a:gd name="T22" fmla="*/ 0 w 49"/>
              <a:gd name="T23" fmla="*/ 35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49"/>
              <a:gd name="T38" fmla="*/ 49 w 4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49">
                <a:moveTo>
                  <a:pt x="0" y="35"/>
                </a:moveTo>
                <a:lnTo>
                  <a:pt x="0" y="7"/>
                </a:lnTo>
                <a:lnTo>
                  <a:pt x="7" y="7"/>
                </a:lnTo>
                <a:lnTo>
                  <a:pt x="14" y="0"/>
                </a:lnTo>
                <a:lnTo>
                  <a:pt x="42" y="0"/>
                </a:lnTo>
                <a:lnTo>
                  <a:pt x="28" y="7"/>
                </a:lnTo>
                <a:lnTo>
                  <a:pt x="49" y="28"/>
                </a:lnTo>
                <a:lnTo>
                  <a:pt x="42" y="28"/>
                </a:lnTo>
                <a:lnTo>
                  <a:pt x="42" y="35"/>
                </a:lnTo>
                <a:lnTo>
                  <a:pt x="28" y="49"/>
                </a:lnTo>
                <a:lnTo>
                  <a:pt x="7" y="49"/>
                </a:lnTo>
                <a:lnTo>
                  <a:pt x="0" y="35"/>
                </a:lnTo>
                <a:close/>
              </a:path>
            </a:pathLst>
          </a:custGeom>
          <a:solidFill>
            <a:schemeClr val="bg1"/>
          </a:solidFill>
          <a:ln w="6350" cmpd="sng">
            <a:solidFill>
              <a:schemeClr val="tx2"/>
            </a:solidFill>
            <a:round/>
            <a:headEnd/>
            <a:tailEnd/>
          </a:ln>
        </p:spPr>
        <p:txBody>
          <a:bodyPr/>
          <a:lstStyle/>
          <a:p>
            <a:endParaRPr lang="en-US"/>
          </a:p>
        </p:txBody>
      </p:sp>
      <p:sp>
        <p:nvSpPr>
          <p:cNvPr id="48" name="Freeform 46"/>
          <p:cNvSpPr>
            <a:spLocks/>
          </p:cNvSpPr>
          <p:nvPr/>
        </p:nvSpPr>
        <p:spPr bwMode="auto">
          <a:xfrm>
            <a:off x="5334814" y="2427550"/>
            <a:ext cx="59190" cy="54281"/>
          </a:xfrm>
          <a:custGeom>
            <a:avLst/>
            <a:gdLst>
              <a:gd name="T0" fmla="*/ 0 w 49"/>
              <a:gd name="T1" fmla="*/ 35 h 49"/>
              <a:gd name="T2" fmla="*/ 0 w 49"/>
              <a:gd name="T3" fmla="*/ 7 h 49"/>
              <a:gd name="T4" fmla="*/ 7 w 49"/>
              <a:gd name="T5" fmla="*/ 7 h 49"/>
              <a:gd name="T6" fmla="*/ 14 w 49"/>
              <a:gd name="T7" fmla="*/ 0 h 49"/>
              <a:gd name="T8" fmla="*/ 42 w 49"/>
              <a:gd name="T9" fmla="*/ 0 h 49"/>
              <a:gd name="T10" fmla="*/ 28 w 49"/>
              <a:gd name="T11" fmla="*/ 7 h 49"/>
              <a:gd name="T12" fmla="*/ 49 w 49"/>
              <a:gd name="T13" fmla="*/ 28 h 49"/>
              <a:gd name="T14" fmla="*/ 42 w 49"/>
              <a:gd name="T15" fmla="*/ 28 h 49"/>
              <a:gd name="T16" fmla="*/ 42 w 49"/>
              <a:gd name="T17" fmla="*/ 35 h 49"/>
              <a:gd name="T18" fmla="*/ 28 w 49"/>
              <a:gd name="T19" fmla="*/ 49 h 49"/>
              <a:gd name="T20" fmla="*/ 7 w 49"/>
              <a:gd name="T21" fmla="*/ 49 h 49"/>
              <a:gd name="T22" fmla="*/ 0 w 49"/>
              <a:gd name="T23" fmla="*/ 35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49"/>
              <a:gd name="T38" fmla="*/ 49 w 4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49">
                <a:moveTo>
                  <a:pt x="0" y="35"/>
                </a:moveTo>
                <a:lnTo>
                  <a:pt x="0" y="7"/>
                </a:lnTo>
                <a:lnTo>
                  <a:pt x="7" y="7"/>
                </a:lnTo>
                <a:lnTo>
                  <a:pt x="14" y="0"/>
                </a:lnTo>
                <a:lnTo>
                  <a:pt x="42" y="0"/>
                </a:lnTo>
                <a:lnTo>
                  <a:pt x="28" y="7"/>
                </a:lnTo>
                <a:lnTo>
                  <a:pt x="49" y="28"/>
                </a:lnTo>
                <a:lnTo>
                  <a:pt x="42" y="28"/>
                </a:lnTo>
                <a:lnTo>
                  <a:pt x="42" y="35"/>
                </a:lnTo>
                <a:lnTo>
                  <a:pt x="28" y="49"/>
                </a:lnTo>
                <a:lnTo>
                  <a:pt x="7" y="49"/>
                </a:lnTo>
                <a:lnTo>
                  <a:pt x="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49" name="Freeform 47"/>
          <p:cNvSpPr>
            <a:spLocks/>
          </p:cNvSpPr>
          <p:nvPr/>
        </p:nvSpPr>
        <p:spPr bwMode="auto">
          <a:xfrm>
            <a:off x="5616269" y="2427550"/>
            <a:ext cx="102677" cy="31018"/>
          </a:xfrm>
          <a:custGeom>
            <a:avLst/>
            <a:gdLst>
              <a:gd name="T0" fmla="*/ 0 w 85"/>
              <a:gd name="T1" fmla="*/ 14 h 28"/>
              <a:gd name="T2" fmla="*/ 0 w 85"/>
              <a:gd name="T3" fmla="*/ 7 h 28"/>
              <a:gd name="T4" fmla="*/ 7 w 85"/>
              <a:gd name="T5" fmla="*/ 0 h 28"/>
              <a:gd name="T6" fmla="*/ 85 w 85"/>
              <a:gd name="T7" fmla="*/ 0 h 28"/>
              <a:gd name="T8" fmla="*/ 71 w 85"/>
              <a:gd name="T9" fmla="*/ 7 h 28"/>
              <a:gd name="T10" fmla="*/ 22 w 85"/>
              <a:gd name="T11" fmla="*/ 7 h 28"/>
              <a:gd name="T12" fmla="*/ 7 w 85"/>
              <a:gd name="T13" fmla="*/ 14 h 28"/>
              <a:gd name="T14" fmla="*/ 7 w 85"/>
              <a:gd name="T15" fmla="*/ 28 h 28"/>
              <a:gd name="T16" fmla="*/ 0 w 85"/>
              <a:gd name="T17" fmla="*/ 14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8"/>
              <a:gd name="T29" fmla="*/ 85 w 85"/>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8">
                <a:moveTo>
                  <a:pt x="0" y="14"/>
                </a:moveTo>
                <a:lnTo>
                  <a:pt x="0" y="7"/>
                </a:lnTo>
                <a:lnTo>
                  <a:pt x="7" y="0"/>
                </a:lnTo>
                <a:lnTo>
                  <a:pt x="85" y="0"/>
                </a:lnTo>
                <a:lnTo>
                  <a:pt x="71" y="7"/>
                </a:lnTo>
                <a:lnTo>
                  <a:pt x="22" y="7"/>
                </a:lnTo>
                <a:lnTo>
                  <a:pt x="7" y="14"/>
                </a:lnTo>
                <a:lnTo>
                  <a:pt x="7" y="28"/>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50" name="Freeform 48"/>
          <p:cNvSpPr>
            <a:spLocks/>
          </p:cNvSpPr>
          <p:nvPr/>
        </p:nvSpPr>
        <p:spPr bwMode="auto">
          <a:xfrm>
            <a:off x="5616269" y="2427550"/>
            <a:ext cx="102677" cy="31018"/>
          </a:xfrm>
          <a:custGeom>
            <a:avLst/>
            <a:gdLst>
              <a:gd name="T0" fmla="*/ 0 w 85"/>
              <a:gd name="T1" fmla="*/ 14 h 28"/>
              <a:gd name="T2" fmla="*/ 0 w 85"/>
              <a:gd name="T3" fmla="*/ 7 h 28"/>
              <a:gd name="T4" fmla="*/ 7 w 85"/>
              <a:gd name="T5" fmla="*/ 0 h 28"/>
              <a:gd name="T6" fmla="*/ 85 w 85"/>
              <a:gd name="T7" fmla="*/ 0 h 28"/>
              <a:gd name="T8" fmla="*/ 71 w 85"/>
              <a:gd name="T9" fmla="*/ 7 h 28"/>
              <a:gd name="T10" fmla="*/ 22 w 85"/>
              <a:gd name="T11" fmla="*/ 7 h 28"/>
              <a:gd name="T12" fmla="*/ 7 w 85"/>
              <a:gd name="T13" fmla="*/ 14 h 28"/>
              <a:gd name="T14" fmla="*/ 7 w 85"/>
              <a:gd name="T15" fmla="*/ 28 h 28"/>
              <a:gd name="T16" fmla="*/ 0 w 85"/>
              <a:gd name="T17" fmla="*/ 14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8"/>
              <a:gd name="T29" fmla="*/ 85 w 85"/>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8">
                <a:moveTo>
                  <a:pt x="0" y="14"/>
                </a:moveTo>
                <a:lnTo>
                  <a:pt x="0" y="7"/>
                </a:lnTo>
                <a:lnTo>
                  <a:pt x="7" y="0"/>
                </a:lnTo>
                <a:lnTo>
                  <a:pt x="85" y="0"/>
                </a:lnTo>
                <a:lnTo>
                  <a:pt x="71" y="7"/>
                </a:lnTo>
                <a:lnTo>
                  <a:pt x="22" y="7"/>
                </a:lnTo>
                <a:lnTo>
                  <a:pt x="7" y="14"/>
                </a:lnTo>
                <a:lnTo>
                  <a:pt x="7" y="28"/>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51" name="Freeform 49"/>
          <p:cNvSpPr>
            <a:spLocks/>
          </p:cNvSpPr>
          <p:nvPr/>
        </p:nvSpPr>
        <p:spPr bwMode="auto">
          <a:xfrm>
            <a:off x="6130861" y="2231473"/>
            <a:ext cx="59191" cy="86407"/>
          </a:xfrm>
          <a:custGeom>
            <a:avLst/>
            <a:gdLst>
              <a:gd name="T0" fmla="*/ 0 w 49"/>
              <a:gd name="T1" fmla="*/ 78 h 78"/>
              <a:gd name="T2" fmla="*/ 21 w 49"/>
              <a:gd name="T3" fmla="*/ 71 h 78"/>
              <a:gd name="T4" fmla="*/ 42 w 49"/>
              <a:gd name="T5" fmla="*/ 28 h 78"/>
              <a:gd name="T6" fmla="*/ 28 w 49"/>
              <a:gd name="T7" fmla="*/ 0 h 78"/>
              <a:gd name="T8" fmla="*/ 42 w 49"/>
              <a:gd name="T9" fmla="*/ 0 h 78"/>
              <a:gd name="T10" fmla="*/ 49 w 49"/>
              <a:gd name="T11" fmla="*/ 28 h 78"/>
              <a:gd name="T12" fmla="*/ 49 w 49"/>
              <a:gd name="T13" fmla="*/ 56 h 78"/>
              <a:gd name="T14" fmla="*/ 28 w 49"/>
              <a:gd name="T15" fmla="*/ 71 h 78"/>
              <a:gd name="T16" fmla="*/ 28 w 49"/>
              <a:gd name="T17" fmla="*/ 78 h 78"/>
              <a:gd name="T18" fmla="*/ 14 w 49"/>
              <a:gd name="T19" fmla="*/ 78 h 78"/>
              <a:gd name="T20" fmla="*/ 0 w 49"/>
              <a:gd name="T21" fmla="*/ 78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78"/>
              <a:gd name="T35" fmla="*/ 49 w 49"/>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78">
                <a:moveTo>
                  <a:pt x="0" y="78"/>
                </a:moveTo>
                <a:lnTo>
                  <a:pt x="21" y="71"/>
                </a:lnTo>
                <a:lnTo>
                  <a:pt x="42" y="28"/>
                </a:lnTo>
                <a:lnTo>
                  <a:pt x="28" y="0"/>
                </a:lnTo>
                <a:lnTo>
                  <a:pt x="42" y="0"/>
                </a:lnTo>
                <a:lnTo>
                  <a:pt x="49" y="28"/>
                </a:lnTo>
                <a:lnTo>
                  <a:pt x="49" y="56"/>
                </a:lnTo>
                <a:lnTo>
                  <a:pt x="28" y="71"/>
                </a:lnTo>
                <a:lnTo>
                  <a:pt x="28" y="78"/>
                </a:lnTo>
                <a:lnTo>
                  <a:pt x="14" y="78"/>
                </a:lnTo>
                <a:lnTo>
                  <a:pt x="0" y="78"/>
                </a:lnTo>
                <a:close/>
              </a:path>
            </a:pathLst>
          </a:custGeom>
          <a:solidFill>
            <a:schemeClr val="bg1"/>
          </a:solidFill>
          <a:ln w="6350" cmpd="sng">
            <a:solidFill>
              <a:schemeClr val="tx2"/>
            </a:solidFill>
            <a:round/>
            <a:headEnd/>
            <a:tailEnd/>
          </a:ln>
        </p:spPr>
        <p:txBody>
          <a:bodyPr/>
          <a:lstStyle/>
          <a:p>
            <a:endParaRPr lang="en-US"/>
          </a:p>
        </p:txBody>
      </p:sp>
      <p:sp>
        <p:nvSpPr>
          <p:cNvPr id="52" name="Freeform 50"/>
          <p:cNvSpPr>
            <a:spLocks/>
          </p:cNvSpPr>
          <p:nvPr/>
        </p:nvSpPr>
        <p:spPr bwMode="auto">
          <a:xfrm>
            <a:off x="6130861" y="2231473"/>
            <a:ext cx="59191" cy="86407"/>
          </a:xfrm>
          <a:custGeom>
            <a:avLst/>
            <a:gdLst>
              <a:gd name="T0" fmla="*/ 0 w 49"/>
              <a:gd name="T1" fmla="*/ 78 h 78"/>
              <a:gd name="T2" fmla="*/ 21 w 49"/>
              <a:gd name="T3" fmla="*/ 71 h 78"/>
              <a:gd name="T4" fmla="*/ 42 w 49"/>
              <a:gd name="T5" fmla="*/ 28 h 78"/>
              <a:gd name="T6" fmla="*/ 28 w 49"/>
              <a:gd name="T7" fmla="*/ 0 h 78"/>
              <a:gd name="T8" fmla="*/ 42 w 49"/>
              <a:gd name="T9" fmla="*/ 0 h 78"/>
              <a:gd name="T10" fmla="*/ 49 w 49"/>
              <a:gd name="T11" fmla="*/ 28 h 78"/>
              <a:gd name="T12" fmla="*/ 49 w 49"/>
              <a:gd name="T13" fmla="*/ 56 h 78"/>
              <a:gd name="T14" fmla="*/ 28 w 49"/>
              <a:gd name="T15" fmla="*/ 71 h 78"/>
              <a:gd name="T16" fmla="*/ 28 w 49"/>
              <a:gd name="T17" fmla="*/ 78 h 78"/>
              <a:gd name="T18" fmla="*/ 14 w 49"/>
              <a:gd name="T19" fmla="*/ 78 h 78"/>
              <a:gd name="T20" fmla="*/ 0 w 49"/>
              <a:gd name="T21" fmla="*/ 78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78"/>
              <a:gd name="T35" fmla="*/ 49 w 49"/>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78">
                <a:moveTo>
                  <a:pt x="0" y="78"/>
                </a:moveTo>
                <a:lnTo>
                  <a:pt x="21" y="71"/>
                </a:lnTo>
                <a:lnTo>
                  <a:pt x="42" y="28"/>
                </a:lnTo>
                <a:lnTo>
                  <a:pt x="28" y="0"/>
                </a:lnTo>
                <a:lnTo>
                  <a:pt x="42" y="0"/>
                </a:lnTo>
                <a:lnTo>
                  <a:pt x="49" y="28"/>
                </a:lnTo>
                <a:lnTo>
                  <a:pt x="49" y="56"/>
                </a:lnTo>
                <a:lnTo>
                  <a:pt x="28" y="71"/>
                </a:lnTo>
                <a:lnTo>
                  <a:pt x="28" y="78"/>
                </a:lnTo>
                <a:lnTo>
                  <a:pt x="14" y="78"/>
                </a:lnTo>
                <a:lnTo>
                  <a:pt x="0"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53" name="Freeform 51"/>
          <p:cNvSpPr>
            <a:spLocks/>
          </p:cNvSpPr>
          <p:nvPr/>
        </p:nvSpPr>
        <p:spPr bwMode="auto">
          <a:xfrm>
            <a:off x="4520645" y="2348897"/>
            <a:ext cx="102676" cy="55389"/>
          </a:xfrm>
          <a:custGeom>
            <a:avLst/>
            <a:gdLst>
              <a:gd name="T0" fmla="*/ 0 w 85"/>
              <a:gd name="T1" fmla="*/ 28 h 50"/>
              <a:gd name="T2" fmla="*/ 36 w 85"/>
              <a:gd name="T3" fmla="*/ 0 h 50"/>
              <a:gd name="T4" fmla="*/ 57 w 85"/>
              <a:gd name="T5" fmla="*/ 14 h 50"/>
              <a:gd name="T6" fmla="*/ 78 w 85"/>
              <a:gd name="T7" fmla="*/ 14 h 50"/>
              <a:gd name="T8" fmla="*/ 85 w 85"/>
              <a:gd name="T9" fmla="*/ 14 h 50"/>
              <a:gd name="T10" fmla="*/ 85 w 85"/>
              <a:gd name="T11" fmla="*/ 28 h 50"/>
              <a:gd name="T12" fmla="*/ 64 w 85"/>
              <a:gd name="T13" fmla="*/ 28 h 50"/>
              <a:gd name="T14" fmla="*/ 36 w 85"/>
              <a:gd name="T15" fmla="*/ 50 h 50"/>
              <a:gd name="T16" fmla="*/ 14 w 85"/>
              <a:gd name="T17" fmla="*/ 35 h 50"/>
              <a:gd name="T18" fmla="*/ 0 w 85"/>
              <a:gd name="T19" fmla="*/ 28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50"/>
              <a:gd name="T32" fmla="*/ 85 w 85"/>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50">
                <a:moveTo>
                  <a:pt x="0" y="28"/>
                </a:moveTo>
                <a:lnTo>
                  <a:pt x="36" y="0"/>
                </a:lnTo>
                <a:lnTo>
                  <a:pt x="57" y="14"/>
                </a:lnTo>
                <a:lnTo>
                  <a:pt x="78" y="14"/>
                </a:lnTo>
                <a:lnTo>
                  <a:pt x="85" y="14"/>
                </a:lnTo>
                <a:lnTo>
                  <a:pt x="85" y="28"/>
                </a:lnTo>
                <a:lnTo>
                  <a:pt x="64" y="28"/>
                </a:lnTo>
                <a:lnTo>
                  <a:pt x="36" y="50"/>
                </a:lnTo>
                <a:lnTo>
                  <a:pt x="14" y="35"/>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54" name="Freeform 52"/>
          <p:cNvSpPr>
            <a:spLocks/>
          </p:cNvSpPr>
          <p:nvPr/>
        </p:nvSpPr>
        <p:spPr bwMode="auto">
          <a:xfrm>
            <a:off x="4520645" y="2348897"/>
            <a:ext cx="102676" cy="55389"/>
          </a:xfrm>
          <a:custGeom>
            <a:avLst/>
            <a:gdLst>
              <a:gd name="T0" fmla="*/ 0 w 85"/>
              <a:gd name="T1" fmla="*/ 28 h 50"/>
              <a:gd name="T2" fmla="*/ 36 w 85"/>
              <a:gd name="T3" fmla="*/ 0 h 50"/>
              <a:gd name="T4" fmla="*/ 57 w 85"/>
              <a:gd name="T5" fmla="*/ 14 h 50"/>
              <a:gd name="T6" fmla="*/ 78 w 85"/>
              <a:gd name="T7" fmla="*/ 14 h 50"/>
              <a:gd name="T8" fmla="*/ 85 w 85"/>
              <a:gd name="T9" fmla="*/ 14 h 50"/>
              <a:gd name="T10" fmla="*/ 85 w 85"/>
              <a:gd name="T11" fmla="*/ 28 h 50"/>
              <a:gd name="T12" fmla="*/ 64 w 85"/>
              <a:gd name="T13" fmla="*/ 28 h 50"/>
              <a:gd name="T14" fmla="*/ 36 w 85"/>
              <a:gd name="T15" fmla="*/ 50 h 50"/>
              <a:gd name="T16" fmla="*/ 14 w 85"/>
              <a:gd name="T17" fmla="*/ 35 h 50"/>
              <a:gd name="T18" fmla="*/ 0 w 85"/>
              <a:gd name="T19" fmla="*/ 28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50"/>
              <a:gd name="T32" fmla="*/ 85 w 85"/>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50">
                <a:moveTo>
                  <a:pt x="0" y="28"/>
                </a:moveTo>
                <a:lnTo>
                  <a:pt x="36" y="0"/>
                </a:lnTo>
                <a:lnTo>
                  <a:pt x="57" y="14"/>
                </a:lnTo>
                <a:lnTo>
                  <a:pt x="78" y="14"/>
                </a:lnTo>
                <a:lnTo>
                  <a:pt x="85" y="14"/>
                </a:lnTo>
                <a:lnTo>
                  <a:pt x="85" y="28"/>
                </a:lnTo>
                <a:lnTo>
                  <a:pt x="64" y="28"/>
                </a:lnTo>
                <a:lnTo>
                  <a:pt x="36" y="50"/>
                </a:lnTo>
                <a:lnTo>
                  <a:pt x="14" y="35"/>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55" name="Freeform 53"/>
          <p:cNvSpPr>
            <a:spLocks/>
          </p:cNvSpPr>
          <p:nvPr/>
        </p:nvSpPr>
        <p:spPr bwMode="auto">
          <a:xfrm>
            <a:off x="4623321" y="2293508"/>
            <a:ext cx="334606" cy="172814"/>
          </a:xfrm>
          <a:custGeom>
            <a:avLst/>
            <a:gdLst>
              <a:gd name="T0" fmla="*/ 107 w 277"/>
              <a:gd name="T1" fmla="*/ 135 h 156"/>
              <a:gd name="T2" fmla="*/ 121 w 277"/>
              <a:gd name="T3" fmla="*/ 114 h 156"/>
              <a:gd name="T4" fmla="*/ 128 w 277"/>
              <a:gd name="T5" fmla="*/ 114 h 156"/>
              <a:gd name="T6" fmla="*/ 128 w 277"/>
              <a:gd name="T7" fmla="*/ 107 h 156"/>
              <a:gd name="T8" fmla="*/ 121 w 277"/>
              <a:gd name="T9" fmla="*/ 100 h 156"/>
              <a:gd name="T10" fmla="*/ 107 w 277"/>
              <a:gd name="T11" fmla="*/ 85 h 156"/>
              <a:gd name="T12" fmla="*/ 85 w 277"/>
              <a:gd name="T13" fmla="*/ 78 h 156"/>
              <a:gd name="T14" fmla="*/ 78 w 277"/>
              <a:gd name="T15" fmla="*/ 85 h 156"/>
              <a:gd name="T16" fmla="*/ 43 w 277"/>
              <a:gd name="T17" fmla="*/ 100 h 156"/>
              <a:gd name="T18" fmla="*/ 15 w 277"/>
              <a:gd name="T19" fmla="*/ 85 h 156"/>
              <a:gd name="T20" fmla="*/ 0 w 277"/>
              <a:gd name="T21" fmla="*/ 85 h 156"/>
              <a:gd name="T22" fmla="*/ 0 w 277"/>
              <a:gd name="T23" fmla="*/ 78 h 156"/>
              <a:gd name="T24" fmla="*/ 0 w 277"/>
              <a:gd name="T25" fmla="*/ 64 h 156"/>
              <a:gd name="T26" fmla="*/ 36 w 277"/>
              <a:gd name="T27" fmla="*/ 43 h 156"/>
              <a:gd name="T28" fmla="*/ 22 w 277"/>
              <a:gd name="T29" fmla="*/ 22 h 156"/>
              <a:gd name="T30" fmla="*/ 57 w 277"/>
              <a:gd name="T31" fmla="*/ 15 h 156"/>
              <a:gd name="T32" fmla="*/ 85 w 277"/>
              <a:gd name="T33" fmla="*/ 22 h 156"/>
              <a:gd name="T34" fmla="*/ 107 w 277"/>
              <a:gd name="T35" fmla="*/ 22 h 156"/>
              <a:gd name="T36" fmla="*/ 128 w 277"/>
              <a:gd name="T37" fmla="*/ 22 h 156"/>
              <a:gd name="T38" fmla="*/ 128 w 277"/>
              <a:gd name="T39" fmla="*/ 15 h 156"/>
              <a:gd name="T40" fmla="*/ 142 w 277"/>
              <a:gd name="T41" fmla="*/ 15 h 156"/>
              <a:gd name="T42" fmla="*/ 170 w 277"/>
              <a:gd name="T43" fmla="*/ 0 h 156"/>
              <a:gd name="T44" fmla="*/ 185 w 277"/>
              <a:gd name="T45" fmla="*/ 15 h 156"/>
              <a:gd name="T46" fmla="*/ 185 w 277"/>
              <a:gd name="T47" fmla="*/ 22 h 156"/>
              <a:gd name="T48" fmla="*/ 192 w 277"/>
              <a:gd name="T49" fmla="*/ 22 h 156"/>
              <a:gd name="T50" fmla="*/ 206 w 277"/>
              <a:gd name="T51" fmla="*/ 43 h 156"/>
              <a:gd name="T52" fmla="*/ 241 w 277"/>
              <a:gd name="T53" fmla="*/ 43 h 156"/>
              <a:gd name="T54" fmla="*/ 248 w 277"/>
              <a:gd name="T55" fmla="*/ 50 h 156"/>
              <a:gd name="T56" fmla="*/ 277 w 277"/>
              <a:gd name="T57" fmla="*/ 50 h 156"/>
              <a:gd name="T58" fmla="*/ 277 w 277"/>
              <a:gd name="T59" fmla="*/ 64 h 156"/>
              <a:gd name="T60" fmla="*/ 277 w 277"/>
              <a:gd name="T61" fmla="*/ 78 h 156"/>
              <a:gd name="T62" fmla="*/ 277 w 277"/>
              <a:gd name="T63" fmla="*/ 100 h 156"/>
              <a:gd name="T64" fmla="*/ 270 w 277"/>
              <a:gd name="T65" fmla="*/ 85 h 156"/>
              <a:gd name="T66" fmla="*/ 255 w 277"/>
              <a:gd name="T67" fmla="*/ 100 h 156"/>
              <a:gd name="T68" fmla="*/ 255 w 277"/>
              <a:gd name="T69" fmla="*/ 107 h 156"/>
              <a:gd name="T70" fmla="*/ 248 w 277"/>
              <a:gd name="T71" fmla="*/ 107 h 156"/>
              <a:gd name="T72" fmla="*/ 206 w 277"/>
              <a:gd name="T73" fmla="*/ 128 h 156"/>
              <a:gd name="T74" fmla="*/ 227 w 277"/>
              <a:gd name="T75" fmla="*/ 135 h 156"/>
              <a:gd name="T76" fmla="*/ 241 w 277"/>
              <a:gd name="T77" fmla="*/ 135 h 156"/>
              <a:gd name="T78" fmla="*/ 241 w 277"/>
              <a:gd name="T79" fmla="*/ 149 h 156"/>
              <a:gd name="T80" fmla="*/ 227 w 277"/>
              <a:gd name="T81" fmla="*/ 149 h 156"/>
              <a:gd name="T82" fmla="*/ 192 w 277"/>
              <a:gd name="T83" fmla="*/ 156 h 156"/>
              <a:gd name="T84" fmla="*/ 192 w 277"/>
              <a:gd name="T85" fmla="*/ 149 h 156"/>
              <a:gd name="T86" fmla="*/ 170 w 277"/>
              <a:gd name="T87" fmla="*/ 135 h 156"/>
              <a:gd name="T88" fmla="*/ 192 w 277"/>
              <a:gd name="T89" fmla="*/ 128 h 156"/>
              <a:gd name="T90" fmla="*/ 163 w 277"/>
              <a:gd name="T91" fmla="*/ 114 h 156"/>
              <a:gd name="T92" fmla="*/ 142 w 277"/>
              <a:gd name="T93" fmla="*/ 114 h 156"/>
              <a:gd name="T94" fmla="*/ 128 w 277"/>
              <a:gd name="T95" fmla="*/ 128 h 156"/>
              <a:gd name="T96" fmla="*/ 128 w 277"/>
              <a:gd name="T97" fmla="*/ 135 h 156"/>
              <a:gd name="T98" fmla="*/ 107 w 277"/>
              <a:gd name="T99" fmla="*/ 135 h 15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7"/>
              <a:gd name="T151" fmla="*/ 0 h 156"/>
              <a:gd name="T152" fmla="*/ 277 w 277"/>
              <a:gd name="T153" fmla="*/ 156 h 15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7" h="156">
                <a:moveTo>
                  <a:pt x="107" y="135"/>
                </a:moveTo>
                <a:lnTo>
                  <a:pt x="121" y="114"/>
                </a:lnTo>
                <a:lnTo>
                  <a:pt x="128" y="114"/>
                </a:lnTo>
                <a:lnTo>
                  <a:pt x="128" y="107"/>
                </a:lnTo>
                <a:lnTo>
                  <a:pt x="121" y="100"/>
                </a:lnTo>
                <a:lnTo>
                  <a:pt x="107" y="85"/>
                </a:lnTo>
                <a:lnTo>
                  <a:pt x="85" y="78"/>
                </a:lnTo>
                <a:lnTo>
                  <a:pt x="78" y="85"/>
                </a:lnTo>
                <a:lnTo>
                  <a:pt x="43" y="100"/>
                </a:lnTo>
                <a:lnTo>
                  <a:pt x="15" y="85"/>
                </a:lnTo>
                <a:lnTo>
                  <a:pt x="0" y="85"/>
                </a:lnTo>
                <a:lnTo>
                  <a:pt x="0" y="78"/>
                </a:lnTo>
                <a:lnTo>
                  <a:pt x="0" y="64"/>
                </a:lnTo>
                <a:lnTo>
                  <a:pt x="36" y="43"/>
                </a:lnTo>
                <a:lnTo>
                  <a:pt x="22" y="22"/>
                </a:lnTo>
                <a:lnTo>
                  <a:pt x="57" y="15"/>
                </a:lnTo>
                <a:lnTo>
                  <a:pt x="85" y="22"/>
                </a:lnTo>
                <a:lnTo>
                  <a:pt x="107" y="22"/>
                </a:lnTo>
                <a:lnTo>
                  <a:pt x="128" y="22"/>
                </a:lnTo>
                <a:lnTo>
                  <a:pt x="128" y="15"/>
                </a:lnTo>
                <a:lnTo>
                  <a:pt x="142" y="15"/>
                </a:lnTo>
                <a:lnTo>
                  <a:pt x="170" y="0"/>
                </a:lnTo>
                <a:lnTo>
                  <a:pt x="185" y="15"/>
                </a:lnTo>
                <a:lnTo>
                  <a:pt x="185" y="22"/>
                </a:lnTo>
                <a:lnTo>
                  <a:pt x="192" y="22"/>
                </a:lnTo>
                <a:lnTo>
                  <a:pt x="206" y="43"/>
                </a:lnTo>
                <a:lnTo>
                  <a:pt x="241" y="43"/>
                </a:lnTo>
                <a:lnTo>
                  <a:pt x="248" y="50"/>
                </a:lnTo>
                <a:lnTo>
                  <a:pt x="277" y="50"/>
                </a:lnTo>
                <a:lnTo>
                  <a:pt x="277" y="64"/>
                </a:lnTo>
                <a:lnTo>
                  <a:pt x="277" y="78"/>
                </a:lnTo>
                <a:lnTo>
                  <a:pt x="277" y="100"/>
                </a:lnTo>
                <a:lnTo>
                  <a:pt x="270" y="85"/>
                </a:lnTo>
                <a:lnTo>
                  <a:pt x="255" y="100"/>
                </a:lnTo>
                <a:lnTo>
                  <a:pt x="255" y="107"/>
                </a:lnTo>
                <a:lnTo>
                  <a:pt x="248" y="107"/>
                </a:lnTo>
                <a:lnTo>
                  <a:pt x="206" y="128"/>
                </a:lnTo>
                <a:lnTo>
                  <a:pt x="227" y="135"/>
                </a:lnTo>
                <a:lnTo>
                  <a:pt x="241" y="135"/>
                </a:lnTo>
                <a:lnTo>
                  <a:pt x="241" y="149"/>
                </a:lnTo>
                <a:lnTo>
                  <a:pt x="227" y="149"/>
                </a:lnTo>
                <a:lnTo>
                  <a:pt x="192" y="156"/>
                </a:lnTo>
                <a:lnTo>
                  <a:pt x="192" y="149"/>
                </a:lnTo>
                <a:lnTo>
                  <a:pt x="170" y="135"/>
                </a:lnTo>
                <a:lnTo>
                  <a:pt x="192" y="128"/>
                </a:lnTo>
                <a:lnTo>
                  <a:pt x="163" y="114"/>
                </a:lnTo>
                <a:lnTo>
                  <a:pt x="142" y="114"/>
                </a:lnTo>
                <a:lnTo>
                  <a:pt x="128" y="128"/>
                </a:lnTo>
                <a:lnTo>
                  <a:pt x="128" y="135"/>
                </a:lnTo>
                <a:lnTo>
                  <a:pt x="107" y="135"/>
                </a:lnTo>
                <a:close/>
              </a:path>
            </a:pathLst>
          </a:custGeom>
          <a:solidFill>
            <a:schemeClr val="bg1"/>
          </a:solidFill>
          <a:ln w="6350" cmpd="sng">
            <a:solidFill>
              <a:schemeClr val="tx2"/>
            </a:solidFill>
            <a:round/>
            <a:headEnd/>
            <a:tailEnd/>
          </a:ln>
        </p:spPr>
        <p:txBody>
          <a:bodyPr/>
          <a:lstStyle/>
          <a:p>
            <a:endParaRPr lang="en-US"/>
          </a:p>
        </p:txBody>
      </p:sp>
      <p:sp>
        <p:nvSpPr>
          <p:cNvPr id="56" name="Freeform 54"/>
          <p:cNvSpPr>
            <a:spLocks/>
          </p:cNvSpPr>
          <p:nvPr/>
        </p:nvSpPr>
        <p:spPr bwMode="auto">
          <a:xfrm>
            <a:off x="4623321" y="2293508"/>
            <a:ext cx="334606" cy="172814"/>
          </a:xfrm>
          <a:custGeom>
            <a:avLst/>
            <a:gdLst>
              <a:gd name="T0" fmla="*/ 107 w 277"/>
              <a:gd name="T1" fmla="*/ 135 h 156"/>
              <a:gd name="T2" fmla="*/ 121 w 277"/>
              <a:gd name="T3" fmla="*/ 114 h 156"/>
              <a:gd name="T4" fmla="*/ 128 w 277"/>
              <a:gd name="T5" fmla="*/ 114 h 156"/>
              <a:gd name="T6" fmla="*/ 128 w 277"/>
              <a:gd name="T7" fmla="*/ 107 h 156"/>
              <a:gd name="T8" fmla="*/ 121 w 277"/>
              <a:gd name="T9" fmla="*/ 100 h 156"/>
              <a:gd name="T10" fmla="*/ 107 w 277"/>
              <a:gd name="T11" fmla="*/ 85 h 156"/>
              <a:gd name="T12" fmla="*/ 85 w 277"/>
              <a:gd name="T13" fmla="*/ 78 h 156"/>
              <a:gd name="T14" fmla="*/ 78 w 277"/>
              <a:gd name="T15" fmla="*/ 85 h 156"/>
              <a:gd name="T16" fmla="*/ 43 w 277"/>
              <a:gd name="T17" fmla="*/ 100 h 156"/>
              <a:gd name="T18" fmla="*/ 15 w 277"/>
              <a:gd name="T19" fmla="*/ 85 h 156"/>
              <a:gd name="T20" fmla="*/ 0 w 277"/>
              <a:gd name="T21" fmla="*/ 85 h 156"/>
              <a:gd name="T22" fmla="*/ 0 w 277"/>
              <a:gd name="T23" fmla="*/ 78 h 156"/>
              <a:gd name="T24" fmla="*/ 0 w 277"/>
              <a:gd name="T25" fmla="*/ 64 h 156"/>
              <a:gd name="T26" fmla="*/ 36 w 277"/>
              <a:gd name="T27" fmla="*/ 43 h 156"/>
              <a:gd name="T28" fmla="*/ 22 w 277"/>
              <a:gd name="T29" fmla="*/ 22 h 156"/>
              <a:gd name="T30" fmla="*/ 57 w 277"/>
              <a:gd name="T31" fmla="*/ 15 h 156"/>
              <a:gd name="T32" fmla="*/ 85 w 277"/>
              <a:gd name="T33" fmla="*/ 22 h 156"/>
              <a:gd name="T34" fmla="*/ 107 w 277"/>
              <a:gd name="T35" fmla="*/ 22 h 156"/>
              <a:gd name="T36" fmla="*/ 128 w 277"/>
              <a:gd name="T37" fmla="*/ 22 h 156"/>
              <a:gd name="T38" fmla="*/ 128 w 277"/>
              <a:gd name="T39" fmla="*/ 15 h 156"/>
              <a:gd name="T40" fmla="*/ 142 w 277"/>
              <a:gd name="T41" fmla="*/ 15 h 156"/>
              <a:gd name="T42" fmla="*/ 170 w 277"/>
              <a:gd name="T43" fmla="*/ 0 h 156"/>
              <a:gd name="T44" fmla="*/ 185 w 277"/>
              <a:gd name="T45" fmla="*/ 15 h 156"/>
              <a:gd name="T46" fmla="*/ 185 w 277"/>
              <a:gd name="T47" fmla="*/ 22 h 156"/>
              <a:gd name="T48" fmla="*/ 192 w 277"/>
              <a:gd name="T49" fmla="*/ 22 h 156"/>
              <a:gd name="T50" fmla="*/ 206 w 277"/>
              <a:gd name="T51" fmla="*/ 43 h 156"/>
              <a:gd name="T52" fmla="*/ 241 w 277"/>
              <a:gd name="T53" fmla="*/ 43 h 156"/>
              <a:gd name="T54" fmla="*/ 248 w 277"/>
              <a:gd name="T55" fmla="*/ 50 h 156"/>
              <a:gd name="T56" fmla="*/ 277 w 277"/>
              <a:gd name="T57" fmla="*/ 50 h 156"/>
              <a:gd name="T58" fmla="*/ 277 w 277"/>
              <a:gd name="T59" fmla="*/ 64 h 156"/>
              <a:gd name="T60" fmla="*/ 277 w 277"/>
              <a:gd name="T61" fmla="*/ 78 h 156"/>
              <a:gd name="T62" fmla="*/ 277 w 277"/>
              <a:gd name="T63" fmla="*/ 100 h 156"/>
              <a:gd name="T64" fmla="*/ 270 w 277"/>
              <a:gd name="T65" fmla="*/ 85 h 156"/>
              <a:gd name="T66" fmla="*/ 255 w 277"/>
              <a:gd name="T67" fmla="*/ 100 h 156"/>
              <a:gd name="T68" fmla="*/ 255 w 277"/>
              <a:gd name="T69" fmla="*/ 107 h 156"/>
              <a:gd name="T70" fmla="*/ 248 w 277"/>
              <a:gd name="T71" fmla="*/ 107 h 156"/>
              <a:gd name="T72" fmla="*/ 206 w 277"/>
              <a:gd name="T73" fmla="*/ 128 h 156"/>
              <a:gd name="T74" fmla="*/ 227 w 277"/>
              <a:gd name="T75" fmla="*/ 135 h 156"/>
              <a:gd name="T76" fmla="*/ 241 w 277"/>
              <a:gd name="T77" fmla="*/ 135 h 156"/>
              <a:gd name="T78" fmla="*/ 241 w 277"/>
              <a:gd name="T79" fmla="*/ 149 h 156"/>
              <a:gd name="T80" fmla="*/ 227 w 277"/>
              <a:gd name="T81" fmla="*/ 149 h 156"/>
              <a:gd name="T82" fmla="*/ 192 w 277"/>
              <a:gd name="T83" fmla="*/ 156 h 156"/>
              <a:gd name="T84" fmla="*/ 192 w 277"/>
              <a:gd name="T85" fmla="*/ 149 h 156"/>
              <a:gd name="T86" fmla="*/ 170 w 277"/>
              <a:gd name="T87" fmla="*/ 135 h 156"/>
              <a:gd name="T88" fmla="*/ 192 w 277"/>
              <a:gd name="T89" fmla="*/ 128 h 156"/>
              <a:gd name="T90" fmla="*/ 163 w 277"/>
              <a:gd name="T91" fmla="*/ 114 h 156"/>
              <a:gd name="T92" fmla="*/ 142 w 277"/>
              <a:gd name="T93" fmla="*/ 114 h 156"/>
              <a:gd name="T94" fmla="*/ 128 w 277"/>
              <a:gd name="T95" fmla="*/ 128 h 156"/>
              <a:gd name="T96" fmla="*/ 128 w 277"/>
              <a:gd name="T97" fmla="*/ 135 h 156"/>
              <a:gd name="T98" fmla="*/ 107 w 277"/>
              <a:gd name="T99" fmla="*/ 135 h 15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7"/>
              <a:gd name="T151" fmla="*/ 0 h 156"/>
              <a:gd name="T152" fmla="*/ 277 w 277"/>
              <a:gd name="T153" fmla="*/ 156 h 15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7" h="156">
                <a:moveTo>
                  <a:pt x="107" y="135"/>
                </a:moveTo>
                <a:lnTo>
                  <a:pt x="121" y="114"/>
                </a:lnTo>
                <a:lnTo>
                  <a:pt x="128" y="114"/>
                </a:lnTo>
                <a:lnTo>
                  <a:pt x="128" y="107"/>
                </a:lnTo>
                <a:lnTo>
                  <a:pt x="121" y="100"/>
                </a:lnTo>
                <a:lnTo>
                  <a:pt x="107" y="85"/>
                </a:lnTo>
                <a:lnTo>
                  <a:pt x="85" y="78"/>
                </a:lnTo>
                <a:lnTo>
                  <a:pt x="78" y="85"/>
                </a:lnTo>
                <a:lnTo>
                  <a:pt x="43" y="100"/>
                </a:lnTo>
                <a:lnTo>
                  <a:pt x="15" y="85"/>
                </a:lnTo>
                <a:lnTo>
                  <a:pt x="0" y="85"/>
                </a:lnTo>
                <a:lnTo>
                  <a:pt x="0" y="78"/>
                </a:lnTo>
                <a:lnTo>
                  <a:pt x="0" y="64"/>
                </a:lnTo>
                <a:lnTo>
                  <a:pt x="36" y="43"/>
                </a:lnTo>
                <a:lnTo>
                  <a:pt x="22" y="22"/>
                </a:lnTo>
                <a:lnTo>
                  <a:pt x="57" y="15"/>
                </a:lnTo>
                <a:lnTo>
                  <a:pt x="85" y="22"/>
                </a:lnTo>
                <a:lnTo>
                  <a:pt x="107" y="22"/>
                </a:lnTo>
                <a:lnTo>
                  <a:pt x="128" y="22"/>
                </a:lnTo>
                <a:lnTo>
                  <a:pt x="128" y="15"/>
                </a:lnTo>
                <a:lnTo>
                  <a:pt x="142" y="15"/>
                </a:lnTo>
                <a:lnTo>
                  <a:pt x="170" y="0"/>
                </a:lnTo>
                <a:lnTo>
                  <a:pt x="185" y="15"/>
                </a:lnTo>
                <a:lnTo>
                  <a:pt x="185" y="22"/>
                </a:lnTo>
                <a:lnTo>
                  <a:pt x="192" y="22"/>
                </a:lnTo>
                <a:lnTo>
                  <a:pt x="206" y="43"/>
                </a:lnTo>
                <a:lnTo>
                  <a:pt x="241" y="43"/>
                </a:lnTo>
                <a:lnTo>
                  <a:pt x="248" y="50"/>
                </a:lnTo>
                <a:lnTo>
                  <a:pt x="277" y="50"/>
                </a:lnTo>
                <a:lnTo>
                  <a:pt x="277" y="64"/>
                </a:lnTo>
                <a:lnTo>
                  <a:pt x="277" y="78"/>
                </a:lnTo>
                <a:lnTo>
                  <a:pt x="277" y="100"/>
                </a:lnTo>
                <a:lnTo>
                  <a:pt x="270" y="85"/>
                </a:lnTo>
                <a:lnTo>
                  <a:pt x="255" y="100"/>
                </a:lnTo>
                <a:lnTo>
                  <a:pt x="255" y="107"/>
                </a:lnTo>
                <a:lnTo>
                  <a:pt x="248" y="107"/>
                </a:lnTo>
                <a:lnTo>
                  <a:pt x="206" y="128"/>
                </a:lnTo>
                <a:lnTo>
                  <a:pt x="227" y="135"/>
                </a:lnTo>
                <a:lnTo>
                  <a:pt x="241" y="135"/>
                </a:lnTo>
                <a:lnTo>
                  <a:pt x="241" y="149"/>
                </a:lnTo>
                <a:lnTo>
                  <a:pt x="227" y="149"/>
                </a:lnTo>
                <a:lnTo>
                  <a:pt x="192" y="156"/>
                </a:lnTo>
                <a:lnTo>
                  <a:pt x="192" y="149"/>
                </a:lnTo>
                <a:lnTo>
                  <a:pt x="170" y="135"/>
                </a:lnTo>
                <a:lnTo>
                  <a:pt x="192" y="128"/>
                </a:lnTo>
                <a:lnTo>
                  <a:pt x="163" y="114"/>
                </a:lnTo>
                <a:lnTo>
                  <a:pt x="142" y="114"/>
                </a:lnTo>
                <a:lnTo>
                  <a:pt x="128" y="128"/>
                </a:lnTo>
                <a:lnTo>
                  <a:pt x="128" y="135"/>
                </a:lnTo>
                <a:lnTo>
                  <a:pt x="107" y="135"/>
                </a:lnTo>
                <a:close/>
              </a:path>
            </a:pathLst>
          </a:custGeom>
          <a:solidFill>
            <a:schemeClr val="bg1"/>
          </a:solidFill>
          <a:ln w="6350" cmpd="sng">
            <a:solidFill>
              <a:schemeClr val="tx2"/>
            </a:solidFill>
            <a:prstDash val="solid"/>
            <a:round/>
            <a:headEnd/>
            <a:tailEnd/>
          </a:ln>
        </p:spPr>
        <p:txBody>
          <a:bodyPr/>
          <a:lstStyle/>
          <a:p>
            <a:endParaRPr lang="en-US"/>
          </a:p>
        </p:txBody>
      </p:sp>
      <p:sp>
        <p:nvSpPr>
          <p:cNvPr id="57" name="Freeform 55"/>
          <p:cNvSpPr>
            <a:spLocks/>
          </p:cNvSpPr>
          <p:nvPr/>
        </p:nvSpPr>
        <p:spPr bwMode="auto">
          <a:xfrm>
            <a:off x="4641441" y="2215964"/>
            <a:ext cx="161867" cy="101916"/>
          </a:xfrm>
          <a:custGeom>
            <a:avLst/>
            <a:gdLst>
              <a:gd name="T0" fmla="*/ 7 w 134"/>
              <a:gd name="T1" fmla="*/ 63 h 92"/>
              <a:gd name="T2" fmla="*/ 0 w 134"/>
              <a:gd name="T3" fmla="*/ 42 h 92"/>
              <a:gd name="T4" fmla="*/ 42 w 134"/>
              <a:gd name="T5" fmla="*/ 42 h 92"/>
              <a:gd name="T6" fmla="*/ 35 w 134"/>
              <a:gd name="T7" fmla="*/ 35 h 92"/>
              <a:gd name="T8" fmla="*/ 49 w 134"/>
              <a:gd name="T9" fmla="*/ 21 h 92"/>
              <a:gd name="T10" fmla="*/ 49 w 134"/>
              <a:gd name="T11" fmla="*/ 14 h 92"/>
              <a:gd name="T12" fmla="*/ 70 w 134"/>
              <a:gd name="T13" fmla="*/ 0 h 92"/>
              <a:gd name="T14" fmla="*/ 106 w 134"/>
              <a:gd name="T15" fmla="*/ 14 h 92"/>
              <a:gd name="T16" fmla="*/ 113 w 134"/>
              <a:gd name="T17" fmla="*/ 35 h 92"/>
              <a:gd name="T18" fmla="*/ 127 w 134"/>
              <a:gd name="T19" fmla="*/ 49 h 92"/>
              <a:gd name="T20" fmla="*/ 134 w 134"/>
              <a:gd name="T21" fmla="*/ 49 h 92"/>
              <a:gd name="T22" fmla="*/ 134 w 134"/>
              <a:gd name="T23" fmla="*/ 63 h 92"/>
              <a:gd name="T24" fmla="*/ 113 w 134"/>
              <a:gd name="T25" fmla="*/ 63 h 92"/>
              <a:gd name="T26" fmla="*/ 127 w 134"/>
              <a:gd name="T27" fmla="*/ 85 h 92"/>
              <a:gd name="T28" fmla="*/ 113 w 134"/>
              <a:gd name="T29" fmla="*/ 85 h 92"/>
              <a:gd name="T30" fmla="*/ 113 w 134"/>
              <a:gd name="T31" fmla="*/ 92 h 92"/>
              <a:gd name="T32" fmla="*/ 92 w 134"/>
              <a:gd name="T33" fmla="*/ 92 h 92"/>
              <a:gd name="T34" fmla="*/ 70 w 134"/>
              <a:gd name="T35" fmla="*/ 92 h 92"/>
              <a:gd name="T36" fmla="*/ 42 w 134"/>
              <a:gd name="T37" fmla="*/ 85 h 92"/>
              <a:gd name="T38" fmla="*/ 7 w 134"/>
              <a:gd name="T39" fmla="*/ 92 h 92"/>
              <a:gd name="T40" fmla="*/ 0 w 134"/>
              <a:gd name="T41" fmla="*/ 85 h 92"/>
              <a:gd name="T42" fmla="*/ 7 w 134"/>
              <a:gd name="T43" fmla="*/ 63 h 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
              <a:gd name="T67" fmla="*/ 0 h 92"/>
              <a:gd name="T68" fmla="*/ 134 w 134"/>
              <a:gd name="T69" fmla="*/ 92 h 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 h="92">
                <a:moveTo>
                  <a:pt x="7" y="63"/>
                </a:moveTo>
                <a:lnTo>
                  <a:pt x="0" y="42"/>
                </a:lnTo>
                <a:lnTo>
                  <a:pt x="42" y="42"/>
                </a:lnTo>
                <a:lnTo>
                  <a:pt x="35" y="35"/>
                </a:lnTo>
                <a:lnTo>
                  <a:pt x="49" y="21"/>
                </a:lnTo>
                <a:lnTo>
                  <a:pt x="49" y="14"/>
                </a:lnTo>
                <a:lnTo>
                  <a:pt x="70" y="0"/>
                </a:lnTo>
                <a:lnTo>
                  <a:pt x="106" y="14"/>
                </a:lnTo>
                <a:lnTo>
                  <a:pt x="113" y="35"/>
                </a:lnTo>
                <a:lnTo>
                  <a:pt x="127" y="49"/>
                </a:lnTo>
                <a:lnTo>
                  <a:pt x="134" y="49"/>
                </a:lnTo>
                <a:lnTo>
                  <a:pt x="134" y="63"/>
                </a:lnTo>
                <a:lnTo>
                  <a:pt x="113" y="63"/>
                </a:lnTo>
                <a:lnTo>
                  <a:pt x="127" y="85"/>
                </a:lnTo>
                <a:lnTo>
                  <a:pt x="113" y="85"/>
                </a:lnTo>
                <a:lnTo>
                  <a:pt x="113" y="92"/>
                </a:lnTo>
                <a:lnTo>
                  <a:pt x="92" y="92"/>
                </a:lnTo>
                <a:lnTo>
                  <a:pt x="70" y="92"/>
                </a:lnTo>
                <a:lnTo>
                  <a:pt x="42" y="85"/>
                </a:lnTo>
                <a:lnTo>
                  <a:pt x="7" y="92"/>
                </a:lnTo>
                <a:lnTo>
                  <a:pt x="0" y="85"/>
                </a:lnTo>
                <a:lnTo>
                  <a:pt x="7" y="63"/>
                </a:lnTo>
                <a:close/>
              </a:path>
            </a:pathLst>
          </a:custGeom>
          <a:solidFill>
            <a:srgbClr val="7AC142"/>
          </a:solidFill>
          <a:ln w="6350" cmpd="sng">
            <a:solidFill>
              <a:schemeClr val="tx2"/>
            </a:solidFill>
            <a:round/>
            <a:headEnd/>
            <a:tailEnd/>
          </a:ln>
        </p:spPr>
        <p:txBody>
          <a:bodyPr/>
          <a:lstStyle/>
          <a:p>
            <a:endParaRPr lang="en-US"/>
          </a:p>
        </p:txBody>
      </p:sp>
      <p:sp>
        <p:nvSpPr>
          <p:cNvPr id="58" name="Freeform 56"/>
          <p:cNvSpPr>
            <a:spLocks/>
          </p:cNvSpPr>
          <p:nvPr/>
        </p:nvSpPr>
        <p:spPr bwMode="auto">
          <a:xfrm>
            <a:off x="4641441" y="2215964"/>
            <a:ext cx="161867" cy="101916"/>
          </a:xfrm>
          <a:custGeom>
            <a:avLst/>
            <a:gdLst>
              <a:gd name="T0" fmla="*/ 7 w 134"/>
              <a:gd name="T1" fmla="*/ 63 h 92"/>
              <a:gd name="T2" fmla="*/ 0 w 134"/>
              <a:gd name="T3" fmla="*/ 42 h 92"/>
              <a:gd name="T4" fmla="*/ 42 w 134"/>
              <a:gd name="T5" fmla="*/ 42 h 92"/>
              <a:gd name="T6" fmla="*/ 35 w 134"/>
              <a:gd name="T7" fmla="*/ 35 h 92"/>
              <a:gd name="T8" fmla="*/ 49 w 134"/>
              <a:gd name="T9" fmla="*/ 21 h 92"/>
              <a:gd name="T10" fmla="*/ 49 w 134"/>
              <a:gd name="T11" fmla="*/ 14 h 92"/>
              <a:gd name="T12" fmla="*/ 70 w 134"/>
              <a:gd name="T13" fmla="*/ 0 h 92"/>
              <a:gd name="T14" fmla="*/ 106 w 134"/>
              <a:gd name="T15" fmla="*/ 14 h 92"/>
              <a:gd name="T16" fmla="*/ 113 w 134"/>
              <a:gd name="T17" fmla="*/ 35 h 92"/>
              <a:gd name="T18" fmla="*/ 127 w 134"/>
              <a:gd name="T19" fmla="*/ 49 h 92"/>
              <a:gd name="T20" fmla="*/ 134 w 134"/>
              <a:gd name="T21" fmla="*/ 49 h 92"/>
              <a:gd name="T22" fmla="*/ 134 w 134"/>
              <a:gd name="T23" fmla="*/ 63 h 92"/>
              <a:gd name="T24" fmla="*/ 113 w 134"/>
              <a:gd name="T25" fmla="*/ 63 h 92"/>
              <a:gd name="T26" fmla="*/ 127 w 134"/>
              <a:gd name="T27" fmla="*/ 85 h 92"/>
              <a:gd name="T28" fmla="*/ 113 w 134"/>
              <a:gd name="T29" fmla="*/ 85 h 92"/>
              <a:gd name="T30" fmla="*/ 113 w 134"/>
              <a:gd name="T31" fmla="*/ 92 h 92"/>
              <a:gd name="T32" fmla="*/ 92 w 134"/>
              <a:gd name="T33" fmla="*/ 92 h 92"/>
              <a:gd name="T34" fmla="*/ 70 w 134"/>
              <a:gd name="T35" fmla="*/ 92 h 92"/>
              <a:gd name="T36" fmla="*/ 42 w 134"/>
              <a:gd name="T37" fmla="*/ 85 h 92"/>
              <a:gd name="T38" fmla="*/ 7 w 134"/>
              <a:gd name="T39" fmla="*/ 92 h 92"/>
              <a:gd name="T40" fmla="*/ 0 w 134"/>
              <a:gd name="T41" fmla="*/ 85 h 92"/>
              <a:gd name="T42" fmla="*/ 7 w 134"/>
              <a:gd name="T43" fmla="*/ 63 h 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
              <a:gd name="T67" fmla="*/ 0 h 92"/>
              <a:gd name="T68" fmla="*/ 134 w 134"/>
              <a:gd name="T69" fmla="*/ 92 h 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 h="92">
                <a:moveTo>
                  <a:pt x="7" y="63"/>
                </a:moveTo>
                <a:lnTo>
                  <a:pt x="0" y="42"/>
                </a:lnTo>
                <a:lnTo>
                  <a:pt x="42" y="42"/>
                </a:lnTo>
                <a:lnTo>
                  <a:pt x="35" y="35"/>
                </a:lnTo>
                <a:lnTo>
                  <a:pt x="49" y="21"/>
                </a:lnTo>
                <a:lnTo>
                  <a:pt x="49" y="14"/>
                </a:lnTo>
                <a:lnTo>
                  <a:pt x="70" y="0"/>
                </a:lnTo>
                <a:lnTo>
                  <a:pt x="106" y="14"/>
                </a:lnTo>
                <a:lnTo>
                  <a:pt x="113" y="35"/>
                </a:lnTo>
                <a:lnTo>
                  <a:pt x="127" y="49"/>
                </a:lnTo>
                <a:lnTo>
                  <a:pt x="134" y="49"/>
                </a:lnTo>
                <a:lnTo>
                  <a:pt x="134" y="63"/>
                </a:lnTo>
                <a:lnTo>
                  <a:pt x="113" y="63"/>
                </a:lnTo>
                <a:lnTo>
                  <a:pt x="127" y="85"/>
                </a:lnTo>
                <a:lnTo>
                  <a:pt x="113" y="85"/>
                </a:lnTo>
                <a:lnTo>
                  <a:pt x="113" y="92"/>
                </a:lnTo>
                <a:lnTo>
                  <a:pt x="92" y="92"/>
                </a:lnTo>
                <a:lnTo>
                  <a:pt x="70" y="92"/>
                </a:lnTo>
                <a:lnTo>
                  <a:pt x="42" y="85"/>
                </a:lnTo>
                <a:lnTo>
                  <a:pt x="7" y="92"/>
                </a:lnTo>
                <a:lnTo>
                  <a:pt x="0" y="85"/>
                </a:lnTo>
                <a:lnTo>
                  <a:pt x="7" y="63"/>
                </a:lnTo>
                <a:close/>
              </a:path>
            </a:pathLst>
          </a:custGeom>
          <a:solidFill>
            <a:srgbClr val="7AC142"/>
          </a:solidFill>
          <a:ln w="6350" cmpd="sng">
            <a:solidFill>
              <a:schemeClr val="tx2"/>
            </a:solidFill>
            <a:prstDash val="solid"/>
            <a:round/>
            <a:headEnd/>
            <a:tailEnd/>
          </a:ln>
        </p:spPr>
        <p:txBody>
          <a:bodyPr/>
          <a:lstStyle/>
          <a:p>
            <a:endParaRPr lang="en-US"/>
          </a:p>
        </p:txBody>
      </p:sp>
      <p:sp>
        <p:nvSpPr>
          <p:cNvPr id="59" name="Freeform 57"/>
          <p:cNvSpPr>
            <a:spLocks/>
          </p:cNvSpPr>
          <p:nvPr/>
        </p:nvSpPr>
        <p:spPr bwMode="auto">
          <a:xfrm>
            <a:off x="4641441" y="2145066"/>
            <a:ext cx="76101" cy="46527"/>
          </a:xfrm>
          <a:custGeom>
            <a:avLst/>
            <a:gdLst>
              <a:gd name="T0" fmla="*/ 7 w 63"/>
              <a:gd name="T1" fmla="*/ 28 h 42"/>
              <a:gd name="T2" fmla="*/ 21 w 63"/>
              <a:gd name="T3" fmla="*/ 28 h 42"/>
              <a:gd name="T4" fmla="*/ 49 w 63"/>
              <a:gd name="T5" fmla="*/ 42 h 42"/>
              <a:gd name="T6" fmla="*/ 49 w 63"/>
              <a:gd name="T7" fmla="*/ 28 h 42"/>
              <a:gd name="T8" fmla="*/ 42 w 63"/>
              <a:gd name="T9" fmla="*/ 21 h 42"/>
              <a:gd name="T10" fmla="*/ 49 w 63"/>
              <a:gd name="T11" fmla="*/ 14 h 42"/>
              <a:gd name="T12" fmla="*/ 63 w 63"/>
              <a:gd name="T13" fmla="*/ 14 h 42"/>
              <a:gd name="T14" fmla="*/ 28 w 63"/>
              <a:gd name="T15" fmla="*/ 0 h 42"/>
              <a:gd name="T16" fmla="*/ 0 w 63"/>
              <a:gd name="T17" fmla="*/ 14 h 42"/>
              <a:gd name="T18" fmla="*/ 0 w 63"/>
              <a:gd name="T19" fmla="*/ 28 h 42"/>
              <a:gd name="T20" fmla="*/ 7 w 63"/>
              <a:gd name="T21" fmla="*/ 28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7" y="28"/>
                </a:moveTo>
                <a:lnTo>
                  <a:pt x="21" y="28"/>
                </a:lnTo>
                <a:lnTo>
                  <a:pt x="49" y="42"/>
                </a:lnTo>
                <a:lnTo>
                  <a:pt x="49" y="28"/>
                </a:lnTo>
                <a:lnTo>
                  <a:pt x="42" y="21"/>
                </a:lnTo>
                <a:lnTo>
                  <a:pt x="49" y="14"/>
                </a:lnTo>
                <a:lnTo>
                  <a:pt x="63" y="14"/>
                </a:lnTo>
                <a:lnTo>
                  <a:pt x="28" y="0"/>
                </a:lnTo>
                <a:lnTo>
                  <a:pt x="0" y="14"/>
                </a:lnTo>
                <a:lnTo>
                  <a:pt x="0" y="28"/>
                </a:lnTo>
                <a:lnTo>
                  <a:pt x="7" y="28"/>
                </a:lnTo>
                <a:close/>
              </a:path>
            </a:pathLst>
          </a:custGeom>
          <a:solidFill>
            <a:srgbClr val="7AC142"/>
          </a:solidFill>
          <a:ln w="6350" cmpd="sng">
            <a:solidFill>
              <a:schemeClr val="tx2"/>
            </a:solidFill>
            <a:round/>
            <a:headEnd/>
            <a:tailEnd/>
          </a:ln>
        </p:spPr>
        <p:txBody>
          <a:bodyPr/>
          <a:lstStyle/>
          <a:p>
            <a:endParaRPr lang="en-US"/>
          </a:p>
        </p:txBody>
      </p:sp>
      <p:sp>
        <p:nvSpPr>
          <p:cNvPr id="60" name="Freeform 58"/>
          <p:cNvSpPr>
            <a:spLocks/>
          </p:cNvSpPr>
          <p:nvPr/>
        </p:nvSpPr>
        <p:spPr bwMode="auto">
          <a:xfrm>
            <a:off x="4641441" y="2145066"/>
            <a:ext cx="76101" cy="46527"/>
          </a:xfrm>
          <a:custGeom>
            <a:avLst/>
            <a:gdLst>
              <a:gd name="T0" fmla="*/ 7 w 63"/>
              <a:gd name="T1" fmla="*/ 28 h 42"/>
              <a:gd name="T2" fmla="*/ 21 w 63"/>
              <a:gd name="T3" fmla="*/ 28 h 42"/>
              <a:gd name="T4" fmla="*/ 49 w 63"/>
              <a:gd name="T5" fmla="*/ 42 h 42"/>
              <a:gd name="T6" fmla="*/ 49 w 63"/>
              <a:gd name="T7" fmla="*/ 28 h 42"/>
              <a:gd name="T8" fmla="*/ 42 w 63"/>
              <a:gd name="T9" fmla="*/ 21 h 42"/>
              <a:gd name="T10" fmla="*/ 49 w 63"/>
              <a:gd name="T11" fmla="*/ 14 h 42"/>
              <a:gd name="T12" fmla="*/ 63 w 63"/>
              <a:gd name="T13" fmla="*/ 14 h 42"/>
              <a:gd name="T14" fmla="*/ 28 w 63"/>
              <a:gd name="T15" fmla="*/ 0 h 42"/>
              <a:gd name="T16" fmla="*/ 0 w 63"/>
              <a:gd name="T17" fmla="*/ 14 h 42"/>
              <a:gd name="T18" fmla="*/ 0 w 63"/>
              <a:gd name="T19" fmla="*/ 28 h 42"/>
              <a:gd name="T20" fmla="*/ 7 w 63"/>
              <a:gd name="T21" fmla="*/ 28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7" y="28"/>
                </a:moveTo>
                <a:lnTo>
                  <a:pt x="21" y="28"/>
                </a:lnTo>
                <a:lnTo>
                  <a:pt x="49" y="42"/>
                </a:lnTo>
                <a:lnTo>
                  <a:pt x="49" y="28"/>
                </a:lnTo>
                <a:lnTo>
                  <a:pt x="42" y="21"/>
                </a:lnTo>
                <a:lnTo>
                  <a:pt x="49" y="14"/>
                </a:lnTo>
                <a:lnTo>
                  <a:pt x="63" y="14"/>
                </a:lnTo>
                <a:lnTo>
                  <a:pt x="28" y="0"/>
                </a:lnTo>
                <a:lnTo>
                  <a:pt x="0" y="14"/>
                </a:lnTo>
                <a:lnTo>
                  <a:pt x="0" y="28"/>
                </a:lnTo>
                <a:lnTo>
                  <a:pt x="7"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61" name="Freeform 59"/>
          <p:cNvSpPr>
            <a:spLocks/>
          </p:cNvSpPr>
          <p:nvPr/>
        </p:nvSpPr>
        <p:spPr bwMode="auto">
          <a:xfrm>
            <a:off x="4597955" y="2176084"/>
            <a:ext cx="128044" cy="55389"/>
          </a:xfrm>
          <a:custGeom>
            <a:avLst/>
            <a:gdLst>
              <a:gd name="T0" fmla="*/ 0 w 106"/>
              <a:gd name="T1" fmla="*/ 50 h 50"/>
              <a:gd name="T2" fmla="*/ 14 w 106"/>
              <a:gd name="T3" fmla="*/ 28 h 50"/>
              <a:gd name="T4" fmla="*/ 57 w 106"/>
              <a:gd name="T5" fmla="*/ 28 h 50"/>
              <a:gd name="T6" fmla="*/ 85 w 106"/>
              <a:gd name="T7" fmla="*/ 50 h 50"/>
              <a:gd name="T8" fmla="*/ 106 w 106"/>
              <a:gd name="T9" fmla="*/ 28 h 50"/>
              <a:gd name="T10" fmla="*/ 85 w 106"/>
              <a:gd name="T11" fmla="*/ 14 h 50"/>
              <a:gd name="T12" fmla="*/ 57 w 106"/>
              <a:gd name="T13" fmla="*/ 0 h 50"/>
              <a:gd name="T14" fmla="*/ 43 w 106"/>
              <a:gd name="T15" fmla="*/ 0 h 50"/>
              <a:gd name="T16" fmla="*/ 43 w 106"/>
              <a:gd name="T17" fmla="*/ 21 h 50"/>
              <a:gd name="T18" fmla="*/ 36 w 106"/>
              <a:gd name="T19" fmla="*/ 21 h 50"/>
              <a:gd name="T20" fmla="*/ 14 w 106"/>
              <a:gd name="T21" fmla="*/ 14 h 50"/>
              <a:gd name="T22" fmla="*/ 0 w 106"/>
              <a:gd name="T23" fmla="*/ 14 h 50"/>
              <a:gd name="T24" fmla="*/ 0 w 106"/>
              <a:gd name="T25" fmla="*/ 21 h 50"/>
              <a:gd name="T26" fmla="*/ 0 w 106"/>
              <a:gd name="T27" fmla="*/ 5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6"/>
              <a:gd name="T43" fmla="*/ 0 h 50"/>
              <a:gd name="T44" fmla="*/ 106 w 106"/>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6" h="50">
                <a:moveTo>
                  <a:pt x="0" y="50"/>
                </a:moveTo>
                <a:lnTo>
                  <a:pt x="14" y="28"/>
                </a:lnTo>
                <a:lnTo>
                  <a:pt x="57" y="28"/>
                </a:lnTo>
                <a:lnTo>
                  <a:pt x="85" y="50"/>
                </a:lnTo>
                <a:lnTo>
                  <a:pt x="106" y="28"/>
                </a:lnTo>
                <a:lnTo>
                  <a:pt x="85" y="14"/>
                </a:lnTo>
                <a:lnTo>
                  <a:pt x="57" y="0"/>
                </a:lnTo>
                <a:lnTo>
                  <a:pt x="43" y="0"/>
                </a:lnTo>
                <a:lnTo>
                  <a:pt x="43" y="21"/>
                </a:lnTo>
                <a:lnTo>
                  <a:pt x="36" y="21"/>
                </a:lnTo>
                <a:lnTo>
                  <a:pt x="14" y="14"/>
                </a:lnTo>
                <a:lnTo>
                  <a:pt x="0" y="14"/>
                </a:lnTo>
                <a:lnTo>
                  <a:pt x="0" y="21"/>
                </a:lnTo>
                <a:lnTo>
                  <a:pt x="0" y="50"/>
                </a:lnTo>
                <a:close/>
              </a:path>
            </a:pathLst>
          </a:custGeom>
          <a:solidFill>
            <a:srgbClr val="7AC142"/>
          </a:solidFill>
          <a:ln w="6350" cmpd="sng">
            <a:solidFill>
              <a:schemeClr val="tx2"/>
            </a:solidFill>
            <a:round/>
            <a:headEnd/>
            <a:tailEnd/>
          </a:ln>
        </p:spPr>
        <p:txBody>
          <a:bodyPr/>
          <a:lstStyle/>
          <a:p>
            <a:endParaRPr lang="en-US"/>
          </a:p>
        </p:txBody>
      </p:sp>
      <p:sp>
        <p:nvSpPr>
          <p:cNvPr id="62" name="Freeform 60"/>
          <p:cNvSpPr>
            <a:spLocks/>
          </p:cNvSpPr>
          <p:nvPr/>
        </p:nvSpPr>
        <p:spPr bwMode="auto">
          <a:xfrm>
            <a:off x="4597955" y="2176084"/>
            <a:ext cx="128044" cy="55389"/>
          </a:xfrm>
          <a:custGeom>
            <a:avLst/>
            <a:gdLst>
              <a:gd name="T0" fmla="*/ 0 w 106"/>
              <a:gd name="T1" fmla="*/ 50 h 50"/>
              <a:gd name="T2" fmla="*/ 14 w 106"/>
              <a:gd name="T3" fmla="*/ 28 h 50"/>
              <a:gd name="T4" fmla="*/ 57 w 106"/>
              <a:gd name="T5" fmla="*/ 28 h 50"/>
              <a:gd name="T6" fmla="*/ 85 w 106"/>
              <a:gd name="T7" fmla="*/ 50 h 50"/>
              <a:gd name="T8" fmla="*/ 106 w 106"/>
              <a:gd name="T9" fmla="*/ 28 h 50"/>
              <a:gd name="T10" fmla="*/ 85 w 106"/>
              <a:gd name="T11" fmla="*/ 14 h 50"/>
              <a:gd name="T12" fmla="*/ 57 w 106"/>
              <a:gd name="T13" fmla="*/ 0 h 50"/>
              <a:gd name="T14" fmla="*/ 43 w 106"/>
              <a:gd name="T15" fmla="*/ 0 h 50"/>
              <a:gd name="T16" fmla="*/ 43 w 106"/>
              <a:gd name="T17" fmla="*/ 21 h 50"/>
              <a:gd name="T18" fmla="*/ 36 w 106"/>
              <a:gd name="T19" fmla="*/ 21 h 50"/>
              <a:gd name="T20" fmla="*/ 14 w 106"/>
              <a:gd name="T21" fmla="*/ 14 h 50"/>
              <a:gd name="T22" fmla="*/ 0 w 106"/>
              <a:gd name="T23" fmla="*/ 14 h 50"/>
              <a:gd name="T24" fmla="*/ 0 w 106"/>
              <a:gd name="T25" fmla="*/ 21 h 50"/>
              <a:gd name="T26" fmla="*/ 0 w 106"/>
              <a:gd name="T27" fmla="*/ 5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6"/>
              <a:gd name="T43" fmla="*/ 0 h 50"/>
              <a:gd name="T44" fmla="*/ 106 w 106"/>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6" h="50">
                <a:moveTo>
                  <a:pt x="0" y="50"/>
                </a:moveTo>
                <a:lnTo>
                  <a:pt x="14" y="28"/>
                </a:lnTo>
                <a:lnTo>
                  <a:pt x="57" y="28"/>
                </a:lnTo>
                <a:lnTo>
                  <a:pt x="85" y="50"/>
                </a:lnTo>
                <a:lnTo>
                  <a:pt x="106" y="28"/>
                </a:lnTo>
                <a:lnTo>
                  <a:pt x="85" y="14"/>
                </a:lnTo>
                <a:lnTo>
                  <a:pt x="57" y="0"/>
                </a:lnTo>
                <a:lnTo>
                  <a:pt x="43" y="0"/>
                </a:lnTo>
                <a:lnTo>
                  <a:pt x="43" y="21"/>
                </a:lnTo>
                <a:lnTo>
                  <a:pt x="36" y="21"/>
                </a:lnTo>
                <a:lnTo>
                  <a:pt x="14" y="14"/>
                </a:lnTo>
                <a:lnTo>
                  <a:pt x="0" y="14"/>
                </a:lnTo>
                <a:lnTo>
                  <a:pt x="0" y="21"/>
                </a:lnTo>
                <a:lnTo>
                  <a:pt x="0" y="50"/>
                </a:lnTo>
                <a:close/>
              </a:path>
            </a:pathLst>
          </a:custGeom>
          <a:solidFill>
            <a:srgbClr val="7AC142"/>
          </a:solidFill>
          <a:ln w="6350" cmpd="sng">
            <a:solidFill>
              <a:schemeClr val="tx2"/>
            </a:solidFill>
            <a:prstDash val="solid"/>
            <a:round/>
            <a:headEnd/>
            <a:tailEnd/>
          </a:ln>
        </p:spPr>
        <p:txBody>
          <a:bodyPr/>
          <a:lstStyle/>
          <a:p>
            <a:endParaRPr lang="en-US"/>
          </a:p>
        </p:txBody>
      </p:sp>
      <p:sp>
        <p:nvSpPr>
          <p:cNvPr id="63" name="Freeform 61"/>
          <p:cNvSpPr>
            <a:spLocks/>
          </p:cNvSpPr>
          <p:nvPr/>
        </p:nvSpPr>
        <p:spPr bwMode="auto">
          <a:xfrm>
            <a:off x="4589499" y="2215964"/>
            <a:ext cx="111133" cy="46527"/>
          </a:xfrm>
          <a:custGeom>
            <a:avLst/>
            <a:gdLst>
              <a:gd name="T0" fmla="*/ 43 w 92"/>
              <a:gd name="T1" fmla="*/ 42 h 42"/>
              <a:gd name="T2" fmla="*/ 85 w 92"/>
              <a:gd name="T3" fmla="*/ 42 h 42"/>
              <a:gd name="T4" fmla="*/ 71 w 92"/>
              <a:gd name="T5" fmla="*/ 35 h 42"/>
              <a:gd name="T6" fmla="*/ 92 w 92"/>
              <a:gd name="T7" fmla="*/ 21 h 42"/>
              <a:gd name="T8" fmla="*/ 92 w 92"/>
              <a:gd name="T9" fmla="*/ 14 h 42"/>
              <a:gd name="T10" fmla="*/ 64 w 92"/>
              <a:gd name="T11" fmla="*/ 0 h 42"/>
              <a:gd name="T12" fmla="*/ 21 w 92"/>
              <a:gd name="T13" fmla="*/ 0 h 42"/>
              <a:gd name="T14" fmla="*/ 7 w 92"/>
              <a:gd name="T15" fmla="*/ 14 h 42"/>
              <a:gd name="T16" fmla="*/ 0 w 92"/>
              <a:gd name="T17" fmla="*/ 21 h 42"/>
              <a:gd name="T18" fmla="*/ 28 w 92"/>
              <a:gd name="T19" fmla="*/ 21 h 42"/>
              <a:gd name="T20" fmla="*/ 28 w 92"/>
              <a:gd name="T21" fmla="*/ 42 h 42"/>
              <a:gd name="T22" fmla="*/ 43 w 92"/>
              <a:gd name="T23" fmla="*/ 42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
              <a:gd name="T37" fmla="*/ 0 h 42"/>
              <a:gd name="T38" fmla="*/ 92 w 92"/>
              <a:gd name="T39" fmla="*/ 42 h 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 h="42">
                <a:moveTo>
                  <a:pt x="43" y="42"/>
                </a:moveTo>
                <a:lnTo>
                  <a:pt x="85" y="42"/>
                </a:lnTo>
                <a:lnTo>
                  <a:pt x="71" y="35"/>
                </a:lnTo>
                <a:lnTo>
                  <a:pt x="92" y="21"/>
                </a:lnTo>
                <a:lnTo>
                  <a:pt x="92" y="14"/>
                </a:lnTo>
                <a:lnTo>
                  <a:pt x="64" y="0"/>
                </a:lnTo>
                <a:lnTo>
                  <a:pt x="21" y="0"/>
                </a:lnTo>
                <a:lnTo>
                  <a:pt x="7" y="14"/>
                </a:lnTo>
                <a:lnTo>
                  <a:pt x="0" y="21"/>
                </a:lnTo>
                <a:lnTo>
                  <a:pt x="28" y="21"/>
                </a:lnTo>
                <a:lnTo>
                  <a:pt x="28" y="42"/>
                </a:lnTo>
                <a:lnTo>
                  <a:pt x="43" y="42"/>
                </a:lnTo>
                <a:close/>
              </a:path>
            </a:pathLst>
          </a:custGeom>
          <a:solidFill>
            <a:srgbClr val="7AC142"/>
          </a:solidFill>
          <a:ln w="6350" cmpd="sng">
            <a:solidFill>
              <a:schemeClr val="tx2"/>
            </a:solidFill>
            <a:round/>
            <a:headEnd/>
            <a:tailEnd/>
          </a:ln>
        </p:spPr>
        <p:txBody>
          <a:bodyPr/>
          <a:lstStyle/>
          <a:p>
            <a:endParaRPr lang="en-US"/>
          </a:p>
        </p:txBody>
      </p:sp>
      <p:sp>
        <p:nvSpPr>
          <p:cNvPr id="64" name="Freeform 62"/>
          <p:cNvSpPr>
            <a:spLocks/>
          </p:cNvSpPr>
          <p:nvPr/>
        </p:nvSpPr>
        <p:spPr bwMode="auto">
          <a:xfrm>
            <a:off x="4589499" y="2215964"/>
            <a:ext cx="111133" cy="46527"/>
          </a:xfrm>
          <a:custGeom>
            <a:avLst/>
            <a:gdLst>
              <a:gd name="T0" fmla="*/ 43 w 92"/>
              <a:gd name="T1" fmla="*/ 42 h 42"/>
              <a:gd name="T2" fmla="*/ 85 w 92"/>
              <a:gd name="T3" fmla="*/ 42 h 42"/>
              <a:gd name="T4" fmla="*/ 71 w 92"/>
              <a:gd name="T5" fmla="*/ 35 h 42"/>
              <a:gd name="T6" fmla="*/ 92 w 92"/>
              <a:gd name="T7" fmla="*/ 21 h 42"/>
              <a:gd name="T8" fmla="*/ 92 w 92"/>
              <a:gd name="T9" fmla="*/ 14 h 42"/>
              <a:gd name="T10" fmla="*/ 64 w 92"/>
              <a:gd name="T11" fmla="*/ 0 h 42"/>
              <a:gd name="T12" fmla="*/ 21 w 92"/>
              <a:gd name="T13" fmla="*/ 0 h 42"/>
              <a:gd name="T14" fmla="*/ 7 w 92"/>
              <a:gd name="T15" fmla="*/ 14 h 42"/>
              <a:gd name="T16" fmla="*/ 0 w 92"/>
              <a:gd name="T17" fmla="*/ 21 h 42"/>
              <a:gd name="T18" fmla="*/ 28 w 92"/>
              <a:gd name="T19" fmla="*/ 21 h 42"/>
              <a:gd name="T20" fmla="*/ 28 w 92"/>
              <a:gd name="T21" fmla="*/ 42 h 42"/>
              <a:gd name="T22" fmla="*/ 43 w 92"/>
              <a:gd name="T23" fmla="*/ 42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
              <a:gd name="T37" fmla="*/ 0 h 42"/>
              <a:gd name="T38" fmla="*/ 92 w 92"/>
              <a:gd name="T39" fmla="*/ 42 h 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 h="42">
                <a:moveTo>
                  <a:pt x="43" y="42"/>
                </a:moveTo>
                <a:lnTo>
                  <a:pt x="85" y="42"/>
                </a:lnTo>
                <a:lnTo>
                  <a:pt x="71" y="35"/>
                </a:lnTo>
                <a:lnTo>
                  <a:pt x="92" y="21"/>
                </a:lnTo>
                <a:lnTo>
                  <a:pt x="92" y="14"/>
                </a:lnTo>
                <a:lnTo>
                  <a:pt x="64" y="0"/>
                </a:lnTo>
                <a:lnTo>
                  <a:pt x="21" y="0"/>
                </a:lnTo>
                <a:lnTo>
                  <a:pt x="7" y="14"/>
                </a:lnTo>
                <a:lnTo>
                  <a:pt x="0" y="21"/>
                </a:lnTo>
                <a:lnTo>
                  <a:pt x="28" y="21"/>
                </a:lnTo>
                <a:lnTo>
                  <a:pt x="28" y="42"/>
                </a:lnTo>
                <a:lnTo>
                  <a:pt x="43"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65" name="Freeform 63"/>
          <p:cNvSpPr>
            <a:spLocks/>
          </p:cNvSpPr>
          <p:nvPr/>
        </p:nvSpPr>
        <p:spPr bwMode="auto">
          <a:xfrm>
            <a:off x="4572587" y="2239227"/>
            <a:ext cx="50734" cy="23263"/>
          </a:xfrm>
          <a:custGeom>
            <a:avLst/>
            <a:gdLst>
              <a:gd name="T0" fmla="*/ 0 w 42"/>
              <a:gd name="T1" fmla="*/ 14 h 21"/>
              <a:gd name="T2" fmla="*/ 14 w 42"/>
              <a:gd name="T3" fmla="*/ 0 h 21"/>
              <a:gd name="T4" fmla="*/ 42 w 42"/>
              <a:gd name="T5" fmla="*/ 0 h 21"/>
              <a:gd name="T6" fmla="*/ 42 w 42"/>
              <a:gd name="T7" fmla="*/ 21 h 21"/>
              <a:gd name="T8" fmla="*/ 0 w 42"/>
              <a:gd name="T9" fmla="*/ 14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14"/>
                </a:moveTo>
                <a:lnTo>
                  <a:pt x="14" y="0"/>
                </a:lnTo>
                <a:lnTo>
                  <a:pt x="42" y="0"/>
                </a:lnTo>
                <a:lnTo>
                  <a:pt x="42" y="21"/>
                </a:lnTo>
                <a:lnTo>
                  <a:pt x="0" y="14"/>
                </a:lnTo>
                <a:close/>
              </a:path>
            </a:pathLst>
          </a:custGeom>
          <a:solidFill>
            <a:srgbClr val="7AC142"/>
          </a:solidFill>
          <a:ln w="6350" cmpd="sng">
            <a:solidFill>
              <a:schemeClr val="tx2"/>
            </a:solidFill>
            <a:round/>
            <a:headEnd/>
            <a:tailEnd/>
          </a:ln>
        </p:spPr>
        <p:txBody>
          <a:bodyPr/>
          <a:lstStyle/>
          <a:p>
            <a:endParaRPr lang="en-US"/>
          </a:p>
        </p:txBody>
      </p:sp>
      <p:sp>
        <p:nvSpPr>
          <p:cNvPr id="66" name="Freeform 64"/>
          <p:cNvSpPr>
            <a:spLocks/>
          </p:cNvSpPr>
          <p:nvPr/>
        </p:nvSpPr>
        <p:spPr bwMode="auto">
          <a:xfrm>
            <a:off x="4572587" y="2239227"/>
            <a:ext cx="50734" cy="23263"/>
          </a:xfrm>
          <a:custGeom>
            <a:avLst/>
            <a:gdLst>
              <a:gd name="T0" fmla="*/ 0 w 42"/>
              <a:gd name="T1" fmla="*/ 14 h 21"/>
              <a:gd name="T2" fmla="*/ 14 w 42"/>
              <a:gd name="T3" fmla="*/ 0 h 21"/>
              <a:gd name="T4" fmla="*/ 42 w 42"/>
              <a:gd name="T5" fmla="*/ 0 h 21"/>
              <a:gd name="T6" fmla="*/ 42 w 42"/>
              <a:gd name="T7" fmla="*/ 21 h 21"/>
              <a:gd name="T8" fmla="*/ 0 w 42"/>
              <a:gd name="T9" fmla="*/ 14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14"/>
                </a:moveTo>
                <a:lnTo>
                  <a:pt x="14" y="0"/>
                </a:lnTo>
                <a:lnTo>
                  <a:pt x="42" y="0"/>
                </a:lnTo>
                <a:lnTo>
                  <a:pt x="42" y="21"/>
                </a:lnTo>
                <a:lnTo>
                  <a:pt x="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67" name="Freeform 65"/>
          <p:cNvSpPr>
            <a:spLocks/>
          </p:cNvSpPr>
          <p:nvPr/>
        </p:nvSpPr>
        <p:spPr bwMode="auto">
          <a:xfrm>
            <a:off x="4717543" y="2379915"/>
            <a:ext cx="60399" cy="63144"/>
          </a:xfrm>
          <a:custGeom>
            <a:avLst/>
            <a:gdLst>
              <a:gd name="T0" fmla="*/ 29 w 50"/>
              <a:gd name="T1" fmla="*/ 57 h 57"/>
              <a:gd name="T2" fmla="*/ 43 w 50"/>
              <a:gd name="T3" fmla="*/ 43 h 57"/>
              <a:gd name="T4" fmla="*/ 50 w 50"/>
              <a:gd name="T5" fmla="*/ 43 h 57"/>
              <a:gd name="T6" fmla="*/ 50 w 50"/>
              <a:gd name="T7" fmla="*/ 29 h 57"/>
              <a:gd name="T8" fmla="*/ 43 w 50"/>
              <a:gd name="T9" fmla="*/ 22 h 57"/>
              <a:gd name="T10" fmla="*/ 29 w 50"/>
              <a:gd name="T11" fmla="*/ 7 h 57"/>
              <a:gd name="T12" fmla="*/ 7 w 50"/>
              <a:gd name="T13" fmla="*/ 0 h 57"/>
              <a:gd name="T14" fmla="*/ 0 w 50"/>
              <a:gd name="T15" fmla="*/ 7 h 57"/>
              <a:gd name="T16" fmla="*/ 22 w 50"/>
              <a:gd name="T17" fmla="*/ 29 h 57"/>
              <a:gd name="T18" fmla="*/ 29 w 50"/>
              <a:gd name="T19" fmla="*/ 57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57"/>
              <a:gd name="T32" fmla="*/ 50 w 50"/>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57">
                <a:moveTo>
                  <a:pt x="29" y="57"/>
                </a:moveTo>
                <a:lnTo>
                  <a:pt x="43" y="43"/>
                </a:lnTo>
                <a:lnTo>
                  <a:pt x="50" y="43"/>
                </a:lnTo>
                <a:lnTo>
                  <a:pt x="50" y="29"/>
                </a:lnTo>
                <a:lnTo>
                  <a:pt x="43" y="22"/>
                </a:lnTo>
                <a:lnTo>
                  <a:pt x="29" y="7"/>
                </a:lnTo>
                <a:lnTo>
                  <a:pt x="7" y="0"/>
                </a:lnTo>
                <a:lnTo>
                  <a:pt x="0" y="7"/>
                </a:lnTo>
                <a:lnTo>
                  <a:pt x="22" y="29"/>
                </a:lnTo>
                <a:lnTo>
                  <a:pt x="29" y="57"/>
                </a:lnTo>
                <a:close/>
              </a:path>
            </a:pathLst>
          </a:custGeom>
          <a:solidFill>
            <a:srgbClr val="7AC142"/>
          </a:solidFill>
          <a:ln w="6350" cmpd="sng">
            <a:solidFill>
              <a:schemeClr val="tx2"/>
            </a:solidFill>
            <a:round/>
            <a:headEnd/>
            <a:tailEnd/>
          </a:ln>
        </p:spPr>
        <p:txBody>
          <a:bodyPr/>
          <a:lstStyle/>
          <a:p>
            <a:endParaRPr lang="en-US"/>
          </a:p>
        </p:txBody>
      </p:sp>
      <p:sp>
        <p:nvSpPr>
          <p:cNvPr id="68" name="Freeform 66"/>
          <p:cNvSpPr>
            <a:spLocks/>
          </p:cNvSpPr>
          <p:nvPr/>
        </p:nvSpPr>
        <p:spPr bwMode="auto">
          <a:xfrm>
            <a:off x="4717543" y="2379915"/>
            <a:ext cx="60399" cy="63144"/>
          </a:xfrm>
          <a:custGeom>
            <a:avLst/>
            <a:gdLst>
              <a:gd name="T0" fmla="*/ 29 w 50"/>
              <a:gd name="T1" fmla="*/ 57 h 57"/>
              <a:gd name="T2" fmla="*/ 43 w 50"/>
              <a:gd name="T3" fmla="*/ 43 h 57"/>
              <a:gd name="T4" fmla="*/ 50 w 50"/>
              <a:gd name="T5" fmla="*/ 43 h 57"/>
              <a:gd name="T6" fmla="*/ 50 w 50"/>
              <a:gd name="T7" fmla="*/ 29 h 57"/>
              <a:gd name="T8" fmla="*/ 43 w 50"/>
              <a:gd name="T9" fmla="*/ 22 h 57"/>
              <a:gd name="T10" fmla="*/ 29 w 50"/>
              <a:gd name="T11" fmla="*/ 7 h 57"/>
              <a:gd name="T12" fmla="*/ 7 w 50"/>
              <a:gd name="T13" fmla="*/ 0 h 57"/>
              <a:gd name="T14" fmla="*/ 0 w 50"/>
              <a:gd name="T15" fmla="*/ 7 h 57"/>
              <a:gd name="T16" fmla="*/ 22 w 50"/>
              <a:gd name="T17" fmla="*/ 29 h 57"/>
              <a:gd name="T18" fmla="*/ 29 w 50"/>
              <a:gd name="T19" fmla="*/ 57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57"/>
              <a:gd name="T32" fmla="*/ 50 w 50"/>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57">
                <a:moveTo>
                  <a:pt x="29" y="57"/>
                </a:moveTo>
                <a:lnTo>
                  <a:pt x="43" y="43"/>
                </a:lnTo>
                <a:lnTo>
                  <a:pt x="50" y="43"/>
                </a:lnTo>
                <a:lnTo>
                  <a:pt x="50" y="29"/>
                </a:lnTo>
                <a:lnTo>
                  <a:pt x="43" y="22"/>
                </a:lnTo>
                <a:lnTo>
                  <a:pt x="29" y="7"/>
                </a:lnTo>
                <a:lnTo>
                  <a:pt x="7" y="0"/>
                </a:lnTo>
                <a:lnTo>
                  <a:pt x="0" y="7"/>
                </a:lnTo>
                <a:lnTo>
                  <a:pt x="22" y="29"/>
                </a:lnTo>
                <a:lnTo>
                  <a:pt x="29"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69" name="Freeform 67"/>
          <p:cNvSpPr>
            <a:spLocks/>
          </p:cNvSpPr>
          <p:nvPr/>
        </p:nvSpPr>
        <p:spPr bwMode="auto">
          <a:xfrm>
            <a:off x="4991751" y="2489586"/>
            <a:ext cx="119588" cy="47634"/>
          </a:xfrm>
          <a:custGeom>
            <a:avLst/>
            <a:gdLst>
              <a:gd name="T0" fmla="*/ 85 w 99"/>
              <a:gd name="T1" fmla="*/ 43 h 43"/>
              <a:gd name="T2" fmla="*/ 43 w 99"/>
              <a:gd name="T3" fmla="*/ 43 h 43"/>
              <a:gd name="T4" fmla="*/ 43 w 99"/>
              <a:gd name="T5" fmla="*/ 36 h 43"/>
              <a:gd name="T6" fmla="*/ 28 w 99"/>
              <a:gd name="T7" fmla="*/ 36 h 43"/>
              <a:gd name="T8" fmla="*/ 28 w 99"/>
              <a:gd name="T9" fmla="*/ 22 h 43"/>
              <a:gd name="T10" fmla="*/ 7 w 99"/>
              <a:gd name="T11" fmla="*/ 15 h 43"/>
              <a:gd name="T12" fmla="*/ 0 w 99"/>
              <a:gd name="T13" fmla="*/ 0 h 43"/>
              <a:gd name="T14" fmla="*/ 35 w 99"/>
              <a:gd name="T15" fmla="*/ 0 h 43"/>
              <a:gd name="T16" fmla="*/ 64 w 99"/>
              <a:gd name="T17" fmla="*/ 15 h 43"/>
              <a:gd name="T18" fmla="*/ 85 w 99"/>
              <a:gd name="T19" fmla="*/ 15 h 43"/>
              <a:gd name="T20" fmla="*/ 99 w 99"/>
              <a:gd name="T21" fmla="*/ 36 h 43"/>
              <a:gd name="T22" fmla="*/ 85 w 99"/>
              <a:gd name="T23" fmla="*/ 36 h 43"/>
              <a:gd name="T24" fmla="*/ 85 w 99"/>
              <a:gd name="T25" fmla="*/ 43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9"/>
              <a:gd name="T40" fmla="*/ 0 h 43"/>
              <a:gd name="T41" fmla="*/ 99 w 99"/>
              <a:gd name="T42" fmla="*/ 43 h 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9" h="43">
                <a:moveTo>
                  <a:pt x="85" y="43"/>
                </a:moveTo>
                <a:lnTo>
                  <a:pt x="43" y="43"/>
                </a:lnTo>
                <a:lnTo>
                  <a:pt x="43" y="36"/>
                </a:lnTo>
                <a:lnTo>
                  <a:pt x="28" y="36"/>
                </a:lnTo>
                <a:lnTo>
                  <a:pt x="28" y="22"/>
                </a:lnTo>
                <a:lnTo>
                  <a:pt x="7" y="15"/>
                </a:lnTo>
                <a:lnTo>
                  <a:pt x="0" y="0"/>
                </a:lnTo>
                <a:lnTo>
                  <a:pt x="35" y="0"/>
                </a:lnTo>
                <a:lnTo>
                  <a:pt x="64" y="15"/>
                </a:lnTo>
                <a:lnTo>
                  <a:pt x="85" y="15"/>
                </a:lnTo>
                <a:lnTo>
                  <a:pt x="99" y="36"/>
                </a:lnTo>
                <a:lnTo>
                  <a:pt x="85" y="36"/>
                </a:lnTo>
                <a:lnTo>
                  <a:pt x="85" y="43"/>
                </a:lnTo>
                <a:close/>
              </a:path>
            </a:pathLst>
          </a:custGeom>
          <a:solidFill>
            <a:schemeClr val="bg1"/>
          </a:solidFill>
          <a:ln w="6350" cmpd="sng">
            <a:solidFill>
              <a:schemeClr val="tx2"/>
            </a:solidFill>
            <a:round/>
            <a:headEnd/>
            <a:tailEnd/>
          </a:ln>
        </p:spPr>
        <p:txBody>
          <a:bodyPr/>
          <a:lstStyle/>
          <a:p>
            <a:endParaRPr lang="en-US"/>
          </a:p>
        </p:txBody>
      </p:sp>
      <p:sp>
        <p:nvSpPr>
          <p:cNvPr id="70" name="Freeform 68"/>
          <p:cNvSpPr>
            <a:spLocks/>
          </p:cNvSpPr>
          <p:nvPr/>
        </p:nvSpPr>
        <p:spPr bwMode="auto">
          <a:xfrm>
            <a:off x="4991751" y="2489586"/>
            <a:ext cx="119588" cy="47634"/>
          </a:xfrm>
          <a:custGeom>
            <a:avLst/>
            <a:gdLst>
              <a:gd name="T0" fmla="*/ 85 w 99"/>
              <a:gd name="T1" fmla="*/ 43 h 43"/>
              <a:gd name="T2" fmla="*/ 43 w 99"/>
              <a:gd name="T3" fmla="*/ 43 h 43"/>
              <a:gd name="T4" fmla="*/ 43 w 99"/>
              <a:gd name="T5" fmla="*/ 36 h 43"/>
              <a:gd name="T6" fmla="*/ 28 w 99"/>
              <a:gd name="T7" fmla="*/ 36 h 43"/>
              <a:gd name="T8" fmla="*/ 28 w 99"/>
              <a:gd name="T9" fmla="*/ 22 h 43"/>
              <a:gd name="T10" fmla="*/ 7 w 99"/>
              <a:gd name="T11" fmla="*/ 15 h 43"/>
              <a:gd name="T12" fmla="*/ 0 w 99"/>
              <a:gd name="T13" fmla="*/ 0 h 43"/>
              <a:gd name="T14" fmla="*/ 35 w 99"/>
              <a:gd name="T15" fmla="*/ 0 h 43"/>
              <a:gd name="T16" fmla="*/ 64 w 99"/>
              <a:gd name="T17" fmla="*/ 15 h 43"/>
              <a:gd name="T18" fmla="*/ 85 w 99"/>
              <a:gd name="T19" fmla="*/ 15 h 43"/>
              <a:gd name="T20" fmla="*/ 99 w 99"/>
              <a:gd name="T21" fmla="*/ 36 h 43"/>
              <a:gd name="T22" fmla="*/ 85 w 99"/>
              <a:gd name="T23" fmla="*/ 36 h 43"/>
              <a:gd name="T24" fmla="*/ 85 w 99"/>
              <a:gd name="T25" fmla="*/ 43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9"/>
              <a:gd name="T40" fmla="*/ 0 h 43"/>
              <a:gd name="T41" fmla="*/ 99 w 99"/>
              <a:gd name="T42" fmla="*/ 43 h 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9" h="43">
                <a:moveTo>
                  <a:pt x="85" y="43"/>
                </a:moveTo>
                <a:lnTo>
                  <a:pt x="43" y="43"/>
                </a:lnTo>
                <a:lnTo>
                  <a:pt x="43" y="36"/>
                </a:lnTo>
                <a:lnTo>
                  <a:pt x="28" y="36"/>
                </a:lnTo>
                <a:lnTo>
                  <a:pt x="28" y="22"/>
                </a:lnTo>
                <a:lnTo>
                  <a:pt x="7" y="15"/>
                </a:lnTo>
                <a:lnTo>
                  <a:pt x="0" y="0"/>
                </a:lnTo>
                <a:lnTo>
                  <a:pt x="35" y="0"/>
                </a:lnTo>
                <a:lnTo>
                  <a:pt x="64" y="15"/>
                </a:lnTo>
                <a:lnTo>
                  <a:pt x="85" y="15"/>
                </a:lnTo>
                <a:lnTo>
                  <a:pt x="99" y="36"/>
                </a:lnTo>
                <a:lnTo>
                  <a:pt x="85" y="36"/>
                </a:lnTo>
                <a:lnTo>
                  <a:pt x="85"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71" name="Freeform 69"/>
          <p:cNvSpPr>
            <a:spLocks/>
          </p:cNvSpPr>
          <p:nvPr/>
        </p:nvSpPr>
        <p:spPr bwMode="auto">
          <a:xfrm>
            <a:off x="5052149" y="2537220"/>
            <a:ext cx="76101" cy="46527"/>
          </a:xfrm>
          <a:custGeom>
            <a:avLst/>
            <a:gdLst>
              <a:gd name="T0" fmla="*/ 35 w 63"/>
              <a:gd name="T1" fmla="*/ 21 h 42"/>
              <a:gd name="T2" fmla="*/ 42 w 63"/>
              <a:gd name="T3" fmla="*/ 28 h 42"/>
              <a:gd name="T4" fmla="*/ 49 w 63"/>
              <a:gd name="T5" fmla="*/ 42 h 42"/>
              <a:gd name="T6" fmla="*/ 63 w 63"/>
              <a:gd name="T7" fmla="*/ 42 h 42"/>
              <a:gd name="T8" fmla="*/ 49 w 63"/>
              <a:gd name="T9" fmla="*/ 21 h 42"/>
              <a:gd name="T10" fmla="*/ 42 w 63"/>
              <a:gd name="T11" fmla="*/ 21 h 42"/>
              <a:gd name="T12" fmla="*/ 42 w 63"/>
              <a:gd name="T13" fmla="*/ 14 h 42"/>
              <a:gd name="T14" fmla="*/ 35 w 63"/>
              <a:gd name="T15" fmla="*/ 0 h 42"/>
              <a:gd name="T16" fmla="*/ 0 w 63"/>
              <a:gd name="T17" fmla="*/ 0 h 42"/>
              <a:gd name="T18" fmla="*/ 14 w 63"/>
              <a:gd name="T19" fmla="*/ 21 h 42"/>
              <a:gd name="T20" fmla="*/ 35 w 63"/>
              <a:gd name="T21" fmla="*/ 21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35" y="21"/>
                </a:moveTo>
                <a:lnTo>
                  <a:pt x="42" y="28"/>
                </a:lnTo>
                <a:lnTo>
                  <a:pt x="49" y="42"/>
                </a:lnTo>
                <a:lnTo>
                  <a:pt x="63" y="42"/>
                </a:lnTo>
                <a:lnTo>
                  <a:pt x="49" y="21"/>
                </a:lnTo>
                <a:lnTo>
                  <a:pt x="42" y="21"/>
                </a:lnTo>
                <a:lnTo>
                  <a:pt x="42" y="14"/>
                </a:lnTo>
                <a:lnTo>
                  <a:pt x="35" y="0"/>
                </a:lnTo>
                <a:lnTo>
                  <a:pt x="0" y="0"/>
                </a:lnTo>
                <a:lnTo>
                  <a:pt x="14" y="21"/>
                </a:lnTo>
                <a:lnTo>
                  <a:pt x="35" y="21"/>
                </a:lnTo>
                <a:close/>
              </a:path>
            </a:pathLst>
          </a:custGeom>
          <a:solidFill>
            <a:schemeClr val="bg1"/>
          </a:solidFill>
          <a:ln w="6350" cmpd="sng">
            <a:solidFill>
              <a:schemeClr val="tx2"/>
            </a:solidFill>
            <a:round/>
            <a:headEnd/>
            <a:tailEnd/>
          </a:ln>
        </p:spPr>
        <p:txBody>
          <a:bodyPr/>
          <a:lstStyle/>
          <a:p>
            <a:endParaRPr lang="en-US"/>
          </a:p>
        </p:txBody>
      </p:sp>
      <p:sp>
        <p:nvSpPr>
          <p:cNvPr id="72" name="Freeform 70"/>
          <p:cNvSpPr>
            <a:spLocks/>
          </p:cNvSpPr>
          <p:nvPr/>
        </p:nvSpPr>
        <p:spPr bwMode="auto">
          <a:xfrm>
            <a:off x="5052149" y="2537220"/>
            <a:ext cx="76101" cy="46527"/>
          </a:xfrm>
          <a:custGeom>
            <a:avLst/>
            <a:gdLst>
              <a:gd name="T0" fmla="*/ 35 w 63"/>
              <a:gd name="T1" fmla="*/ 21 h 42"/>
              <a:gd name="T2" fmla="*/ 42 w 63"/>
              <a:gd name="T3" fmla="*/ 28 h 42"/>
              <a:gd name="T4" fmla="*/ 49 w 63"/>
              <a:gd name="T5" fmla="*/ 42 h 42"/>
              <a:gd name="T6" fmla="*/ 63 w 63"/>
              <a:gd name="T7" fmla="*/ 42 h 42"/>
              <a:gd name="T8" fmla="*/ 49 w 63"/>
              <a:gd name="T9" fmla="*/ 21 h 42"/>
              <a:gd name="T10" fmla="*/ 42 w 63"/>
              <a:gd name="T11" fmla="*/ 21 h 42"/>
              <a:gd name="T12" fmla="*/ 42 w 63"/>
              <a:gd name="T13" fmla="*/ 14 h 42"/>
              <a:gd name="T14" fmla="*/ 35 w 63"/>
              <a:gd name="T15" fmla="*/ 0 h 42"/>
              <a:gd name="T16" fmla="*/ 0 w 63"/>
              <a:gd name="T17" fmla="*/ 0 h 42"/>
              <a:gd name="T18" fmla="*/ 14 w 63"/>
              <a:gd name="T19" fmla="*/ 21 h 42"/>
              <a:gd name="T20" fmla="*/ 35 w 63"/>
              <a:gd name="T21" fmla="*/ 21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35" y="21"/>
                </a:moveTo>
                <a:lnTo>
                  <a:pt x="42" y="28"/>
                </a:lnTo>
                <a:lnTo>
                  <a:pt x="49" y="42"/>
                </a:lnTo>
                <a:lnTo>
                  <a:pt x="63" y="42"/>
                </a:lnTo>
                <a:lnTo>
                  <a:pt x="49" y="21"/>
                </a:lnTo>
                <a:lnTo>
                  <a:pt x="42" y="21"/>
                </a:lnTo>
                <a:lnTo>
                  <a:pt x="42" y="14"/>
                </a:lnTo>
                <a:lnTo>
                  <a:pt x="35" y="0"/>
                </a:lnTo>
                <a:lnTo>
                  <a:pt x="0" y="0"/>
                </a:lnTo>
                <a:lnTo>
                  <a:pt x="14" y="21"/>
                </a:lnTo>
                <a:lnTo>
                  <a:pt x="35"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73" name="Freeform 71"/>
          <p:cNvSpPr>
            <a:spLocks/>
          </p:cNvSpPr>
          <p:nvPr/>
        </p:nvSpPr>
        <p:spPr bwMode="auto">
          <a:xfrm>
            <a:off x="5094428" y="2529466"/>
            <a:ext cx="94221" cy="70898"/>
          </a:xfrm>
          <a:custGeom>
            <a:avLst/>
            <a:gdLst>
              <a:gd name="T0" fmla="*/ 50 w 78"/>
              <a:gd name="T1" fmla="*/ 0 h 64"/>
              <a:gd name="T2" fmla="*/ 36 w 78"/>
              <a:gd name="T3" fmla="*/ 14 h 64"/>
              <a:gd name="T4" fmla="*/ 28 w 78"/>
              <a:gd name="T5" fmla="*/ 14 h 64"/>
              <a:gd name="T6" fmla="*/ 14 w 78"/>
              <a:gd name="T7" fmla="*/ 0 h 64"/>
              <a:gd name="T8" fmla="*/ 0 w 78"/>
              <a:gd name="T9" fmla="*/ 0 h 64"/>
              <a:gd name="T10" fmla="*/ 0 w 78"/>
              <a:gd name="T11" fmla="*/ 14 h 64"/>
              <a:gd name="T12" fmla="*/ 7 w 78"/>
              <a:gd name="T13" fmla="*/ 21 h 64"/>
              <a:gd name="T14" fmla="*/ 7 w 78"/>
              <a:gd name="T15" fmla="*/ 28 h 64"/>
              <a:gd name="T16" fmla="*/ 14 w 78"/>
              <a:gd name="T17" fmla="*/ 28 h 64"/>
              <a:gd name="T18" fmla="*/ 28 w 78"/>
              <a:gd name="T19" fmla="*/ 49 h 64"/>
              <a:gd name="T20" fmla="*/ 50 w 78"/>
              <a:gd name="T21" fmla="*/ 42 h 64"/>
              <a:gd name="T22" fmla="*/ 50 w 78"/>
              <a:gd name="T23" fmla="*/ 49 h 64"/>
              <a:gd name="T24" fmla="*/ 71 w 78"/>
              <a:gd name="T25" fmla="*/ 64 h 64"/>
              <a:gd name="T26" fmla="*/ 57 w 78"/>
              <a:gd name="T27" fmla="*/ 49 h 64"/>
              <a:gd name="T28" fmla="*/ 71 w 78"/>
              <a:gd name="T29" fmla="*/ 49 h 64"/>
              <a:gd name="T30" fmla="*/ 71 w 78"/>
              <a:gd name="T31" fmla="*/ 28 h 64"/>
              <a:gd name="T32" fmla="*/ 78 w 78"/>
              <a:gd name="T33" fmla="*/ 21 h 64"/>
              <a:gd name="T34" fmla="*/ 57 w 78"/>
              <a:gd name="T35" fmla="*/ 14 h 64"/>
              <a:gd name="T36" fmla="*/ 50 w 78"/>
              <a:gd name="T37" fmla="*/ 0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64"/>
              <a:gd name="T59" fmla="*/ 78 w 78"/>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64">
                <a:moveTo>
                  <a:pt x="50" y="0"/>
                </a:moveTo>
                <a:lnTo>
                  <a:pt x="36" y="14"/>
                </a:lnTo>
                <a:lnTo>
                  <a:pt x="28" y="14"/>
                </a:lnTo>
                <a:lnTo>
                  <a:pt x="14" y="0"/>
                </a:lnTo>
                <a:lnTo>
                  <a:pt x="0" y="0"/>
                </a:lnTo>
                <a:lnTo>
                  <a:pt x="0" y="14"/>
                </a:lnTo>
                <a:lnTo>
                  <a:pt x="7" y="21"/>
                </a:lnTo>
                <a:lnTo>
                  <a:pt x="7" y="28"/>
                </a:lnTo>
                <a:lnTo>
                  <a:pt x="14" y="28"/>
                </a:lnTo>
                <a:lnTo>
                  <a:pt x="28" y="49"/>
                </a:lnTo>
                <a:lnTo>
                  <a:pt x="50" y="42"/>
                </a:lnTo>
                <a:lnTo>
                  <a:pt x="50" y="49"/>
                </a:lnTo>
                <a:lnTo>
                  <a:pt x="71" y="64"/>
                </a:lnTo>
                <a:lnTo>
                  <a:pt x="57" y="49"/>
                </a:lnTo>
                <a:lnTo>
                  <a:pt x="71" y="49"/>
                </a:lnTo>
                <a:lnTo>
                  <a:pt x="71" y="28"/>
                </a:lnTo>
                <a:lnTo>
                  <a:pt x="78" y="21"/>
                </a:lnTo>
                <a:lnTo>
                  <a:pt x="57" y="14"/>
                </a:lnTo>
                <a:lnTo>
                  <a:pt x="50" y="0"/>
                </a:lnTo>
                <a:close/>
              </a:path>
            </a:pathLst>
          </a:custGeom>
          <a:solidFill>
            <a:schemeClr val="bg1"/>
          </a:solidFill>
          <a:ln w="6350" cmpd="sng">
            <a:solidFill>
              <a:schemeClr val="tx2"/>
            </a:solidFill>
            <a:round/>
            <a:headEnd/>
            <a:tailEnd/>
          </a:ln>
        </p:spPr>
        <p:txBody>
          <a:bodyPr/>
          <a:lstStyle/>
          <a:p>
            <a:endParaRPr lang="en-US"/>
          </a:p>
        </p:txBody>
      </p:sp>
      <p:sp>
        <p:nvSpPr>
          <p:cNvPr id="74" name="Freeform 72"/>
          <p:cNvSpPr>
            <a:spLocks/>
          </p:cNvSpPr>
          <p:nvPr/>
        </p:nvSpPr>
        <p:spPr bwMode="auto">
          <a:xfrm>
            <a:off x="5094428" y="2529466"/>
            <a:ext cx="94221" cy="70898"/>
          </a:xfrm>
          <a:custGeom>
            <a:avLst/>
            <a:gdLst>
              <a:gd name="T0" fmla="*/ 50 w 78"/>
              <a:gd name="T1" fmla="*/ 0 h 64"/>
              <a:gd name="T2" fmla="*/ 36 w 78"/>
              <a:gd name="T3" fmla="*/ 14 h 64"/>
              <a:gd name="T4" fmla="*/ 28 w 78"/>
              <a:gd name="T5" fmla="*/ 14 h 64"/>
              <a:gd name="T6" fmla="*/ 14 w 78"/>
              <a:gd name="T7" fmla="*/ 0 h 64"/>
              <a:gd name="T8" fmla="*/ 0 w 78"/>
              <a:gd name="T9" fmla="*/ 0 h 64"/>
              <a:gd name="T10" fmla="*/ 0 w 78"/>
              <a:gd name="T11" fmla="*/ 14 h 64"/>
              <a:gd name="T12" fmla="*/ 7 w 78"/>
              <a:gd name="T13" fmla="*/ 21 h 64"/>
              <a:gd name="T14" fmla="*/ 7 w 78"/>
              <a:gd name="T15" fmla="*/ 28 h 64"/>
              <a:gd name="T16" fmla="*/ 14 w 78"/>
              <a:gd name="T17" fmla="*/ 28 h 64"/>
              <a:gd name="T18" fmla="*/ 28 w 78"/>
              <a:gd name="T19" fmla="*/ 49 h 64"/>
              <a:gd name="T20" fmla="*/ 50 w 78"/>
              <a:gd name="T21" fmla="*/ 42 h 64"/>
              <a:gd name="T22" fmla="*/ 50 w 78"/>
              <a:gd name="T23" fmla="*/ 49 h 64"/>
              <a:gd name="T24" fmla="*/ 71 w 78"/>
              <a:gd name="T25" fmla="*/ 64 h 64"/>
              <a:gd name="T26" fmla="*/ 57 w 78"/>
              <a:gd name="T27" fmla="*/ 49 h 64"/>
              <a:gd name="T28" fmla="*/ 71 w 78"/>
              <a:gd name="T29" fmla="*/ 49 h 64"/>
              <a:gd name="T30" fmla="*/ 71 w 78"/>
              <a:gd name="T31" fmla="*/ 28 h 64"/>
              <a:gd name="T32" fmla="*/ 78 w 78"/>
              <a:gd name="T33" fmla="*/ 21 h 64"/>
              <a:gd name="T34" fmla="*/ 57 w 78"/>
              <a:gd name="T35" fmla="*/ 14 h 64"/>
              <a:gd name="T36" fmla="*/ 50 w 78"/>
              <a:gd name="T37" fmla="*/ 0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64"/>
              <a:gd name="T59" fmla="*/ 78 w 78"/>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64">
                <a:moveTo>
                  <a:pt x="50" y="0"/>
                </a:moveTo>
                <a:lnTo>
                  <a:pt x="36" y="14"/>
                </a:lnTo>
                <a:lnTo>
                  <a:pt x="28" y="14"/>
                </a:lnTo>
                <a:lnTo>
                  <a:pt x="14" y="0"/>
                </a:lnTo>
                <a:lnTo>
                  <a:pt x="0" y="0"/>
                </a:lnTo>
                <a:lnTo>
                  <a:pt x="0" y="14"/>
                </a:lnTo>
                <a:lnTo>
                  <a:pt x="7" y="21"/>
                </a:lnTo>
                <a:lnTo>
                  <a:pt x="7" y="28"/>
                </a:lnTo>
                <a:lnTo>
                  <a:pt x="14" y="28"/>
                </a:lnTo>
                <a:lnTo>
                  <a:pt x="28" y="49"/>
                </a:lnTo>
                <a:lnTo>
                  <a:pt x="50" y="42"/>
                </a:lnTo>
                <a:lnTo>
                  <a:pt x="50" y="49"/>
                </a:lnTo>
                <a:lnTo>
                  <a:pt x="71" y="64"/>
                </a:lnTo>
                <a:lnTo>
                  <a:pt x="57" y="49"/>
                </a:lnTo>
                <a:lnTo>
                  <a:pt x="71" y="49"/>
                </a:lnTo>
                <a:lnTo>
                  <a:pt x="71" y="28"/>
                </a:lnTo>
                <a:lnTo>
                  <a:pt x="78" y="21"/>
                </a:lnTo>
                <a:lnTo>
                  <a:pt x="57" y="14"/>
                </a:lnTo>
                <a:lnTo>
                  <a:pt x="5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75" name="Freeform 73"/>
          <p:cNvSpPr>
            <a:spLocks/>
          </p:cNvSpPr>
          <p:nvPr/>
        </p:nvSpPr>
        <p:spPr bwMode="auto">
          <a:xfrm>
            <a:off x="5094428" y="2239227"/>
            <a:ext cx="753770" cy="297993"/>
          </a:xfrm>
          <a:custGeom>
            <a:avLst/>
            <a:gdLst>
              <a:gd name="T0" fmla="*/ 610 w 624"/>
              <a:gd name="T1" fmla="*/ 134 h 269"/>
              <a:gd name="T2" fmla="*/ 602 w 624"/>
              <a:gd name="T3" fmla="*/ 156 h 269"/>
              <a:gd name="T4" fmla="*/ 574 w 624"/>
              <a:gd name="T5" fmla="*/ 184 h 269"/>
              <a:gd name="T6" fmla="*/ 560 w 624"/>
              <a:gd name="T7" fmla="*/ 226 h 269"/>
              <a:gd name="T8" fmla="*/ 539 w 624"/>
              <a:gd name="T9" fmla="*/ 234 h 269"/>
              <a:gd name="T10" fmla="*/ 454 w 624"/>
              <a:gd name="T11" fmla="*/ 226 h 269"/>
              <a:gd name="T12" fmla="*/ 439 w 624"/>
              <a:gd name="T13" fmla="*/ 248 h 269"/>
              <a:gd name="T14" fmla="*/ 411 w 624"/>
              <a:gd name="T15" fmla="*/ 248 h 269"/>
              <a:gd name="T16" fmla="*/ 376 w 624"/>
              <a:gd name="T17" fmla="*/ 269 h 269"/>
              <a:gd name="T18" fmla="*/ 347 w 624"/>
              <a:gd name="T19" fmla="*/ 262 h 269"/>
              <a:gd name="T20" fmla="*/ 326 w 624"/>
              <a:gd name="T21" fmla="*/ 234 h 269"/>
              <a:gd name="T22" fmla="*/ 262 w 624"/>
              <a:gd name="T23" fmla="*/ 226 h 269"/>
              <a:gd name="T24" fmla="*/ 156 w 624"/>
              <a:gd name="T25" fmla="*/ 198 h 269"/>
              <a:gd name="T26" fmla="*/ 163 w 624"/>
              <a:gd name="T27" fmla="*/ 269 h 269"/>
              <a:gd name="T28" fmla="*/ 121 w 624"/>
              <a:gd name="T29" fmla="*/ 248 h 269"/>
              <a:gd name="T30" fmla="*/ 113 w 624"/>
              <a:gd name="T31" fmla="*/ 248 h 269"/>
              <a:gd name="T32" fmla="*/ 99 w 624"/>
              <a:gd name="T33" fmla="*/ 234 h 269"/>
              <a:gd name="T34" fmla="*/ 85 w 624"/>
              <a:gd name="T35" fmla="*/ 205 h 269"/>
              <a:gd name="T36" fmla="*/ 85 w 624"/>
              <a:gd name="T37" fmla="*/ 184 h 269"/>
              <a:gd name="T38" fmla="*/ 113 w 624"/>
              <a:gd name="T39" fmla="*/ 170 h 269"/>
              <a:gd name="T40" fmla="*/ 71 w 624"/>
              <a:gd name="T41" fmla="*/ 156 h 269"/>
              <a:gd name="T42" fmla="*/ 28 w 624"/>
              <a:gd name="T43" fmla="*/ 149 h 269"/>
              <a:gd name="T44" fmla="*/ 7 w 624"/>
              <a:gd name="T45" fmla="*/ 134 h 269"/>
              <a:gd name="T46" fmla="*/ 7 w 624"/>
              <a:gd name="T47" fmla="*/ 92 h 269"/>
              <a:gd name="T48" fmla="*/ 28 w 624"/>
              <a:gd name="T49" fmla="*/ 99 h 269"/>
              <a:gd name="T50" fmla="*/ 28 w 624"/>
              <a:gd name="T51" fmla="*/ 85 h 269"/>
              <a:gd name="T52" fmla="*/ 57 w 624"/>
              <a:gd name="T53" fmla="*/ 71 h 269"/>
              <a:gd name="T54" fmla="*/ 85 w 624"/>
              <a:gd name="T55" fmla="*/ 71 h 269"/>
              <a:gd name="T56" fmla="*/ 113 w 624"/>
              <a:gd name="T57" fmla="*/ 85 h 269"/>
              <a:gd name="T58" fmla="*/ 142 w 624"/>
              <a:gd name="T59" fmla="*/ 85 h 269"/>
              <a:gd name="T60" fmla="*/ 184 w 624"/>
              <a:gd name="T61" fmla="*/ 85 h 269"/>
              <a:gd name="T62" fmla="*/ 220 w 624"/>
              <a:gd name="T63" fmla="*/ 71 h 269"/>
              <a:gd name="T64" fmla="*/ 199 w 624"/>
              <a:gd name="T65" fmla="*/ 49 h 269"/>
              <a:gd name="T66" fmla="*/ 199 w 624"/>
              <a:gd name="T67" fmla="*/ 42 h 269"/>
              <a:gd name="T68" fmla="*/ 184 w 624"/>
              <a:gd name="T69" fmla="*/ 28 h 269"/>
              <a:gd name="T70" fmla="*/ 206 w 624"/>
              <a:gd name="T71" fmla="*/ 21 h 269"/>
              <a:gd name="T72" fmla="*/ 291 w 624"/>
              <a:gd name="T73" fmla="*/ 14 h 269"/>
              <a:gd name="T74" fmla="*/ 326 w 624"/>
              <a:gd name="T75" fmla="*/ 0 h 269"/>
              <a:gd name="T76" fmla="*/ 333 w 624"/>
              <a:gd name="T77" fmla="*/ 21 h 269"/>
              <a:gd name="T78" fmla="*/ 376 w 624"/>
              <a:gd name="T79" fmla="*/ 21 h 269"/>
              <a:gd name="T80" fmla="*/ 390 w 624"/>
              <a:gd name="T81" fmla="*/ 28 h 269"/>
              <a:gd name="T82" fmla="*/ 418 w 624"/>
              <a:gd name="T83" fmla="*/ 21 h 269"/>
              <a:gd name="T84" fmla="*/ 496 w 624"/>
              <a:gd name="T85" fmla="*/ 85 h 269"/>
              <a:gd name="T86" fmla="*/ 517 w 624"/>
              <a:gd name="T87" fmla="*/ 85 h 269"/>
              <a:gd name="T88" fmla="*/ 588 w 624"/>
              <a:gd name="T89" fmla="*/ 99 h 269"/>
              <a:gd name="T90" fmla="*/ 610 w 624"/>
              <a:gd name="T91" fmla="*/ 99 h 269"/>
              <a:gd name="T92" fmla="*/ 624 w 624"/>
              <a:gd name="T93" fmla="*/ 127 h 2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24"/>
              <a:gd name="T142" fmla="*/ 0 h 269"/>
              <a:gd name="T143" fmla="*/ 624 w 624"/>
              <a:gd name="T144" fmla="*/ 269 h 26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24" h="269">
                <a:moveTo>
                  <a:pt x="624" y="127"/>
                </a:moveTo>
                <a:lnTo>
                  <a:pt x="610" y="134"/>
                </a:lnTo>
                <a:lnTo>
                  <a:pt x="610" y="156"/>
                </a:lnTo>
                <a:lnTo>
                  <a:pt x="602" y="156"/>
                </a:lnTo>
                <a:lnTo>
                  <a:pt x="574" y="156"/>
                </a:lnTo>
                <a:lnTo>
                  <a:pt x="574" y="184"/>
                </a:lnTo>
                <a:lnTo>
                  <a:pt x="546" y="198"/>
                </a:lnTo>
                <a:lnTo>
                  <a:pt x="560" y="226"/>
                </a:lnTo>
                <a:lnTo>
                  <a:pt x="560" y="248"/>
                </a:lnTo>
                <a:lnTo>
                  <a:pt x="539" y="234"/>
                </a:lnTo>
                <a:lnTo>
                  <a:pt x="475" y="234"/>
                </a:lnTo>
                <a:lnTo>
                  <a:pt x="454" y="226"/>
                </a:lnTo>
                <a:lnTo>
                  <a:pt x="454" y="234"/>
                </a:lnTo>
                <a:lnTo>
                  <a:pt x="439" y="248"/>
                </a:lnTo>
                <a:lnTo>
                  <a:pt x="411" y="234"/>
                </a:lnTo>
                <a:lnTo>
                  <a:pt x="411" y="248"/>
                </a:lnTo>
                <a:lnTo>
                  <a:pt x="397" y="262"/>
                </a:lnTo>
                <a:lnTo>
                  <a:pt x="376" y="269"/>
                </a:lnTo>
                <a:lnTo>
                  <a:pt x="347" y="269"/>
                </a:lnTo>
                <a:lnTo>
                  <a:pt x="347" y="262"/>
                </a:lnTo>
                <a:lnTo>
                  <a:pt x="333" y="262"/>
                </a:lnTo>
                <a:lnTo>
                  <a:pt x="326" y="234"/>
                </a:lnTo>
                <a:lnTo>
                  <a:pt x="305" y="219"/>
                </a:lnTo>
                <a:lnTo>
                  <a:pt x="262" y="226"/>
                </a:lnTo>
                <a:lnTo>
                  <a:pt x="199" y="184"/>
                </a:lnTo>
                <a:lnTo>
                  <a:pt x="156" y="198"/>
                </a:lnTo>
                <a:lnTo>
                  <a:pt x="177" y="269"/>
                </a:lnTo>
                <a:lnTo>
                  <a:pt x="163" y="269"/>
                </a:lnTo>
                <a:lnTo>
                  <a:pt x="135" y="248"/>
                </a:lnTo>
                <a:lnTo>
                  <a:pt x="121" y="248"/>
                </a:lnTo>
                <a:lnTo>
                  <a:pt x="113" y="262"/>
                </a:lnTo>
                <a:lnTo>
                  <a:pt x="113" y="248"/>
                </a:lnTo>
                <a:lnTo>
                  <a:pt x="113" y="234"/>
                </a:lnTo>
                <a:lnTo>
                  <a:pt x="99" y="234"/>
                </a:lnTo>
                <a:lnTo>
                  <a:pt x="78" y="205"/>
                </a:lnTo>
                <a:lnTo>
                  <a:pt x="85" y="205"/>
                </a:lnTo>
                <a:lnTo>
                  <a:pt x="78" y="198"/>
                </a:lnTo>
                <a:lnTo>
                  <a:pt x="85" y="184"/>
                </a:lnTo>
                <a:lnTo>
                  <a:pt x="135" y="184"/>
                </a:lnTo>
                <a:lnTo>
                  <a:pt x="113" y="170"/>
                </a:lnTo>
                <a:lnTo>
                  <a:pt x="85" y="156"/>
                </a:lnTo>
                <a:lnTo>
                  <a:pt x="71" y="156"/>
                </a:lnTo>
                <a:lnTo>
                  <a:pt x="36" y="170"/>
                </a:lnTo>
                <a:lnTo>
                  <a:pt x="28" y="149"/>
                </a:lnTo>
                <a:lnTo>
                  <a:pt x="7" y="149"/>
                </a:lnTo>
                <a:lnTo>
                  <a:pt x="7" y="134"/>
                </a:lnTo>
                <a:lnTo>
                  <a:pt x="0" y="127"/>
                </a:lnTo>
                <a:lnTo>
                  <a:pt x="7" y="92"/>
                </a:lnTo>
                <a:lnTo>
                  <a:pt x="14" y="99"/>
                </a:lnTo>
                <a:lnTo>
                  <a:pt x="28" y="99"/>
                </a:lnTo>
                <a:lnTo>
                  <a:pt x="14" y="85"/>
                </a:lnTo>
                <a:lnTo>
                  <a:pt x="28" y="85"/>
                </a:lnTo>
                <a:lnTo>
                  <a:pt x="50" y="71"/>
                </a:lnTo>
                <a:lnTo>
                  <a:pt x="57" y="71"/>
                </a:lnTo>
                <a:lnTo>
                  <a:pt x="71" y="64"/>
                </a:lnTo>
                <a:lnTo>
                  <a:pt x="85" y="71"/>
                </a:lnTo>
                <a:lnTo>
                  <a:pt x="113" y="92"/>
                </a:lnTo>
                <a:lnTo>
                  <a:pt x="113" y="85"/>
                </a:lnTo>
                <a:lnTo>
                  <a:pt x="121" y="85"/>
                </a:lnTo>
                <a:lnTo>
                  <a:pt x="142" y="85"/>
                </a:lnTo>
                <a:lnTo>
                  <a:pt x="163" y="85"/>
                </a:lnTo>
                <a:lnTo>
                  <a:pt x="184" y="85"/>
                </a:lnTo>
                <a:lnTo>
                  <a:pt x="206" y="85"/>
                </a:lnTo>
                <a:lnTo>
                  <a:pt x="220" y="71"/>
                </a:lnTo>
                <a:lnTo>
                  <a:pt x="184" y="64"/>
                </a:lnTo>
                <a:lnTo>
                  <a:pt x="199" y="49"/>
                </a:lnTo>
                <a:lnTo>
                  <a:pt x="184" y="49"/>
                </a:lnTo>
                <a:lnTo>
                  <a:pt x="199" y="42"/>
                </a:lnTo>
                <a:lnTo>
                  <a:pt x="199" y="28"/>
                </a:lnTo>
                <a:lnTo>
                  <a:pt x="184" y="28"/>
                </a:lnTo>
                <a:lnTo>
                  <a:pt x="184" y="21"/>
                </a:lnTo>
                <a:lnTo>
                  <a:pt x="206" y="21"/>
                </a:lnTo>
                <a:lnTo>
                  <a:pt x="262" y="14"/>
                </a:lnTo>
                <a:lnTo>
                  <a:pt x="291" y="14"/>
                </a:lnTo>
                <a:lnTo>
                  <a:pt x="291" y="0"/>
                </a:lnTo>
                <a:lnTo>
                  <a:pt x="326" y="0"/>
                </a:lnTo>
                <a:lnTo>
                  <a:pt x="333" y="14"/>
                </a:lnTo>
                <a:lnTo>
                  <a:pt x="333" y="21"/>
                </a:lnTo>
                <a:lnTo>
                  <a:pt x="354" y="21"/>
                </a:lnTo>
                <a:lnTo>
                  <a:pt x="376" y="21"/>
                </a:lnTo>
                <a:lnTo>
                  <a:pt x="376" y="28"/>
                </a:lnTo>
                <a:lnTo>
                  <a:pt x="390" y="28"/>
                </a:lnTo>
                <a:lnTo>
                  <a:pt x="411" y="21"/>
                </a:lnTo>
                <a:lnTo>
                  <a:pt x="418" y="21"/>
                </a:lnTo>
                <a:lnTo>
                  <a:pt x="454" y="42"/>
                </a:lnTo>
                <a:lnTo>
                  <a:pt x="496" y="85"/>
                </a:lnTo>
                <a:lnTo>
                  <a:pt x="503" y="71"/>
                </a:lnTo>
                <a:lnTo>
                  <a:pt x="517" y="85"/>
                </a:lnTo>
                <a:lnTo>
                  <a:pt x="546" y="85"/>
                </a:lnTo>
                <a:lnTo>
                  <a:pt x="588" y="99"/>
                </a:lnTo>
                <a:lnTo>
                  <a:pt x="602" y="113"/>
                </a:lnTo>
                <a:lnTo>
                  <a:pt x="610" y="99"/>
                </a:lnTo>
                <a:lnTo>
                  <a:pt x="624" y="113"/>
                </a:lnTo>
                <a:lnTo>
                  <a:pt x="624" y="127"/>
                </a:lnTo>
                <a:close/>
              </a:path>
            </a:pathLst>
          </a:custGeom>
          <a:solidFill>
            <a:schemeClr val="bg1"/>
          </a:solidFill>
          <a:ln w="6350" cmpd="sng">
            <a:solidFill>
              <a:schemeClr val="tx2"/>
            </a:solidFill>
            <a:round/>
            <a:headEnd/>
            <a:tailEnd/>
          </a:ln>
        </p:spPr>
        <p:txBody>
          <a:bodyPr/>
          <a:lstStyle/>
          <a:p>
            <a:endParaRPr lang="en-US"/>
          </a:p>
        </p:txBody>
      </p:sp>
      <p:sp>
        <p:nvSpPr>
          <p:cNvPr id="76" name="Freeform 74"/>
          <p:cNvSpPr>
            <a:spLocks/>
          </p:cNvSpPr>
          <p:nvPr/>
        </p:nvSpPr>
        <p:spPr bwMode="auto">
          <a:xfrm>
            <a:off x="5094428" y="2239227"/>
            <a:ext cx="753770" cy="297993"/>
          </a:xfrm>
          <a:custGeom>
            <a:avLst/>
            <a:gdLst>
              <a:gd name="T0" fmla="*/ 610 w 624"/>
              <a:gd name="T1" fmla="*/ 134 h 269"/>
              <a:gd name="T2" fmla="*/ 602 w 624"/>
              <a:gd name="T3" fmla="*/ 156 h 269"/>
              <a:gd name="T4" fmla="*/ 574 w 624"/>
              <a:gd name="T5" fmla="*/ 184 h 269"/>
              <a:gd name="T6" fmla="*/ 560 w 624"/>
              <a:gd name="T7" fmla="*/ 226 h 269"/>
              <a:gd name="T8" fmla="*/ 539 w 624"/>
              <a:gd name="T9" fmla="*/ 234 h 269"/>
              <a:gd name="T10" fmla="*/ 454 w 624"/>
              <a:gd name="T11" fmla="*/ 226 h 269"/>
              <a:gd name="T12" fmla="*/ 439 w 624"/>
              <a:gd name="T13" fmla="*/ 248 h 269"/>
              <a:gd name="T14" fmla="*/ 411 w 624"/>
              <a:gd name="T15" fmla="*/ 248 h 269"/>
              <a:gd name="T16" fmla="*/ 376 w 624"/>
              <a:gd name="T17" fmla="*/ 269 h 269"/>
              <a:gd name="T18" fmla="*/ 347 w 624"/>
              <a:gd name="T19" fmla="*/ 262 h 269"/>
              <a:gd name="T20" fmla="*/ 326 w 624"/>
              <a:gd name="T21" fmla="*/ 234 h 269"/>
              <a:gd name="T22" fmla="*/ 262 w 624"/>
              <a:gd name="T23" fmla="*/ 226 h 269"/>
              <a:gd name="T24" fmla="*/ 156 w 624"/>
              <a:gd name="T25" fmla="*/ 198 h 269"/>
              <a:gd name="T26" fmla="*/ 163 w 624"/>
              <a:gd name="T27" fmla="*/ 269 h 269"/>
              <a:gd name="T28" fmla="*/ 121 w 624"/>
              <a:gd name="T29" fmla="*/ 248 h 269"/>
              <a:gd name="T30" fmla="*/ 113 w 624"/>
              <a:gd name="T31" fmla="*/ 248 h 269"/>
              <a:gd name="T32" fmla="*/ 99 w 624"/>
              <a:gd name="T33" fmla="*/ 234 h 269"/>
              <a:gd name="T34" fmla="*/ 85 w 624"/>
              <a:gd name="T35" fmla="*/ 205 h 269"/>
              <a:gd name="T36" fmla="*/ 85 w 624"/>
              <a:gd name="T37" fmla="*/ 184 h 269"/>
              <a:gd name="T38" fmla="*/ 113 w 624"/>
              <a:gd name="T39" fmla="*/ 170 h 269"/>
              <a:gd name="T40" fmla="*/ 71 w 624"/>
              <a:gd name="T41" fmla="*/ 156 h 269"/>
              <a:gd name="T42" fmla="*/ 28 w 624"/>
              <a:gd name="T43" fmla="*/ 149 h 269"/>
              <a:gd name="T44" fmla="*/ 7 w 624"/>
              <a:gd name="T45" fmla="*/ 134 h 269"/>
              <a:gd name="T46" fmla="*/ 7 w 624"/>
              <a:gd name="T47" fmla="*/ 92 h 269"/>
              <a:gd name="T48" fmla="*/ 28 w 624"/>
              <a:gd name="T49" fmla="*/ 99 h 269"/>
              <a:gd name="T50" fmla="*/ 28 w 624"/>
              <a:gd name="T51" fmla="*/ 85 h 269"/>
              <a:gd name="T52" fmla="*/ 57 w 624"/>
              <a:gd name="T53" fmla="*/ 71 h 269"/>
              <a:gd name="T54" fmla="*/ 85 w 624"/>
              <a:gd name="T55" fmla="*/ 71 h 269"/>
              <a:gd name="T56" fmla="*/ 113 w 624"/>
              <a:gd name="T57" fmla="*/ 85 h 269"/>
              <a:gd name="T58" fmla="*/ 142 w 624"/>
              <a:gd name="T59" fmla="*/ 85 h 269"/>
              <a:gd name="T60" fmla="*/ 184 w 624"/>
              <a:gd name="T61" fmla="*/ 85 h 269"/>
              <a:gd name="T62" fmla="*/ 220 w 624"/>
              <a:gd name="T63" fmla="*/ 71 h 269"/>
              <a:gd name="T64" fmla="*/ 199 w 624"/>
              <a:gd name="T65" fmla="*/ 49 h 269"/>
              <a:gd name="T66" fmla="*/ 199 w 624"/>
              <a:gd name="T67" fmla="*/ 42 h 269"/>
              <a:gd name="T68" fmla="*/ 184 w 624"/>
              <a:gd name="T69" fmla="*/ 28 h 269"/>
              <a:gd name="T70" fmla="*/ 206 w 624"/>
              <a:gd name="T71" fmla="*/ 21 h 269"/>
              <a:gd name="T72" fmla="*/ 291 w 624"/>
              <a:gd name="T73" fmla="*/ 14 h 269"/>
              <a:gd name="T74" fmla="*/ 326 w 624"/>
              <a:gd name="T75" fmla="*/ 0 h 269"/>
              <a:gd name="T76" fmla="*/ 333 w 624"/>
              <a:gd name="T77" fmla="*/ 21 h 269"/>
              <a:gd name="T78" fmla="*/ 376 w 624"/>
              <a:gd name="T79" fmla="*/ 21 h 269"/>
              <a:gd name="T80" fmla="*/ 390 w 624"/>
              <a:gd name="T81" fmla="*/ 28 h 269"/>
              <a:gd name="T82" fmla="*/ 418 w 624"/>
              <a:gd name="T83" fmla="*/ 21 h 269"/>
              <a:gd name="T84" fmla="*/ 496 w 624"/>
              <a:gd name="T85" fmla="*/ 85 h 269"/>
              <a:gd name="T86" fmla="*/ 517 w 624"/>
              <a:gd name="T87" fmla="*/ 85 h 269"/>
              <a:gd name="T88" fmla="*/ 588 w 624"/>
              <a:gd name="T89" fmla="*/ 99 h 269"/>
              <a:gd name="T90" fmla="*/ 610 w 624"/>
              <a:gd name="T91" fmla="*/ 99 h 269"/>
              <a:gd name="T92" fmla="*/ 624 w 624"/>
              <a:gd name="T93" fmla="*/ 127 h 2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24"/>
              <a:gd name="T142" fmla="*/ 0 h 269"/>
              <a:gd name="T143" fmla="*/ 624 w 624"/>
              <a:gd name="T144" fmla="*/ 269 h 26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24" h="269">
                <a:moveTo>
                  <a:pt x="624" y="127"/>
                </a:moveTo>
                <a:lnTo>
                  <a:pt x="610" y="134"/>
                </a:lnTo>
                <a:lnTo>
                  <a:pt x="610" y="156"/>
                </a:lnTo>
                <a:lnTo>
                  <a:pt x="602" y="156"/>
                </a:lnTo>
                <a:lnTo>
                  <a:pt x="574" y="156"/>
                </a:lnTo>
                <a:lnTo>
                  <a:pt x="574" y="184"/>
                </a:lnTo>
                <a:lnTo>
                  <a:pt x="546" y="198"/>
                </a:lnTo>
                <a:lnTo>
                  <a:pt x="560" y="226"/>
                </a:lnTo>
                <a:lnTo>
                  <a:pt x="560" y="248"/>
                </a:lnTo>
                <a:lnTo>
                  <a:pt x="539" y="234"/>
                </a:lnTo>
                <a:lnTo>
                  <a:pt x="475" y="234"/>
                </a:lnTo>
                <a:lnTo>
                  <a:pt x="454" y="226"/>
                </a:lnTo>
                <a:lnTo>
                  <a:pt x="454" y="234"/>
                </a:lnTo>
                <a:lnTo>
                  <a:pt x="439" y="248"/>
                </a:lnTo>
                <a:lnTo>
                  <a:pt x="411" y="234"/>
                </a:lnTo>
                <a:lnTo>
                  <a:pt x="411" y="248"/>
                </a:lnTo>
                <a:lnTo>
                  <a:pt x="397" y="262"/>
                </a:lnTo>
                <a:lnTo>
                  <a:pt x="376" y="269"/>
                </a:lnTo>
                <a:lnTo>
                  <a:pt x="347" y="269"/>
                </a:lnTo>
                <a:lnTo>
                  <a:pt x="347" y="262"/>
                </a:lnTo>
                <a:lnTo>
                  <a:pt x="333" y="262"/>
                </a:lnTo>
                <a:lnTo>
                  <a:pt x="326" y="234"/>
                </a:lnTo>
                <a:lnTo>
                  <a:pt x="305" y="219"/>
                </a:lnTo>
                <a:lnTo>
                  <a:pt x="262" y="226"/>
                </a:lnTo>
                <a:lnTo>
                  <a:pt x="199" y="184"/>
                </a:lnTo>
                <a:lnTo>
                  <a:pt x="156" y="198"/>
                </a:lnTo>
                <a:lnTo>
                  <a:pt x="177" y="269"/>
                </a:lnTo>
                <a:lnTo>
                  <a:pt x="163" y="269"/>
                </a:lnTo>
                <a:lnTo>
                  <a:pt x="135" y="248"/>
                </a:lnTo>
                <a:lnTo>
                  <a:pt x="121" y="248"/>
                </a:lnTo>
                <a:lnTo>
                  <a:pt x="113" y="262"/>
                </a:lnTo>
                <a:lnTo>
                  <a:pt x="113" y="248"/>
                </a:lnTo>
                <a:lnTo>
                  <a:pt x="113" y="234"/>
                </a:lnTo>
                <a:lnTo>
                  <a:pt x="99" y="234"/>
                </a:lnTo>
                <a:lnTo>
                  <a:pt x="78" y="205"/>
                </a:lnTo>
                <a:lnTo>
                  <a:pt x="85" y="205"/>
                </a:lnTo>
                <a:lnTo>
                  <a:pt x="78" y="198"/>
                </a:lnTo>
                <a:lnTo>
                  <a:pt x="85" y="184"/>
                </a:lnTo>
                <a:lnTo>
                  <a:pt x="135" y="184"/>
                </a:lnTo>
                <a:lnTo>
                  <a:pt x="113" y="170"/>
                </a:lnTo>
                <a:lnTo>
                  <a:pt x="85" y="156"/>
                </a:lnTo>
                <a:lnTo>
                  <a:pt x="71" y="156"/>
                </a:lnTo>
                <a:lnTo>
                  <a:pt x="36" y="170"/>
                </a:lnTo>
                <a:lnTo>
                  <a:pt x="28" y="149"/>
                </a:lnTo>
                <a:lnTo>
                  <a:pt x="7" y="149"/>
                </a:lnTo>
                <a:lnTo>
                  <a:pt x="7" y="134"/>
                </a:lnTo>
                <a:lnTo>
                  <a:pt x="0" y="127"/>
                </a:lnTo>
                <a:lnTo>
                  <a:pt x="7" y="92"/>
                </a:lnTo>
                <a:lnTo>
                  <a:pt x="14" y="99"/>
                </a:lnTo>
                <a:lnTo>
                  <a:pt x="28" y="99"/>
                </a:lnTo>
                <a:lnTo>
                  <a:pt x="14" y="85"/>
                </a:lnTo>
                <a:lnTo>
                  <a:pt x="28" y="85"/>
                </a:lnTo>
                <a:lnTo>
                  <a:pt x="50" y="71"/>
                </a:lnTo>
                <a:lnTo>
                  <a:pt x="57" y="71"/>
                </a:lnTo>
                <a:lnTo>
                  <a:pt x="71" y="64"/>
                </a:lnTo>
                <a:lnTo>
                  <a:pt x="85" y="71"/>
                </a:lnTo>
                <a:lnTo>
                  <a:pt x="113" y="92"/>
                </a:lnTo>
                <a:lnTo>
                  <a:pt x="113" y="85"/>
                </a:lnTo>
                <a:lnTo>
                  <a:pt x="121" y="85"/>
                </a:lnTo>
                <a:lnTo>
                  <a:pt x="142" y="85"/>
                </a:lnTo>
                <a:lnTo>
                  <a:pt x="163" y="85"/>
                </a:lnTo>
                <a:lnTo>
                  <a:pt x="184" y="85"/>
                </a:lnTo>
                <a:lnTo>
                  <a:pt x="206" y="85"/>
                </a:lnTo>
                <a:lnTo>
                  <a:pt x="220" y="71"/>
                </a:lnTo>
                <a:lnTo>
                  <a:pt x="184" y="64"/>
                </a:lnTo>
                <a:lnTo>
                  <a:pt x="199" y="49"/>
                </a:lnTo>
                <a:lnTo>
                  <a:pt x="184" y="49"/>
                </a:lnTo>
                <a:lnTo>
                  <a:pt x="199" y="42"/>
                </a:lnTo>
                <a:lnTo>
                  <a:pt x="199" y="28"/>
                </a:lnTo>
                <a:lnTo>
                  <a:pt x="184" y="28"/>
                </a:lnTo>
                <a:lnTo>
                  <a:pt x="184" y="21"/>
                </a:lnTo>
                <a:lnTo>
                  <a:pt x="206" y="21"/>
                </a:lnTo>
                <a:lnTo>
                  <a:pt x="262" y="14"/>
                </a:lnTo>
                <a:lnTo>
                  <a:pt x="291" y="14"/>
                </a:lnTo>
                <a:lnTo>
                  <a:pt x="291" y="0"/>
                </a:lnTo>
                <a:lnTo>
                  <a:pt x="326" y="0"/>
                </a:lnTo>
                <a:lnTo>
                  <a:pt x="333" y="14"/>
                </a:lnTo>
                <a:lnTo>
                  <a:pt x="333" y="21"/>
                </a:lnTo>
                <a:lnTo>
                  <a:pt x="354" y="21"/>
                </a:lnTo>
                <a:lnTo>
                  <a:pt x="376" y="21"/>
                </a:lnTo>
                <a:lnTo>
                  <a:pt x="376" y="28"/>
                </a:lnTo>
                <a:lnTo>
                  <a:pt x="390" y="28"/>
                </a:lnTo>
                <a:lnTo>
                  <a:pt x="411" y="21"/>
                </a:lnTo>
                <a:lnTo>
                  <a:pt x="418" y="21"/>
                </a:lnTo>
                <a:lnTo>
                  <a:pt x="454" y="42"/>
                </a:lnTo>
                <a:lnTo>
                  <a:pt x="496" y="85"/>
                </a:lnTo>
                <a:lnTo>
                  <a:pt x="503" y="71"/>
                </a:lnTo>
                <a:lnTo>
                  <a:pt x="517" y="85"/>
                </a:lnTo>
                <a:lnTo>
                  <a:pt x="546" y="85"/>
                </a:lnTo>
                <a:lnTo>
                  <a:pt x="588" y="99"/>
                </a:lnTo>
                <a:lnTo>
                  <a:pt x="602" y="113"/>
                </a:lnTo>
                <a:lnTo>
                  <a:pt x="610" y="99"/>
                </a:lnTo>
                <a:lnTo>
                  <a:pt x="624" y="113"/>
                </a:lnTo>
                <a:lnTo>
                  <a:pt x="624" y="127"/>
                </a:lnTo>
                <a:close/>
              </a:path>
            </a:pathLst>
          </a:custGeom>
          <a:solidFill>
            <a:srgbClr val="92D050"/>
          </a:solidFill>
          <a:ln w="6350" cmpd="sng">
            <a:solidFill>
              <a:schemeClr val="tx2"/>
            </a:solidFill>
            <a:prstDash val="solid"/>
            <a:round/>
            <a:headEnd/>
            <a:tailEnd/>
          </a:ln>
        </p:spPr>
        <p:txBody>
          <a:bodyPr/>
          <a:lstStyle/>
          <a:p>
            <a:endParaRPr lang="en-US"/>
          </a:p>
        </p:txBody>
      </p:sp>
      <p:sp>
        <p:nvSpPr>
          <p:cNvPr id="77" name="Freeform 75"/>
          <p:cNvSpPr>
            <a:spLocks/>
          </p:cNvSpPr>
          <p:nvPr/>
        </p:nvSpPr>
        <p:spPr bwMode="auto">
          <a:xfrm>
            <a:off x="5282871" y="2443059"/>
            <a:ext cx="359974" cy="188323"/>
          </a:xfrm>
          <a:custGeom>
            <a:avLst/>
            <a:gdLst>
              <a:gd name="T0" fmla="*/ 198 w 298"/>
              <a:gd name="T1" fmla="*/ 163 h 170"/>
              <a:gd name="T2" fmla="*/ 198 w 298"/>
              <a:gd name="T3" fmla="*/ 149 h 170"/>
              <a:gd name="T4" fmla="*/ 177 w 298"/>
              <a:gd name="T5" fmla="*/ 142 h 170"/>
              <a:gd name="T6" fmla="*/ 128 w 298"/>
              <a:gd name="T7" fmla="*/ 106 h 170"/>
              <a:gd name="T8" fmla="*/ 113 w 298"/>
              <a:gd name="T9" fmla="*/ 92 h 170"/>
              <a:gd name="T10" fmla="*/ 85 w 298"/>
              <a:gd name="T11" fmla="*/ 92 h 170"/>
              <a:gd name="T12" fmla="*/ 71 w 298"/>
              <a:gd name="T13" fmla="*/ 64 h 170"/>
              <a:gd name="T14" fmla="*/ 50 w 298"/>
              <a:gd name="T15" fmla="*/ 57 h 170"/>
              <a:gd name="T16" fmla="*/ 43 w 298"/>
              <a:gd name="T17" fmla="*/ 57 h 170"/>
              <a:gd name="T18" fmla="*/ 28 w 298"/>
              <a:gd name="T19" fmla="*/ 78 h 170"/>
              <a:gd name="T20" fmla="*/ 28 w 298"/>
              <a:gd name="T21" fmla="*/ 92 h 170"/>
              <a:gd name="T22" fmla="*/ 21 w 298"/>
              <a:gd name="T23" fmla="*/ 92 h 170"/>
              <a:gd name="T24" fmla="*/ 0 w 298"/>
              <a:gd name="T25" fmla="*/ 14 h 170"/>
              <a:gd name="T26" fmla="*/ 43 w 298"/>
              <a:gd name="T27" fmla="*/ 0 h 170"/>
              <a:gd name="T28" fmla="*/ 106 w 298"/>
              <a:gd name="T29" fmla="*/ 42 h 170"/>
              <a:gd name="T30" fmla="*/ 149 w 298"/>
              <a:gd name="T31" fmla="*/ 35 h 170"/>
              <a:gd name="T32" fmla="*/ 170 w 298"/>
              <a:gd name="T33" fmla="*/ 57 h 170"/>
              <a:gd name="T34" fmla="*/ 177 w 298"/>
              <a:gd name="T35" fmla="*/ 78 h 170"/>
              <a:gd name="T36" fmla="*/ 191 w 298"/>
              <a:gd name="T37" fmla="*/ 78 h 170"/>
              <a:gd name="T38" fmla="*/ 191 w 298"/>
              <a:gd name="T39" fmla="*/ 92 h 170"/>
              <a:gd name="T40" fmla="*/ 220 w 298"/>
              <a:gd name="T41" fmla="*/ 92 h 170"/>
              <a:gd name="T42" fmla="*/ 241 w 298"/>
              <a:gd name="T43" fmla="*/ 78 h 170"/>
              <a:gd name="T44" fmla="*/ 262 w 298"/>
              <a:gd name="T45" fmla="*/ 92 h 170"/>
              <a:gd name="T46" fmla="*/ 262 w 298"/>
              <a:gd name="T47" fmla="*/ 78 h 170"/>
              <a:gd name="T48" fmla="*/ 298 w 298"/>
              <a:gd name="T49" fmla="*/ 99 h 170"/>
              <a:gd name="T50" fmla="*/ 276 w 298"/>
              <a:gd name="T51" fmla="*/ 106 h 170"/>
              <a:gd name="T52" fmla="*/ 255 w 298"/>
              <a:gd name="T53" fmla="*/ 106 h 170"/>
              <a:gd name="T54" fmla="*/ 255 w 298"/>
              <a:gd name="T55" fmla="*/ 92 h 170"/>
              <a:gd name="T56" fmla="*/ 234 w 298"/>
              <a:gd name="T57" fmla="*/ 99 h 170"/>
              <a:gd name="T58" fmla="*/ 234 w 298"/>
              <a:gd name="T59" fmla="*/ 120 h 170"/>
              <a:gd name="T60" fmla="*/ 205 w 298"/>
              <a:gd name="T61" fmla="*/ 120 h 170"/>
              <a:gd name="T62" fmla="*/ 220 w 298"/>
              <a:gd name="T63" fmla="*/ 127 h 170"/>
              <a:gd name="T64" fmla="*/ 234 w 298"/>
              <a:gd name="T65" fmla="*/ 149 h 170"/>
              <a:gd name="T66" fmla="*/ 220 w 298"/>
              <a:gd name="T67" fmla="*/ 170 h 170"/>
              <a:gd name="T68" fmla="*/ 198 w 298"/>
              <a:gd name="T69" fmla="*/ 163 h 1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8"/>
              <a:gd name="T106" fmla="*/ 0 h 170"/>
              <a:gd name="T107" fmla="*/ 298 w 298"/>
              <a:gd name="T108" fmla="*/ 170 h 1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8" h="170">
                <a:moveTo>
                  <a:pt x="198" y="163"/>
                </a:moveTo>
                <a:lnTo>
                  <a:pt x="198" y="149"/>
                </a:lnTo>
                <a:lnTo>
                  <a:pt x="177" y="142"/>
                </a:lnTo>
                <a:lnTo>
                  <a:pt x="128" y="106"/>
                </a:lnTo>
                <a:lnTo>
                  <a:pt x="113" y="92"/>
                </a:lnTo>
                <a:lnTo>
                  <a:pt x="85" y="92"/>
                </a:lnTo>
                <a:lnTo>
                  <a:pt x="71" y="64"/>
                </a:lnTo>
                <a:lnTo>
                  <a:pt x="50" y="57"/>
                </a:lnTo>
                <a:lnTo>
                  <a:pt x="43" y="57"/>
                </a:lnTo>
                <a:lnTo>
                  <a:pt x="28" y="78"/>
                </a:lnTo>
                <a:lnTo>
                  <a:pt x="28" y="92"/>
                </a:lnTo>
                <a:lnTo>
                  <a:pt x="21" y="92"/>
                </a:lnTo>
                <a:lnTo>
                  <a:pt x="0" y="14"/>
                </a:lnTo>
                <a:lnTo>
                  <a:pt x="43" y="0"/>
                </a:lnTo>
                <a:lnTo>
                  <a:pt x="106" y="42"/>
                </a:lnTo>
                <a:lnTo>
                  <a:pt x="149" y="35"/>
                </a:lnTo>
                <a:lnTo>
                  <a:pt x="170" y="57"/>
                </a:lnTo>
                <a:lnTo>
                  <a:pt x="177" y="78"/>
                </a:lnTo>
                <a:lnTo>
                  <a:pt x="191" y="78"/>
                </a:lnTo>
                <a:lnTo>
                  <a:pt x="191" y="92"/>
                </a:lnTo>
                <a:lnTo>
                  <a:pt x="220" y="92"/>
                </a:lnTo>
                <a:lnTo>
                  <a:pt x="241" y="78"/>
                </a:lnTo>
                <a:lnTo>
                  <a:pt x="262" y="92"/>
                </a:lnTo>
                <a:lnTo>
                  <a:pt x="262" y="78"/>
                </a:lnTo>
                <a:lnTo>
                  <a:pt x="298" y="99"/>
                </a:lnTo>
                <a:lnTo>
                  <a:pt x="276" y="106"/>
                </a:lnTo>
                <a:lnTo>
                  <a:pt x="255" y="106"/>
                </a:lnTo>
                <a:lnTo>
                  <a:pt x="255" y="92"/>
                </a:lnTo>
                <a:lnTo>
                  <a:pt x="234" y="99"/>
                </a:lnTo>
                <a:lnTo>
                  <a:pt x="234" y="120"/>
                </a:lnTo>
                <a:lnTo>
                  <a:pt x="205" y="120"/>
                </a:lnTo>
                <a:lnTo>
                  <a:pt x="220" y="127"/>
                </a:lnTo>
                <a:lnTo>
                  <a:pt x="234" y="149"/>
                </a:lnTo>
                <a:lnTo>
                  <a:pt x="220" y="170"/>
                </a:lnTo>
                <a:lnTo>
                  <a:pt x="198" y="163"/>
                </a:lnTo>
                <a:close/>
              </a:path>
            </a:pathLst>
          </a:custGeom>
          <a:solidFill>
            <a:schemeClr val="bg1"/>
          </a:solidFill>
          <a:ln w="6350" cmpd="sng">
            <a:solidFill>
              <a:schemeClr val="tx2"/>
            </a:solidFill>
            <a:round/>
            <a:headEnd/>
            <a:tailEnd/>
          </a:ln>
        </p:spPr>
        <p:txBody>
          <a:bodyPr/>
          <a:lstStyle/>
          <a:p>
            <a:endParaRPr lang="en-US"/>
          </a:p>
        </p:txBody>
      </p:sp>
      <p:sp>
        <p:nvSpPr>
          <p:cNvPr id="78" name="Freeform 76"/>
          <p:cNvSpPr>
            <a:spLocks/>
          </p:cNvSpPr>
          <p:nvPr/>
        </p:nvSpPr>
        <p:spPr bwMode="auto">
          <a:xfrm>
            <a:off x="5282871" y="2443059"/>
            <a:ext cx="359974" cy="188323"/>
          </a:xfrm>
          <a:custGeom>
            <a:avLst/>
            <a:gdLst>
              <a:gd name="T0" fmla="*/ 198 w 298"/>
              <a:gd name="T1" fmla="*/ 163 h 170"/>
              <a:gd name="T2" fmla="*/ 198 w 298"/>
              <a:gd name="T3" fmla="*/ 149 h 170"/>
              <a:gd name="T4" fmla="*/ 177 w 298"/>
              <a:gd name="T5" fmla="*/ 142 h 170"/>
              <a:gd name="T6" fmla="*/ 128 w 298"/>
              <a:gd name="T7" fmla="*/ 106 h 170"/>
              <a:gd name="T8" fmla="*/ 113 w 298"/>
              <a:gd name="T9" fmla="*/ 92 h 170"/>
              <a:gd name="T10" fmla="*/ 85 w 298"/>
              <a:gd name="T11" fmla="*/ 92 h 170"/>
              <a:gd name="T12" fmla="*/ 71 w 298"/>
              <a:gd name="T13" fmla="*/ 64 h 170"/>
              <a:gd name="T14" fmla="*/ 50 w 298"/>
              <a:gd name="T15" fmla="*/ 57 h 170"/>
              <a:gd name="T16" fmla="*/ 43 w 298"/>
              <a:gd name="T17" fmla="*/ 57 h 170"/>
              <a:gd name="T18" fmla="*/ 28 w 298"/>
              <a:gd name="T19" fmla="*/ 78 h 170"/>
              <a:gd name="T20" fmla="*/ 28 w 298"/>
              <a:gd name="T21" fmla="*/ 92 h 170"/>
              <a:gd name="T22" fmla="*/ 21 w 298"/>
              <a:gd name="T23" fmla="*/ 92 h 170"/>
              <a:gd name="T24" fmla="*/ 0 w 298"/>
              <a:gd name="T25" fmla="*/ 14 h 170"/>
              <a:gd name="T26" fmla="*/ 43 w 298"/>
              <a:gd name="T27" fmla="*/ 0 h 170"/>
              <a:gd name="T28" fmla="*/ 106 w 298"/>
              <a:gd name="T29" fmla="*/ 42 h 170"/>
              <a:gd name="T30" fmla="*/ 149 w 298"/>
              <a:gd name="T31" fmla="*/ 35 h 170"/>
              <a:gd name="T32" fmla="*/ 170 w 298"/>
              <a:gd name="T33" fmla="*/ 57 h 170"/>
              <a:gd name="T34" fmla="*/ 177 w 298"/>
              <a:gd name="T35" fmla="*/ 78 h 170"/>
              <a:gd name="T36" fmla="*/ 191 w 298"/>
              <a:gd name="T37" fmla="*/ 78 h 170"/>
              <a:gd name="T38" fmla="*/ 191 w 298"/>
              <a:gd name="T39" fmla="*/ 92 h 170"/>
              <a:gd name="T40" fmla="*/ 220 w 298"/>
              <a:gd name="T41" fmla="*/ 92 h 170"/>
              <a:gd name="T42" fmla="*/ 241 w 298"/>
              <a:gd name="T43" fmla="*/ 78 h 170"/>
              <a:gd name="T44" fmla="*/ 262 w 298"/>
              <a:gd name="T45" fmla="*/ 92 h 170"/>
              <a:gd name="T46" fmla="*/ 262 w 298"/>
              <a:gd name="T47" fmla="*/ 78 h 170"/>
              <a:gd name="T48" fmla="*/ 298 w 298"/>
              <a:gd name="T49" fmla="*/ 99 h 170"/>
              <a:gd name="T50" fmla="*/ 276 w 298"/>
              <a:gd name="T51" fmla="*/ 106 h 170"/>
              <a:gd name="T52" fmla="*/ 255 w 298"/>
              <a:gd name="T53" fmla="*/ 106 h 170"/>
              <a:gd name="T54" fmla="*/ 255 w 298"/>
              <a:gd name="T55" fmla="*/ 92 h 170"/>
              <a:gd name="T56" fmla="*/ 234 w 298"/>
              <a:gd name="T57" fmla="*/ 99 h 170"/>
              <a:gd name="T58" fmla="*/ 234 w 298"/>
              <a:gd name="T59" fmla="*/ 120 h 170"/>
              <a:gd name="T60" fmla="*/ 205 w 298"/>
              <a:gd name="T61" fmla="*/ 120 h 170"/>
              <a:gd name="T62" fmla="*/ 220 w 298"/>
              <a:gd name="T63" fmla="*/ 127 h 170"/>
              <a:gd name="T64" fmla="*/ 234 w 298"/>
              <a:gd name="T65" fmla="*/ 149 h 170"/>
              <a:gd name="T66" fmla="*/ 220 w 298"/>
              <a:gd name="T67" fmla="*/ 170 h 170"/>
              <a:gd name="T68" fmla="*/ 198 w 298"/>
              <a:gd name="T69" fmla="*/ 163 h 1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8"/>
              <a:gd name="T106" fmla="*/ 0 h 170"/>
              <a:gd name="T107" fmla="*/ 298 w 298"/>
              <a:gd name="T108" fmla="*/ 170 h 1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8" h="170">
                <a:moveTo>
                  <a:pt x="198" y="163"/>
                </a:moveTo>
                <a:lnTo>
                  <a:pt x="198" y="149"/>
                </a:lnTo>
                <a:lnTo>
                  <a:pt x="177" y="142"/>
                </a:lnTo>
                <a:lnTo>
                  <a:pt x="128" y="106"/>
                </a:lnTo>
                <a:lnTo>
                  <a:pt x="113" y="92"/>
                </a:lnTo>
                <a:lnTo>
                  <a:pt x="85" y="92"/>
                </a:lnTo>
                <a:lnTo>
                  <a:pt x="71" y="64"/>
                </a:lnTo>
                <a:lnTo>
                  <a:pt x="50" y="57"/>
                </a:lnTo>
                <a:lnTo>
                  <a:pt x="43" y="57"/>
                </a:lnTo>
                <a:lnTo>
                  <a:pt x="28" y="78"/>
                </a:lnTo>
                <a:lnTo>
                  <a:pt x="28" y="92"/>
                </a:lnTo>
                <a:lnTo>
                  <a:pt x="21" y="92"/>
                </a:lnTo>
                <a:lnTo>
                  <a:pt x="0" y="14"/>
                </a:lnTo>
                <a:lnTo>
                  <a:pt x="43" y="0"/>
                </a:lnTo>
                <a:lnTo>
                  <a:pt x="106" y="42"/>
                </a:lnTo>
                <a:lnTo>
                  <a:pt x="149" y="35"/>
                </a:lnTo>
                <a:lnTo>
                  <a:pt x="170" y="57"/>
                </a:lnTo>
                <a:lnTo>
                  <a:pt x="177" y="78"/>
                </a:lnTo>
                <a:lnTo>
                  <a:pt x="191" y="78"/>
                </a:lnTo>
                <a:lnTo>
                  <a:pt x="191" y="92"/>
                </a:lnTo>
                <a:lnTo>
                  <a:pt x="220" y="92"/>
                </a:lnTo>
                <a:lnTo>
                  <a:pt x="241" y="78"/>
                </a:lnTo>
                <a:lnTo>
                  <a:pt x="262" y="92"/>
                </a:lnTo>
                <a:lnTo>
                  <a:pt x="262" y="78"/>
                </a:lnTo>
                <a:lnTo>
                  <a:pt x="298" y="99"/>
                </a:lnTo>
                <a:lnTo>
                  <a:pt x="276" y="106"/>
                </a:lnTo>
                <a:lnTo>
                  <a:pt x="255" y="106"/>
                </a:lnTo>
                <a:lnTo>
                  <a:pt x="255" y="92"/>
                </a:lnTo>
                <a:lnTo>
                  <a:pt x="234" y="99"/>
                </a:lnTo>
                <a:lnTo>
                  <a:pt x="234" y="120"/>
                </a:lnTo>
                <a:lnTo>
                  <a:pt x="205" y="120"/>
                </a:lnTo>
                <a:lnTo>
                  <a:pt x="220" y="127"/>
                </a:lnTo>
                <a:lnTo>
                  <a:pt x="234" y="149"/>
                </a:lnTo>
                <a:lnTo>
                  <a:pt x="220" y="170"/>
                </a:lnTo>
                <a:lnTo>
                  <a:pt x="198" y="163"/>
                </a:lnTo>
                <a:close/>
              </a:path>
            </a:pathLst>
          </a:custGeom>
          <a:solidFill>
            <a:schemeClr val="bg1"/>
          </a:solidFill>
          <a:ln w="6350" cmpd="sng">
            <a:solidFill>
              <a:schemeClr val="tx2"/>
            </a:solidFill>
            <a:prstDash val="solid"/>
            <a:round/>
            <a:headEnd/>
            <a:tailEnd/>
          </a:ln>
        </p:spPr>
        <p:txBody>
          <a:bodyPr/>
          <a:lstStyle/>
          <a:p>
            <a:endParaRPr lang="en-US"/>
          </a:p>
        </p:txBody>
      </p:sp>
      <p:sp>
        <p:nvSpPr>
          <p:cNvPr id="79" name="Freeform 77"/>
          <p:cNvSpPr>
            <a:spLocks/>
          </p:cNvSpPr>
          <p:nvPr/>
        </p:nvSpPr>
        <p:spPr bwMode="auto">
          <a:xfrm>
            <a:off x="5530504" y="2537220"/>
            <a:ext cx="163075" cy="94162"/>
          </a:xfrm>
          <a:custGeom>
            <a:avLst/>
            <a:gdLst>
              <a:gd name="T0" fmla="*/ 29 w 135"/>
              <a:gd name="T1" fmla="*/ 85 h 85"/>
              <a:gd name="T2" fmla="*/ 15 w 135"/>
              <a:gd name="T3" fmla="*/ 85 h 85"/>
              <a:gd name="T4" fmla="*/ 29 w 135"/>
              <a:gd name="T5" fmla="*/ 64 h 85"/>
              <a:gd name="T6" fmla="*/ 15 w 135"/>
              <a:gd name="T7" fmla="*/ 42 h 85"/>
              <a:gd name="T8" fmla="*/ 0 w 135"/>
              <a:gd name="T9" fmla="*/ 35 h 85"/>
              <a:gd name="T10" fmla="*/ 29 w 135"/>
              <a:gd name="T11" fmla="*/ 35 h 85"/>
              <a:gd name="T12" fmla="*/ 29 w 135"/>
              <a:gd name="T13" fmla="*/ 21 h 85"/>
              <a:gd name="T14" fmla="*/ 29 w 135"/>
              <a:gd name="T15" fmla="*/ 14 h 85"/>
              <a:gd name="T16" fmla="*/ 50 w 135"/>
              <a:gd name="T17" fmla="*/ 0 h 85"/>
              <a:gd name="T18" fmla="*/ 50 w 135"/>
              <a:gd name="T19" fmla="*/ 21 h 85"/>
              <a:gd name="T20" fmla="*/ 57 w 135"/>
              <a:gd name="T21" fmla="*/ 21 h 85"/>
              <a:gd name="T22" fmla="*/ 50 w 135"/>
              <a:gd name="T23" fmla="*/ 21 h 85"/>
              <a:gd name="T24" fmla="*/ 36 w 135"/>
              <a:gd name="T25" fmla="*/ 21 h 85"/>
              <a:gd name="T26" fmla="*/ 36 w 135"/>
              <a:gd name="T27" fmla="*/ 35 h 85"/>
              <a:gd name="T28" fmla="*/ 71 w 135"/>
              <a:gd name="T29" fmla="*/ 35 h 85"/>
              <a:gd name="T30" fmla="*/ 78 w 135"/>
              <a:gd name="T31" fmla="*/ 42 h 85"/>
              <a:gd name="T32" fmla="*/ 114 w 135"/>
              <a:gd name="T33" fmla="*/ 35 h 85"/>
              <a:gd name="T34" fmla="*/ 114 w 135"/>
              <a:gd name="T35" fmla="*/ 42 h 85"/>
              <a:gd name="T36" fmla="*/ 121 w 135"/>
              <a:gd name="T37" fmla="*/ 50 h 85"/>
              <a:gd name="T38" fmla="*/ 135 w 135"/>
              <a:gd name="T39" fmla="*/ 50 h 85"/>
              <a:gd name="T40" fmla="*/ 135 w 135"/>
              <a:gd name="T41" fmla="*/ 78 h 85"/>
              <a:gd name="T42" fmla="*/ 114 w 135"/>
              <a:gd name="T43" fmla="*/ 78 h 85"/>
              <a:gd name="T44" fmla="*/ 93 w 135"/>
              <a:gd name="T45" fmla="*/ 85 h 85"/>
              <a:gd name="T46" fmla="*/ 78 w 135"/>
              <a:gd name="T47" fmla="*/ 64 h 85"/>
              <a:gd name="T48" fmla="*/ 71 w 135"/>
              <a:gd name="T49" fmla="*/ 50 h 85"/>
              <a:gd name="T50" fmla="*/ 57 w 135"/>
              <a:gd name="T51" fmla="*/ 78 h 85"/>
              <a:gd name="T52" fmla="*/ 50 w 135"/>
              <a:gd name="T53" fmla="*/ 78 h 85"/>
              <a:gd name="T54" fmla="*/ 29 w 135"/>
              <a:gd name="T55" fmla="*/ 85 h 8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5"/>
              <a:gd name="T85" fmla="*/ 0 h 85"/>
              <a:gd name="T86" fmla="*/ 135 w 135"/>
              <a:gd name="T87" fmla="*/ 85 h 8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5" h="85">
                <a:moveTo>
                  <a:pt x="29" y="85"/>
                </a:moveTo>
                <a:lnTo>
                  <a:pt x="15" y="85"/>
                </a:lnTo>
                <a:lnTo>
                  <a:pt x="29" y="64"/>
                </a:lnTo>
                <a:lnTo>
                  <a:pt x="15" y="42"/>
                </a:lnTo>
                <a:lnTo>
                  <a:pt x="0" y="35"/>
                </a:lnTo>
                <a:lnTo>
                  <a:pt x="29" y="35"/>
                </a:lnTo>
                <a:lnTo>
                  <a:pt x="29" y="21"/>
                </a:lnTo>
                <a:lnTo>
                  <a:pt x="29" y="14"/>
                </a:lnTo>
                <a:lnTo>
                  <a:pt x="50" y="0"/>
                </a:lnTo>
                <a:lnTo>
                  <a:pt x="50" y="21"/>
                </a:lnTo>
                <a:lnTo>
                  <a:pt x="57" y="21"/>
                </a:lnTo>
                <a:lnTo>
                  <a:pt x="50" y="21"/>
                </a:lnTo>
                <a:lnTo>
                  <a:pt x="36" y="21"/>
                </a:lnTo>
                <a:lnTo>
                  <a:pt x="36" y="35"/>
                </a:lnTo>
                <a:lnTo>
                  <a:pt x="71" y="35"/>
                </a:lnTo>
                <a:lnTo>
                  <a:pt x="78" y="42"/>
                </a:lnTo>
                <a:lnTo>
                  <a:pt x="114" y="35"/>
                </a:lnTo>
                <a:lnTo>
                  <a:pt x="114" y="42"/>
                </a:lnTo>
                <a:lnTo>
                  <a:pt x="121" y="50"/>
                </a:lnTo>
                <a:lnTo>
                  <a:pt x="135" y="50"/>
                </a:lnTo>
                <a:lnTo>
                  <a:pt x="135" y="78"/>
                </a:lnTo>
                <a:lnTo>
                  <a:pt x="114" y="78"/>
                </a:lnTo>
                <a:lnTo>
                  <a:pt x="93" y="85"/>
                </a:lnTo>
                <a:lnTo>
                  <a:pt x="78" y="64"/>
                </a:lnTo>
                <a:lnTo>
                  <a:pt x="71" y="50"/>
                </a:lnTo>
                <a:lnTo>
                  <a:pt x="57" y="78"/>
                </a:lnTo>
                <a:lnTo>
                  <a:pt x="50" y="78"/>
                </a:lnTo>
                <a:lnTo>
                  <a:pt x="29" y="85"/>
                </a:lnTo>
                <a:close/>
              </a:path>
            </a:pathLst>
          </a:custGeom>
          <a:solidFill>
            <a:schemeClr val="bg1"/>
          </a:solidFill>
          <a:ln w="6350" cmpd="sng">
            <a:solidFill>
              <a:schemeClr val="tx2"/>
            </a:solidFill>
            <a:round/>
            <a:headEnd/>
            <a:tailEnd/>
          </a:ln>
        </p:spPr>
        <p:txBody>
          <a:bodyPr/>
          <a:lstStyle/>
          <a:p>
            <a:endParaRPr lang="en-US"/>
          </a:p>
        </p:txBody>
      </p:sp>
      <p:sp>
        <p:nvSpPr>
          <p:cNvPr id="80" name="Freeform 78"/>
          <p:cNvSpPr>
            <a:spLocks/>
          </p:cNvSpPr>
          <p:nvPr/>
        </p:nvSpPr>
        <p:spPr bwMode="auto">
          <a:xfrm>
            <a:off x="5530504" y="2537220"/>
            <a:ext cx="163075" cy="94162"/>
          </a:xfrm>
          <a:custGeom>
            <a:avLst/>
            <a:gdLst>
              <a:gd name="T0" fmla="*/ 29 w 135"/>
              <a:gd name="T1" fmla="*/ 85 h 85"/>
              <a:gd name="T2" fmla="*/ 15 w 135"/>
              <a:gd name="T3" fmla="*/ 85 h 85"/>
              <a:gd name="T4" fmla="*/ 29 w 135"/>
              <a:gd name="T5" fmla="*/ 64 h 85"/>
              <a:gd name="T6" fmla="*/ 15 w 135"/>
              <a:gd name="T7" fmla="*/ 42 h 85"/>
              <a:gd name="T8" fmla="*/ 0 w 135"/>
              <a:gd name="T9" fmla="*/ 35 h 85"/>
              <a:gd name="T10" fmla="*/ 29 w 135"/>
              <a:gd name="T11" fmla="*/ 35 h 85"/>
              <a:gd name="T12" fmla="*/ 29 w 135"/>
              <a:gd name="T13" fmla="*/ 21 h 85"/>
              <a:gd name="T14" fmla="*/ 29 w 135"/>
              <a:gd name="T15" fmla="*/ 14 h 85"/>
              <a:gd name="T16" fmla="*/ 50 w 135"/>
              <a:gd name="T17" fmla="*/ 0 h 85"/>
              <a:gd name="T18" fmla="*/ 50 w 135"/>
              <a:gd name="T19" fmla="*/ 21 h 85"/>
              <a:gd name="T20" fmla="*/ 57 w 135"/>
              <a:gd name="T21" fmla="*/ 21 h 85"/>
              <a:gd name="T22" fmla="*/ 50 w 135"/>
              <a:gd name="T23" fmla="*/ 21 h 85"/>
              <a:gd name="T24" fmla="*/ 36 w 135"/>
              <a:gd name="T25" fmla="*/ 21 h 85"/>
              <a:gd name="T26" fmla="*/ 36 w 135"/>
              <a:gd name="T27" fmla="*/ 35 h 85"/>
              <a:gd name="T28" fmla="*/ 71 w 135"/>
              <a:gd name="T29" fmla="*/ 35 h 85"/>
              <a:gd name="T30" fmla="*/ 78 w 135"/>
              <a:gd name="T31" fmla="*/ 42 h 85"/>
              <a:gd name="T32" fmla="*/ 114 w 135"/>
              <a:gd name="T33" fmla="*/ 35 h 85"/>
              <a:gd name="T34" fmla="*/ 114 w 135"/>
              <a:gd name="T35" fmla="*/ 42 h 85"/>
              <a:gd name="T36" fmla="*/ 121 w 135"/>
              <a:gd name="T37" fmla="*/ 50 h 85"/>
              <a:gd name="T38" fmla="*/ 135 w 135"/>
              <a:gd name="T39" fmla="*/ 50 h 85"/>
              <a:gd name="T40" fmla="*/ 135 w 135"/>
              <a:gd name="T41" fmla="*/ 78 h 85"/>
              <a:gd name="T42" fmla="*/ 114 w 135"/>
              <a:gd name="T43" fmla="*/ 78 h 85"/>
              <a:gd name="T44" fmla="*/ 93 w 135"/>
              <a:gd name="T45" fmla="*/ 85 h 85"/>
              <a:gd name="T46" fmla="*/ 78 w 135"/>
              <a:gd name="T47" fmla="*/ 64 h 85"/>
              <a:gd name="T48" fmla="*/ 71 w 135"/>
              <a:gd name="T49" fmla="*/ 50 h 85"/>
              <a:gd name="T50" fmla="*/ 57 w 135"/>
              <a:gd name="T51" fmla="*/ 78 h 85"/>
              <a:gd name="T52" fmla="*/ 50 w 135"/>
              <a:gd name="T53" fmla="*/ 78 h 85"/>
              <a:gd name="T54" fmla="*/ 29 w 135"/>
              <a:gd name="T55" fmla="*/ 85 h 8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5"/>
              <a:gd name="T85" fmla="*/ 0 h 85"/>
              <a:gd name="T86" fmla="*/ 135 w 135"/>
              <a:gd name="T87" fmla="*/ 85 h 8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5" h="85">
                <a:moveTo>
                  <a:pt x="29" y="85"/>
                </a:moveTo>
                <a:lnTo>
                  <a:pt x="15" y="85"/>
                </a:lnTo>
                <a:lnTo>
                  <a:pt x="29" y="64"/>
                </a:lnTo>
                <a:lnTo>
                  <a:pt x="15" y="42"/>
                </a:lnTo>
                <a:lnTo>
                  <a:pt x="0" y="35"/>
                </a:lnTo>
                <a:lnTo>
                  <a:pt x="29" y="35"/>
                </a:lnTo>
                <a:lnTo>
                  <a:pt x="29" y="21"/>
                </a:lnTo>
                <a:lnTo>
                  <a:pt x="29" y="14"/>
                </a:lnTo>
                <a:lnTo>
                  <a:pt x="50" y="0"/>
                </a:lnTo>
                <a:lnTo>
                  <a:pt x="50" y="21"/>
                </a:lnTo>
                <a:lnTo>
                  <a:pt x="57" y="21"/>
                </a:lnTo>
                <a:lnTo>
                  <a:pt x="50" y="21"/>
                </a:lnTo>
                <a:lnTo>
                  <a:pt x="36" y="21"/>
                </a:lnTo>
                <a:lnTo>
                  <a:pt x="36" y="35"/>
                </a:lnTo>
                <a:lnTo>
                  <a:pt x="71" y="35"/>
                </a:lnTo>
                <a:lnTo>
                  <a:pt x="78" y="42"/>
                </a:lnTo>
                <a:lnTo>
                  <a:pt x="114" y="35"/>
                </a:lnTo>
                <a:lnTo>
                  <a:pt x="114" y="42"/>
                </a:lnTo>
                <a:lnTo>
                  <a:pt x="121" y="50"/>
                </a:lnTo>
                <a:lnTo>
                  <a:pt x="135" y="50"/>
                </a:lnTo>
                <a:lnTo>
                  <a:pt x="135" y="78"/>
                </a:lnTo>
                <a:lnTo>
                  <a:pt x="114" y="78"/>
                </a:lnTo>
                <a:lnTo>
                  <a:pt x="93" y="85"/>
                </a:lnTo>
                <a:lnTo>
                  <a:pt x="78" y="64"/>
                </a:lnTo>
                <a:lnTo>
                  <a:pt x="71" y="50"/>
                </a:lnTo>
                <a:lnTo>
                  <a:pt x="57" y="78"/>
                </a:lnTo>
                <a:lnTo>
                  <a:pt x="50" y="78"/>
                </a:lnTo>
                <a:lnTo>
                  <a:pt x="29"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81" name="Freeform 79"/>
          <p:cNvSpPr>
            <a:spLocks/>
          </p:cNvSpPr>
          <p:nvPr/>
        </p:nvSpPr>
        <p:spPr bwMode="auto">
          <a:xfrm>
            <a:off x="5573991" y="2489586"/>
            <a:ext cx="188442" cy="94161"/>
          </a:xfrm>
          <a:custGeom>
            <a:avLst/>
            <a:gdLst>
              <a:gd name="T0" fmla="*/ 14 w 156"/>
              <a:gd name="T1" fmla="*/ 64 h 85"/>
              <a:gd name="T2" fmla="*/ 28 w 156"/>
              <a:gd name="T3" fmla="*/ 64 h 85"/>
              <a:gd name="T4" fmla="*/ 57 w 156"/>
              <a:gd name="T5" fmla="*/ 57 h 85"/>
              <a:gd name="T6" fmla="*/ 21 w 156"/>
              <a:gd name="T7" fmla="*/ 36 h 85"/>
              <a:gd name="T8" fmla="*/ 21 w 156"/>
              <a:gd name="T9" fmla="*/ 43 h 85"/>
              <a:gd name="T10" fmla="*/ 0 w 156"/>
              <a:gd name="T11" fmla="*/ 36 h 85"/>
              <a:gd name="T12" fmla="*/ 14 w 156"/>
              <a:gd name="T13" fmla="*/ 22 h 85"/>
              <a:gd name="T14" fmla="*/ 14 w 156"/>
              <a:gd name="T15" fmla="*/ 15 h 85"/>
              <a:gd name="T16" fmla="*/ 21 w 156"/>
              <a:gd name="T17" fmla="*/ 15 h 85"/>
              <a:gd name="T18" fmla="*/ 42 w 156"/>
              <a:gd name="T19" fmla="*/ 22 h 85"/>
              <a:gd name="T20" fmla="*/ 57 w 156"/>
              <a:gd name="T21" fmla="*/ 15 h 85"/>
              <a:gd name="T22" fmla="*/ 57 w 156"/>
              <a:gd name="T23" fmla="*/ 0 h 85"/>
              <a:gd name="T24" fmla="*/ 78 w 156"/>
              <a:gd name="T25" fmla="*/ 15 h 85"/>
              <a:gd name="T26" fmla="*/ 142 w 156"/>
              <a:gd name="T27" fmla="*/ 15 h 85"/>
              <a:gd name="T28" fmla="*/ 156 w 156"/>
              <a:gd name="T29" fmla="*/ 22 h 85"/>
              <a:gd name="T30" fmla="*/ 156 w 156"/>
              <a:gd name="T31" fmla="*/ 36 h 85"/>
              <a:gd name="T32" fmla="*/ 142 w 156"/>
              <a:gd name="T33" fmla="*/ 43 h 85"/>
              <a:gd name="T34" fmla="*/ 120 w 156"/>
              <a:gd name="T35" fmla="*/ 43 h 85"/>
              <a:gd name="T36" fmla="*/ 120 w 156"/>
              <a:gd name="T37" fmla="*/ 57 h 85"/>
              <a:gd name="T38" fmla="*/ 85 w 156"/>
              <a:gd name="T39" fmla="*/ 57 h 85"/>
              <a:gd name="T40" fmla="*/ 78 w 156"/>
              <a:gd name="T41" fmla="*/ 64 h 85"/>
              <a:gd name="T42" fmla="*/ 78 w 156"/>
              <a:gd name="T43" fmla="*/ 71 h 85"/>
              <a:gd name="T44" fmla="*/ 42 w 156"/>
              <a:gd name="T45" fmla="*/ 85 h 85"/>
              <a:gd name="T46" fmla="*/ 28 w 156"/>
              <a:gd name="T47" fmla="*/ 71 h 85"/>
              <a:gd name="T48" fmla="*/ 0 w 156"/>
              <a:gd name="T49" fmla="*/ 71 h 85"/>
              <a:gd name="T50" fmla="*/ 0 w 156"/>
              <a:gd name="T51" fmla="*/ 64 h 85"/>
              <a:gd name="T52" fmla="*/ 14 w 156"/>
              <a:gd name="T53" fmla="*/ 64 h 8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6"/>
              <a:gd name="T82" fmla="*/ 0 h 85"/>
              <a:gd name="T83" fmla="*/ 156 w 156"/>
              <a:gd name="T84" fmla="*/ 85 h 8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6" h="85">
                <a:moveTo>
                  <a:pt x="14" y="64"/>
                </a:moveTo>
                <a:lnTo>
                  <a:pt x="28" y="64"/>
                </a:lnTo>
                <a:lnTo>
                  <a:pt x="57" y="57"/>
                </a:lnTo>
                <a:lnTo>
                  <a:pt x="21" y="36"/>
                </a:lnTo>
                <a:lnTo>
                  <a:pt x="21" y="43"/>
                </a:lnTo>
                <a:lnTo>
                  <a:pt x="0" y="36"/>
                </a:lnTo>
                <a:lnTo>
                  <a:pt x="14" y="22"/>
                </a:lnTo>
                <a:lnTo>
                  <a:pt x="14" y="15"/>
                </a:lnTo>
                <a:lnTo>
                  <a:pt x="21" y="15"/>
                </a:lnTo>
                <a:lnTo>
                  <a:pt x="42" y="22"/>
                </a:lnTo>
                <a:lnTo>
                  <a:pt x="57" y="15"/>
                </a:lnTo>
                <a:lnTo>
                  <a:pt x="57" y="0"/>
                </a:lnTo>
                <a:lnTo>
                  <a:pt x="78" y="15"/>
                </a:lnTo>
                <a:lnTo>
                  <a:pt x="142" y="15"/>
                </a:lnTo>
                <a:lnTo>
                  <a:pt x="156" y="22"/>
                </a:lnTo>
                <a:lnTo>
                  <a:pt x="156" y="36"/>
                </a:lnTo>
                <a:lnTo>
                  <a:pt x="142" y="43"/>
                </a:lnTo>
                <a:lnTo>
                  <a:pt x="120" y="43"/>
                </a:lnTo>
                <a:lnTo>
                  <a:pt x="120" y="57"/>
                </a:lnTo>
                <a:lnTo>
                  <a:pt x="85" y="57"/>
                </a:lnTo>
                <a:lnTo>
                  <a:pt x="78" y="64"/>
                </a:lnTo>
                <a:lnTo>
                  <a:pt x="78" y="71"/>
                </a:lnTo>
                <a:lnTo>
                  <a:pt x="42" y="85"/>
                </a:lnTo>
                <a:lnTo>
                  <a:pt x="28" y="71"/>
                </a:lnTo>
                <a:lnTo>
                  <a:pt x="0" y="71"/>
                </a:lnTo>
                <a:lnTo>
                  <a:pt x="0" y="64"/>
                </a:lnTo>
                <a:lnTo>
                  <a:pt x="14" y="64"/>
                </a:lnTo>
                <a:close/>
              </a:path>
            </a:pathLst>
          </a:custGeom>
          <a:solidFill>
            <a:schemeClr val="bg1"/>
          </a:solidFill>
          <a:ln w="6350" cmpd="sng">
            <a:solidFill>
              <a:schemeClr val="tx2"/>
            </a:solidFill>
            <a:round/>
            <a:headEnd/>
            <a:tailEnd/>
          </a:ln>
        </p:spPr>
        <p:txBody>
          <a:bodyPr/>
          <a:lstStyle/>
          <a:p>
            <a:endParaRPr lang="en-US"/>
          </a:p>
        </p:txBody>
      </p:sp>
      <p:sp>
        <p:nvSpPr>
          <p:cNvPr id="82" name="Freeform 80"/>
          <p:cNvSpPr>
            <a:spLocks/>
          </p:cNvSpPr>
          <p:nvPr/>
        </p:nvSpPr>
        <p:spPr bwMode="auto">
          <a:xfrm>
            <a:off x="5573991" y="2489586"/>
            <a:ext cx="188442" cy="94161"/>
          </a:xfrm>
          <a:custGeom>
            <a:avLst/>
            <a:gdLst>
              <a:gd name="T0" fmla="*/ 14 w 156"/>
              <a:gd name="T1" fmla="*/ 64 h 85"/>
              <a:gd name="T2" fmla="*/ 28 w 156"/>
              <a:gd name="T3" fmla="*/ 64 h 85"/>
              <a:gd name="T4" fmla="*/ 57 w 156"/>
              <a:gd name="T5" fmla="*/ 57 h 85"/>
              <a:gd name="T6" fmla="*/ 21 w 156"/>
              <a:gd name="T7" fmla="*/ 36 h 85"/>
              <a:gd name="T8" fmla="*/ 21 w 156"/>
              <a:gd name="T9" fmla="*/ 43 h 85"/>
              <a:gd name="T10" fmla="*/ 0 w 156"/>
              <a:gd name="T11" fmla="*/ 36 h 85"/>
              <a:gd name="T12" fmla="*/ 14 w 156"/>
              <a:gd name="T13" fmla="*/ 22 h 85"/>
              <a:gd name="T14" fmla="*/ 14 w 156"/>
              <a:gd name="T15" fmla="*/ 15 h 85"/>
              <a:gd name="T16" fmla="*/ 21 w 156"/>
              <a:gd name="T17" fmla="*/ 15 h 85"/>
              <a:gd name="T18" fmla="*/ 42 w 156"/>
              <a:gd name="T19" fmla="*/ 22 h 85"/>
              <a:gd name="T20" fmla="*/ 57 w 156"/>
              <a:gd name="T21" fmla="*/ 15 h 85"/>
              <a:gd name="T22" fmla="*/ 57 w 156"/>
              <a:gd name="T23" fmla="*/ 0 h 85"/>
              <a:gd name="T24" fmla="*/ 78 w 156"/>
              <a:gd name="T25" fmla="*/ 15 h 85"/>
              <a:gd name="T26" fmla="*/ 142 w 156"/>
              <a:gd name="T27" fmla="*/ 15 h 85"/>
              <a:gd name="T28" fmla="*/ 156 w 156"/>
              <a:gd name="T29" fmla="*/ 22 h 85"/>
              <a:gd name="T30" fmla="*/ 156 w 156"/>
              <a:gd name="T31" fmla="*/ 36 h 85"/>
              <a:gd name="T32" fmla="*/ 142 w 156"/>
              <a:gd name="T33" fmla="*/ 43 h 85"/>
              <a:gd name="T34" fmla="*/ 120 w 156"/>
              <a:gd name="T35" fmla="*/ 43 h 85"/>
              <a:gd name="T36" fmla="*/ 120 w 156"/>
              <a:gd name="T37" fmla="*/ 57 h 85"/>
              <a:gd name="T38" fmla="*/ 85 w 156"/>
              <a:gd name="T39" fmla="*/ 57 h 85"/>
              <a:gd name="T40" fmla="*/ 78 w 156"/>
              <a:gd name="T41" fmla="*/ 64 h 85"/>
              <a:gd name="T42" fmla="*/ 78 w 156"/>
              <a:gd name="T43" fmla="*/ 71 h 85"/>
              <a:gd name="T44" fmla="*/ 42 w 156"/>
              <a:gd name="T45" fmla="*/ 85 h 85"/>
              <a:gd name="T46" fmla="*/ 28 w 156"/>
              <a:gd name="T47" fmla="*/ 71 h 85"/>
              <a:gd name="T48" fmla="*/ 0 w 156"/>
              <a:gd name="T49" fmla="*/ 71 h 85"/>
              <a:gd name="T50" fmla="*/ 0 w 156"/>
              <a:gd name="T51" fmla="*/ 64 h 85"/>
              <a:gd name="T52" fmla="*/ 14 w 156"/>
              <a:gd name="T53" fmla="*/ 64 h 8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6"/>
              <a:gd name="T82" fmla="*/ 0 h 85"/>
              <a:gd name="T83" fmla="*/ 156 w 156"/>
              <a:gd name="T84" fmla="*/ 85 h 8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6" h="85">
                <a:moveTo>
                  <a:pt x="14" y="64"/>
                </a:moveTo>
                <a:lnTo>
                  <a:pt x="28" y="64"/>
                </a:lnTo>
                <a:lnTo>
                  <a:pt x="57" y="57"/>
                </a:lnTo>
                <a:lnTo>
                  <a:pt x="21" y="36"/>
                </a:lnTo>
                <a:lnTo>
                  <a:pt x="21" y="43"/>
                </a:lnTo>
                <a:lnTo>
                  <a:pt x="0" y="36"/>
                </a:lnTo>
                <a:lnTo>
                  <a:pt x="14" y="22"/>
                </a:lnTo>
                <a:lnTo>
                  <a:pt x="14" y="15"/>
                </a:lnTo>
                <a:lnTo>
                  <a:pt x="21" y="15"/>
                </a:lnTo>
                <a:lnTo>
                  <a:pt x="42" y="22"/>
                </a:lnTo>
                <a:lnTo>
                  <a:pt x="57" y="15"/>
                </a:lnTo>
                <a:lnTo>
                  <a:pt x="57" y="0"/>
                </a:lnTo>
                <a:lnTo>
                  <a:pt x="78" y="15"/>
                </a:lnTo>
                <a:lnTo>
                  <a:pt x="142" y="15"/>
                </a:lnTo>
                <a:lnTo>
                  <a:pt x="156" y="22"/>
                </a:lnTo>
                <a:lnTo>
                  <a:pt x="156" y="36"/>
                </a:lnTo>
                <a:lnTo>
                  <a:pt x="142" y="43"/>
                </a:lnTo>
                <a:lnTo>
                  <a:pt x="120" y="43"/>
                </a:lnTo>
                <a:lnTo>
                  <a:pt x="120" y="57"/>
                </a:lnTo>
                <a:lnTo>
                  <a:pt x="85" y="57"/>
                </a:lnTo>
                <a:lnTo>
                  <a:pt x="78" y="64"/>
                </a:lnTo>
                <a:lnTo>
                  <a:pt x="78" y="71"/>
                </a:lnTo>
                <a:lnTo>
                  <a:pt x="42" y="85"/>
                </a:lnTo>
                <a:lnTo>
                  <a:pt x="28" y="71"/>
                </a:lnTo>
                <a:lnTo>
                  <a:pt x="0" y="71"/>
                </a:lnTo>
                <a:lnTo>
                  <a:pt x="0" y="64"/>
                </a:lnTo>
                <a:lnTo>
                  <a:pt x="14"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83" name="Freeform 81"/>
          <p:cNvSpPr>
            <a:spLocks/>
          </p:cNvSpPr>
          <p:nvPr/>
        </p:nvSpPr>
        <p:spPr bwMode="auto">
          <a:xfrm>
            <a:off x="5230929" y="2506202"/>
            <a:ext cx="291119" cy="156197"/>
          </a:xfrm>
          <a:custGeom>
            <a:avLst/>
            <a:gdLst>
              <a:gd name="T0" fmla="*/ 64 w 241"/>
              <a:gd name="T1" fmla="*/ 28 h 141"/>
              <a:gd name="T2" fmla="*/ 50 w 241"/>
              <a:gd name="T3" fmla="*/ 28 h 141"/>
              <a:gd name="T4" fmla="*/ 22 w 241"/>
              <a:gd name="T5" fmla="*/ 7 h 141"/>
              <a:gd name="T6" fmla="*/ 8 w 241"/>
              <a:gd name="T7" fmla="*/ 7 h 141"/>
              <a:gd name="T8" fmla="*/ 0 w 241"/>
              <a:gd name="T9" fmla="*/ 21 h 141"/>
              <a:gd name="T10" fmla="*/ 8 w 241"/>
              <a:gd name="T11" fmla="*/ 28 h 141"/>
              <a:gd name="T12" fmla="*/ 8 w 241"/>
              <a:gd name="T13" fmla="*/ 21 h 141"/>
              <a:gd name="T14" fmla="*/ 22 w 241"/>
              <a:gd name="T15" fmla="*/ 21 h 141"/>
              <a:gd name="T16" fmla="*/ 29 w 241"/>
              <a:gd name="T17" fmla="*/ 28 h 141"/>
              <a:gd name="T18" fmla="*/ 29 w 241"/>
              <a:gd name="T19" fmla="*/ 42 h 141"/>
              <a:gd name="T20" fmla="*/ 8 w 241"/>
              <a:gd name="T21" fmla="*/ 42 h 141"/>
              <a:gd name="T22" fmla="*/ 8 w 241"/>
              <a:gd name="T23" fmla="*/ 49 h 141"/>
              <a:gd name="T24" fmla="*/ 22 w 241"/>
              <a:gd name="T25" fmla="*/ 49 h 141"/>
              <a:gd name="T26" fmla="*/ 29 w 241"/>
              <a:gd name="T27" fmla="*/ 70 h 141"/>
              <a:gd name="T28" fmla="*/ 43 w 241"/>
              <a:gd name="T29" fmla="*/ 106 h 141"/>
              <a:gd name="T30" fmla="*/ 64 w 241"/>
              <a:gd name="T31" fmla="*/ 92 h 141"/>
              <a:gd name="T32" fmla="*/ 86 w 241"/>
              <a:gd name="T33" fmla="*/ 78 h 141"/>
              <a:gd name="T34" fmla="*/ 171 w 241"/>
              <a:gd name="T35" fmla="*/ 120 h 141"/>
              <a:gd name="T36" fmla="*/ 171 w 241"/>
              <a:gd name="T37" fmla="*/ 134 h 141"/>
              <a:gd name="T38" fmla="*/ 192 w 241"/>
              <a:gd name="T39" fmla="*/ 141 h 141"/>
              <a:gd name="T40" fmla="*/ 199 w 241"/>
              <a:gd name="T41" fmla="*/ 134 h 141"/>
              <a:gd name="T42" fmla="*/ 220 w 241"/>
              <a:gd name="T43" fmla="*/ 120 h 141"/>
              <a:gd name="T44" fmla="*/ 220 w 241"/>
              <a:gd name="T45" fmla="*/ 106 h 141"/>
              <a:gd name="T46" fmla="*/ 234 w 241"/>
              <a:gd name="T47" fmla="*/ 106 h 141"/>
              <a:gd name="T48" fmla="*/ 241 w 241"/>
              <a:gd name="T49" fmla="*/ 106 h 141"/>
              <a:gd name="T50" fmla="*/ 241 w 241"/>
              <a:gd name="T51" fmla="*/ 92 h 141"/>
              <a:gd name="T52" fmla="*/ 220 w 241"/>
              <a:gd name="T53" fmla="*/ 78 h 141"/>
              <a:gd name="T54" fmla="*/ 171 w 241"/>
              <a:gd name="T55" fmla="*/ 49 h 141"/>
              <a:gd name="T56" fmla="*/ 156 w 241"/>
              <a:gd name="T57" fmla="*/ 28 h 141"/>
              <a:gd name="T58" fmla="*/ 128 w 241"/>
              <a:gd name="T59" fmla="*/ 28 h 141"/>
              <a:gd name="T60" fmla="*/ 114 w 241"/>
              <a:gd name="T61" fmla="*/ 7 h 141"/>
              <a:gd name="T62" fmla="*/ 93 w 241"/>
              <a:gd name="T63" fmla="*/ 0 h 141"/>
              <a:gd name="T64" fmla="*/ 86 w 241"/>
              <a:gd name="T65" fmla="*/ 0 h 141"/>
              <a:gd name="T66" fmla="*/ 71 w 241"/>
              <a:gd name="T67" fmla="*/ 21 h 141"/>
              <a:gd name="T68" fmla="*/ 71 w 241"/>
              <a:gd name="T69" fmla="*/ 28 h 141"/>
              <a:gd name="T70" fmla="*/ 64 w 241"/>
              <a:gd name="T71" fmla="*/ 28 h 1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1"/>
              <a:gd name="T109" fmla="*/ 0 h 141"/>
              <a:gd name="T110" fmla="*/ 241 w 241"/>
              <a:gd name="T111" fmla="*/ 141 h 1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1" h="141">
                <a:moveTo>
                  <a:pt x="64" y="28"/>
                </a:moveTo>
                <a:lnTo>
                  <a:pt x="50" y="28"/>
                </a:lnTo>
                <a:lnTo>
                  <a:pt x="22" y="7"/>
                </a:lnTo>
                <a:lnTo>
                  <a:pt x="8" y="7"/>
                </a:lnTo>
                <a:lnTo>
                  <a:pt x="0" y="21"/>
                </a:lnTo>
                <a:lnTo>
                  <a:pt x="8" y="28"/>
                </a:lnTo>
                <a:lnTo>
                  <a:pt x="8" y="21"/>
                </a:lnTo>
                <a:lnTo>
                  <a:pt x="22" y="21"/>
                </a:lnTo>
                <a:lnTo>
                  <a:pt x="29" y="28"/>
                </a:lnTo>
                <a:lnTo>
                  <a:pt x="29" y="42"/>
                </a:lnTo>
                <a:lnTo>
                  <a:pt x="8" y="42"/>
                </a:lnTo>
                <a:lnTo>
                  <a:pt x="8" y="49"/>
                </a:lnTo>
                <a:lnTo>
                  <a:pt x="22" y="49"/>
                </a:lnTo>
                <a:lnTo>
                  <a:pt x="29" y="70"/>
                </a:lnTo>
                <a:lnTo>
                  <a:pt x="43" y="106"/>
                </a:lnTo>
                <a:lnTo>
                  <a:pt x="64" y="92"/>
                </a:lnTo>
                <a:lnTo>
                  <a:pt x="86" y="78"/>
                </a:lnTo>
                <a:lnTo>
                  <a:pt x="171" y="120"/>
                </a:lnTo>
                <a:lnTo>
                  <a:pt x="171" y="134"/>
                </a:lnTo>
                <a:lnTo>
                  <a:pt x="192" y="141"/>
                </a:lnTo>
                <a:lnTo>
                  <a:pt x="199" y="134"/>
                </a:lnTo>
                <a:lnTo>
                  <a:pt x="220" y="120"/>
                </a:lnTo>
                <a:lnTo>
                  <a:pt x="220" y="106"/>
                </a:lnTo>
                <a:lnTo>
                  <a:pt x="234" y="106"/>
                </a:lnTo>
                <a:lnTo>
                  <a:pt x="241" y="106"/>
                </a:lnTo>
                <a:lnTo>
                  <a:pt x="241" y="92"/>
                </a:lnTo>
                <a:lnTo>
                  <a:pt x="220" y="78"/>
                </a:lnTo>
                <a:lnTo>
                  <a:pt x="171" y="49"/>
                </a:lnTo>
                <a:lnTo>
                  <a:pt x="156" y="28"/>
                </a:lnTo>
                <a:lnTo>
                  <a:pt x="128" y="28"/>
                </a:lnTo>
                <a:lnTo>
                  <a:pt x="114" y="7"/>
                </a:lnTo>
                <a:lnTo>
                  <a:pt x="93" y="0"/>
                </a:lnTo>
                <a:lnTo>
                  <a:pt x="86" y="0"/>
                </a:lnTo>
                <a:lnTo>
                  <a:pt x="71" y="21"/>
                </a:lnTo>
                <a:lnTo>
                  <a:pt x="71" y="28"/>
                </a:lnTo>
                <a:lnTo>
                  <a:pt x="64" y="28"/>
                </a:lnTo>
                <a:close/>
              </a:path>
            </a:pathLst>
          </a:custGeom>
          <a:solidFill>
            <a:schemeClr val="bg1"/>
          </a:solidFill>
          <a:ln w="6350" cmpd="sng">
            <a:solidFill>
              <a:schemeClr val="tx2"/>
            </a:solidFill>
            <a:round/>
            <a:headEnd/>
            <a:tailEnd/>
          </a:ln>
        </p:spPr>
        <p:txBody>
          <a:bodyPr/>
          <a:lstStyle/>
          <a:p>
            <a:endParaRPr lang="en-US"/>
          </a:p>
        </p:txBody>
      </p:sp>
      <p:sp>
        <p:nvSpPr>
          <p:cNvPr id="84" name="Freeform 82"/>
          <p:cNvSpPr>
            <a:spLocks/>
          </p:cNvSpPr>
          <p:nvPr/>
        </p:nvSpPr>
        <p:spPr bwMode="auto">
          <a:xfrm>
            <a:off x="5230929" y="2506202"/>
            <a:ext cx="291119" cy="156197"/>
          </a:xfrm>
          <a:custGeom>
            <a:avLst/>
            <a:gdLst>
              <a:gd name="T0" fmla="*/ 64 w 241"/>
              <a:gd name="T1" fmla="*/ 28 h 141"/>
              <a:gd name="T2" fmla="*/ 50 w 241"/>
              <a:gd name="T3" fmla="*/ 28 h 141"/>
              <a:gd name="T4" fmla="*/ 22 w 241"/>
              <a:gd name="T5" fmla="*/ 7 h 141"/>
              <a:gd name="T6" fmla="*/ 8 w 241"/>
              <a:gd name="T7" fmla="*/ 7 h 141"/>
              <a:gd name="T8" fmla="*/ 0 w 241"/>
              <a:gd name="T9" fmla="*/ 21 h 141"/>
              <a:gd name="T10" fmla="*/ 8 w 241"/>
              <a:gd name="T11" fmla="*/ 28 h 141"/>
              <a:gd name="T12" fmla="*/ 8 w 241"/>
              <a:gd name="T13" fmla="*/ 21 h 141"/>
              <a:gd name="T14" fmla="*/ 22 w 241"/>
              <a:gd name="T15" fmla="*/ 21 h 141"/>
              <a:gd name="T16" fmla="*/ 29 w 241"/>
              <a:gd name="T17" fmla="*/ 28 h 141"/>
              <a:gd name="T18" fmla="*/ 29 w 241"/>
              <a:gd name="T19" fmla="*/ 42 h 141"/>
              <a:gd name="T20" fmla="*/ 8 w 241"/>
              <a:gd name="T21" fmla="*/ 42 h 141"/>
              <a:gd name="T22" fmla="*/ 8 w 241"/>
              <a:gd name="T23" fmla="*/ 49 h 141"/>
              <a:gd name="T24" fmla="*/ 22 w 241"/>
              <a:gd name="T25" fmla="*/ 49 h 141"/>
              <a:gd name="T26" fmla="*/ 29 w 241"/>
              <a:gd name="T27" fmla="*/ 70 h 141"/>
              <a:gd name="T28" fmla="*/ 43 w 241"/>
              <a:gd name="T29" fmla="*/ 106 h 141"/>
              <a:gd name="T30" fmla="*/ 64 w 241"/>
              <a:gd name="T31" fmla="*/ 92 h 141"/>
              <a:gd name="T32" fmla="*/ 86 w 241"/>
              <a:gd name="T33" fmla="*/ 78 h 141"/>
              <a:gd name="T34" fmla="*/ 171 w 241"/>
              <a:gd name="T35" fmla="*/ 120 h 141"/>
              <a:gd name="T36" fmla="*/ 171 w 241"/>
              <a:gd name="T37" fmla="*/ 134 h 141"/>
              <a:gd name="T38" fmla="*/ 192 w 241"/>
              <a:gd name="T39" fmla="*/ 141 h 141"/>
              <a:gd name="T40" fmla="*/ 199 w 241"/>
              <a:gd name="T41" fmla="*/ 134 h 141"/>
              <a:gd name="T42" fmla="*/ 220 w 241"/>
              <a:gd name="T43" fmla="*/ 120 h 141"/>
              <a:gd name="T44" fmla="*/ 220 w 241"/>
              <a:gd name="T45" fmla="*/ 106 h 141"/>
              <a:gd name="T46" fmla="*/ 234 w 241"/>
              <a:gd name="T47" fmla="*/ 106 h 141"/>
              <a:gd name="T48" fmla="*/ 241 w 241"/>
              <a:gd name="T49" fmla="*/ 106 h 141"/>
              <a:gd name="T50" fmla="*/ 241 w 241"/>
              <a:gd name="T51" fmla="*/ 92 h 141"/>
              <a:gd name="T52" fmla="*/ 220 w 241"/>
              <a:gd name="T53" fmla="*/ 78 h 141"/>
              <a:gd name="T54" fmla="*/ 171 w 241"/>
              <a:gd name="T55" fmla="*/ 49 h 141"/>
              <a:gd name="T56" fmla="*/ 156 w 241"/>
              <a:gd name="T57" fmla="*/ 28 h 141"/>
              <a:gd name="T58" fmla="*/ 128 w 241"/>
              <a:gd name="T59" fmla="*/ 28 h 141"/>
              <a:gd name="T60" fmla="*/ 114 w 241"/>
              <a:gd name="T61" fmla="*/ 7 h 141"/>
              <a:gd name="T62" fmla="*/ 93 w 241"/>
              <a:gd name="T63" fmla="*/ 0 h 141"/>
              <a:gd name="T64" fmla="*/ 86 w 241"/>
              <a:gd name="T65" fmla="*/ 0 h 141"/>
              <a:gd name="T66" fmla="*/ 71 w 241"/>
              <a:gd name="T67" fmla="*/ 21 h 141"/>
              <a:gd name="T68" fmla="*/ 71 w 241"/>
              <a:gd name="T69" fmla="*/ 28 h 141"/>
              <a:gd name="T70" fmla="*/ 64 w 241"/>
              <a:gd name="T71" fmla="*/ 28 h 1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1"/>
              <a:gd name="T109" fmla="*/ 0 h 141"/>
              <a:gd name="T110" fmla="*/ 241 w 241"/>
              <a:gd name="T111" fmla="*/ 141 h 1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1" h="141">
                <a:moveTo>
                  <a:pt x="64" y="28"/>
                </a:moveTo>
                <a:lnTo>
                  <a:pt x="50" y="28"/>
                </a:lnTo>
                <a:lnTo>
                  <a:pt x="22" y="7"/>
                </a:lnTo>
                <a:lnTo>
                  <a:pt x="8" y="7"/>
                </a:lnTo>
                <a:lnTo>
                  <a:pt x="0" y="21"/>
                </a:lnTo>
                <a:lnTo>
                  <a:pt x="8" y="28"/>
                </a:lnTo>
                <a:lnTo>
                  <a:pt x="8" y="21"/>
                </a:lnTo>
                <a:lnTo>
                  <a:pt x="22" y="21"/>
                </a:lnTo>
                <a:lnTo>
                  <a:pt x="29" y="28"/>
                </a:lnTo>
                <a:lnTo>
                  <a:pt x="29" y="42"/>
                </a:lnTo>
                <a:lnTo>
                  <a:pt x="8" y="42"/>
                </a:lnTo>
                <a:lnTo>
                  <a:pt x="8" y="49"/>
                </a:lnTo>
                <a:lnTo>
                  <a:pt x="22" y="49"/>
                </a:lnTo>
                <a:lnTo>
                  <a:pt x="29" y="70"/>
                </a:lnTo>
                <a:lnTo>
                  <a:pt x="43" y="106"/>
                </a:lnTo>
                <a:lnTo>
                  <a:pt x="64" y="92"/>
                </a:lnTo>
                <a:lnTo>
                  <a:pt x="86" y="78"/>
                </a:lnTo>
                <a:lnTo>
                  <a:pt x="171" y="120"/>
                </a:lnTo>
                <a:lnTo>
                  <a:pt x="171" y="134"/>
                </a:lnTo>
                <a:lnTo>
                  <a:pt x="192" y="141"/>
                </a:lnTo>
                <a:lnTo>
                  <a:pt x="199" y="134"/>
                </a:lnTo>
                <a:lnTo>
                  <a:pt x="220" y="120"/>
                </a:lnTo>
                <a:lnTo>
                  <a:pt x="220" y="106"/>
                </a:lnTo>
                <a:lnTo>
                  <a:pt x="234" y="106"/>
                </a:lnTo>
                <a:lnTo>
                  <a:pt x="241" y="106"/>
                </a:lnTo>
                <a:lnTo>
                  <a:pt x="241" y="92"/>
                </a:lnTo>
                <a:lnTo>
                  <a:pt x="220" y="78"/>
                </a:lnTo>
                <a:lnTo>
                  <a:pt x="171" y="49"/>
                </a:lnTo>
                <a:lnTo>
                  <a:pt x="156" y="28"/>
                </a:lnTo>
                <a:lnTo>
                  <a:pt x="128" y="28"/>
                </a:lnTo>
                <a:lnTo>
                  <a:pt x="114" y="7"/>
                </a:lnTo>
                <a:lnTo>
                  <a:pt x="93" y="0"/>
                </a:lnTo>
                <a:lnTo>
                  <a:pt x="86" y="0"/>
                </a:lnTo>
                <a:lnTo>
                  <a:pt x="71" y="21"/>
                </a:lnTo>
                <a:lnTo>
                  <a:pt x="71" y="28"/>
                </a:lnTo>
                <a:lnTo>
                  <a:pt x="64"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85" name="Freeform 83"/>
          <p:cNvSpPr>
            <a:spLocks/>
          </p:cNvSpPr>
          <p:nvPr/>
        </p:nvSpPr>
        <p:spPr bwMode="auto">
          <a:xfrm>
            <a:off x="3870760" y="3165331"/>
            <a:ext cx="153411" cy="117425"/>
          </a:xfrm>
          <a:custGeom>
            <a:avLst/>
            <a:gdLst>
              <a:gd name="T0" fmla="*/ 106 w 127"/>
              <a:gd name="T1" fmla="*/ 106 h 106"/>
              <a:gd name="T2" fmla="*/ 92 w 127"/>
              <a:gd name="T3" fmla="*/ 106 h 106"/>
              <a:gd name="T4" fmla="*/ 85 w 127"/>
              <a:gd name="T5" fmla="*/ 85 h 106"/>
              <a:gd name="T6" fmla="*/ 71 w 127"/>
              <a:gd name="T7" fmla="*/ 85 h 106"/>
              <a:gd name="T8" fmla="*/ 71 w 127"/>
              <a:gd name="T9" fmla="*/ 70 h 106"/>
              <a:gd name="T10" fmla="*/ 64 w 127"/>
              <a:gd name="T11" fmla="*/ 56 h 106"/>
              <a:gd name="T12" fmla="*/ 42 w 127"/>
              <a:gd name="T13" fmla="*/ 56 h 106"/>
              <a:gd name="T14" fmla="*/ 21 w 127"/>
              <a:gd name="T15" fmla="*/ 63 h 106"/>
              <a:gd name="T16" fmla="*/ 0 w 127"/>
              <a:gd name="T17" fmla="*/ 28 h 106"/>
              <a:gd name="T18" fmla="*/ 0 w 127"/>
              <a:gd name="T19" fmla="*/ 21 h 106"/>
              <a:gd name="T20" fmla="*/ 21 w 127"/>
              <a:gd name="T21" fmla="*/ 21 h 106"/>
              <a:gd name="T22" fmla="*/ 21 w 127"/>
              <a:gd name="T23" fmla="*/ 0 h 106"/>
              <a:gd name="T24" fmla="*/ 64 w 127"/>
              <a:gd name="T25" fmla="*/ 0 h 106"/>
              <a:gd name="T26" fmla="*/ 71 w 127"/>
              <a:gd name="T27" fmla="*/ 7 h 106"/>
              <a:gd name="T28" fmla="*/ 92 w 127"/>
              <a:gd name="T29" fmla="*/ 0 h 106"/>
              <a:gd name="T30" fmla="*/ 113 w 127"/>
              <a:gd name="T31" fmla="*/ 42 h 106"/>
              <a:gd name="T32" fmla="*/ 113 w 127"/>
              <a:gd name="T33" fmla="*/ 63 h 106"/>
              <a:gd name="T34" fmla="*/ 127 w 127"/>
              <a:gd name="T35" fmla="*/ 85 h 106"/>
              <a:gd name="T36" fmla="*/ 113 w 127"/>
              <a:gd name="T37" fmla="*/ 85 h 106"/>
              <a:gd name="T38" fmla="*/ 113 w 127"/>
              <a:gd name="T39" fmla="*/ 92 h 106"/>
              <a:gd name="T40" fmla="*/ 106 w 127"/>
              <a:gd name="T41" fmla="*/ 106 h 1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7"/>
              <a:gd name="T64" fmla="*/ 0 h 106"/>
              <a:gd name="T65" fmla="*/ 127 w 127"/>
              <a:gd name="T66" fmla="*/ 106 h 10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7" h="106">
                <a:moveTo>
                  <a:pt x="106" y="106"/>
                </a:moveTo>
                <a:lnTo>
                  <a:pt x="92" y="106"/>
                </a:lnTo>
                <a:lnTo>
                  <a:pt x="85" y="85"/>
                </a:lnTo>
                <a:lnTo>
                  <a:pt x="71" y="85"/>
                </a:lnTo>
                <a:lnTo>
                  <a:pt x="71" y="70"/>
                </a:lnTo>
                <a:lnTo>
                  <a:pt x="64" y="56"/>
                </a:lnTo>
                <a:lnTo>
                  <a:pt x="42" y="56"/>
                </a:lnTo>
                <a:lnTo>
                  <a:pt x="21" y="63"/>
                </a:lnTo>
                <a:lnTo>
                  <a:pt x="0" y="28"/>
                </a:lnTo>
                <a:lnTo>
                  <a:pt x="0" y="21"/>
                </a:lnTo>
                <a:lnTo>
                  <a:pt x="21" y="21"/>
                </a:lnTo>
                <a:lnTo>
                  <a:pt x="21" y="0"/>
                </a:lnTo>
                <a:lnTo>
                  <a:pt x="64" y="0"/>
                </a:lnTo>
                <a:lnTo>
                  <a:pt x="71" y="7"/>
                </a:lnTo>
                <a:lnTo>
                  <a:pt x="92" y="0"/>
                </a:lnTo>
                <a:lnTo>
                  <a:pt x="113" y="42"/>
                </a:lnTo>
                <a:lnTo>
                  <a:pt x="113" y="63"/>
                </a:lnTo>
                <a:lnTo>
                  <a:pt x="127" y="85"/>
                </a:lnTo>
                <a:lnTo>
                  <a:pt x="113" y="85"/>
                </a:lnTo>
                <a:lnTo>
                  <a:pt x="113" y="92"/>
                </a:lnTo>
                <a:lnTo>
                  <a:pt x="106" y="106"/>
                </a:lnTo>
                <a:close/>
              </a:path>
            </a:pathLst>
          </a:custGeom>
          <a:solidFill>
            <a:schemeClr val="bg1"/>
          </a:solidFill>
          <a:ln w="6350" cmpd="sng">
            <a:solidFill>
              <a:schemeClr val="tx2"/>
            </a:solidFill>
            <a:round/>
            <a:headEnd/>
            <a:tailEnd/>
          </a:ln>
        </p:spPr>
        <p:txBody>
          <a:bodyPr/>
          <a:lstStyle/>
          <a:p>
            <a:endParaRPr lang="en-US"/>
          </a:p>
        </p:txBody>
      </p:sp>
      <p:sp>
        <p:nvSpPr>
          <p:cNvPr id="86" name="Freeform 84"/>
          <p:cNvSpPr>
            <a:spLocks/>
          </p:cNvSpPr>
          <p:nvPr/>
        </p:nvSpPr>
        <p:spPr bwMode="auto">
          <a:xfrm>
            <a:off x="3870760" y="3165331"/>
            <a:ext cx="153411" cy="117425"/>
          </a:xfrm>
          <a:custGeom>
            <a:avLst/>
            <a:gdLst>
              <a:gd name="T0" fmla="*/ 106 w 127"/>
              <a:gd name="T1" fmla="*/ 106 h 106"/>
              <a:gd name="T2" fmla="*/ 92 w 127"/>
              <a:gd name="T3" fmla="*/ 106 h 106"/>
              <a:gd name="T4" fmla="*/ 85 w 127"/>
              <a:gd name="T5" fmla="*/ 85 h 106"/>
              <a:gd name="T6" fmla="*/ 71 w 127"/>
              <a:gd name="T7" fmla="*/ 85 h 106"/>
              <a:gd name="T8" fmla="*/ 71 w 127"/>
              <a:gd name="T9" fmla="*/ 70 h 106"/>
              <a:gd name="T10" fmla="*/ 64 w 127"/>
              <a:gd name="T11" fmla="*/ 56 h 106"/>
              <a:gd name="T12" fmla="*/ 42 w 127"/>
              <a:gd name="T13" fmla="*/ 56 h 106"/>
              <a:gd name="T14" fmla="*/ 21 w 127"/>
              <a:gd name="T15" fmla="*/ 63 h 106"/>
              <a:gd name="T16" fmla="*/ 0 w 127"/>
              <a:gd name="T17" fmla="*/ 28 h 106"/>
              <a:gd name="T18" fmla="*/ 0 w 127"/>
              <a:gd name="T19" fmla="*/ 21 h 106"/>
              <a:gd name="T20" fmla="*/ 21 w 127"/>
              <a:gd name="T21" fmla="*/ 21 h 106"/>
              <a:gd name="T22" fmla="*/ 21 w 127"/>
              <a:gd name="T23" fmla="*/ 0 h 106"/>
              <a:gd name="T24" fmla="*/ 64 w 127"/>
              <a:gd name="T25" fmla="*/ 0 h 106"/>
              <a:gd name="T26" fmla="*/ 71 w 127"/>
              <a:gd name="T27" fmla="*/ 7 h 106"/>
              <a:gd name="T28" fmla="*/ 92 w 127"/>
              <a:gd name="T29" fmla="*/ 0 h 106"/>
              <a:gd name="T30" fmla="*/ 113 w 127"/>
              <a:gd name="T31" fmla="*/ 42 h 106"/>
              <a:gd name="T32" fmla="*/ 113 w 127"/>
              <a:gd name="T33" fmla="*/ 63 h 106"/>
              <a:gd name="T34" fmla="*/ 127 w 127"/>
              <a:gd name="T35" fmla="*/ 85 h 106"/>
              <a:gd name="T36" fmla="*/ 113 w 127"/>
              <a:gd name="T37" fmla="*/ 85 h 106"/>
              <a:gd name="T38" fmla="*/ 113 w 127"/>
              <a:gd name="T39" fmla="*/ 92 h 106"/>
              <a:gd name="T40" fmla="*/ 106 w 127"/>
              <a:gd name="T41" fmla="*/ 106 h 1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7"/>
              <a:gd name="T64" fmla="*/ 0 h 106"/>
              <a:gd name="T65" fmla="*/ 127 w 127"/>
              <a:gd name="T66" fmla="*/ 106 h 10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7" h="106">
                <a:moveTo>
                  <a:pt x="106" y="106"/>
                </a:moveTo>
                <a:lnTo>
                  <a:pt x="92" y="106"/>
                </a:lnTo>
                <a:lnTo>
                  <a:pt x="85" y="85"/>
                </a:lnTo>
                <a:lnTo>
                  <a:pt x="71" y="85"/>
                </a:lnTo>
                <a:lnTo>
                  <a:pt x="71" y="70"/>
                </a:lnTo>
                <a:lnTo>
                  <a:pt x="64" y="56"/>
                </a:lnTo>
                <a:lnTo>
                  <a:pt x="42" y="56"/>
                </a:lnTo>
                <a:lnTo>
                  <a:pt x="21" y="63"/>
                </a:lnTo>
                <a:lnTo>
                  <a:pt x="0" y="28"/>
                </a:lnTo>
                <a:lnTo>
                  <a:pt x="0" y="21"/>
                </a:lnTo>
                <a:lnTo>
                  <a:pt x="21" y="21"/>
                </a:lnTo>
                <a:lnTo>
                  <a:pt x="21" y="0"/>
                </a:lnTo>
                <a:lnTo>
                  <a:pt x="64" y="0"/>
                </a:lnTo>
                <a:lnTo>
                  <a:pt x="71" y="7"/>
                </a:lnTo>
                <a:lnTo>
                  <a:pt x="92" y="0"/>
                </a:lnTo>
                <a:lnTo>
                  <a:pt x="113" y="42"/>
                </a:lnTo>
                <a:lnTo>
                  <a:pt x="113" y="63"/>
                </a:lnTo>
                <a:lnTo>
                  <a:pt x="127" y="85"/>
                </a:lnTo>
                <a:lnTo>
                  <a:pt x="113" y="85"/>
                </a:lnTo>
                <a:lnTo>
                  <a:pt x="113" y="92"/>
                </a:lnTo>
                <a:lnTo>
                  <a:pt x="106" y="106"/>
                </a:lnTo>
                <a:close/>
              </a:path>
            </a:pathLst>
          </a:custGeom>
          <a:solidFill>
            <a:schemeClr val="bg1"/>
          </a:solidFill>
          <a:ln w="6350" cmpd="sng">
            <a:solidFill>
              <a:schemeClr val="tx2"/>
            </a:solidFill>
            <a:prstDash val="solid"/>
            <a:round/>
            <a:headEnd/>
            <a:tailEnd/>
          </a:ln>
        </p:spPr>
        <p:txBody>
          <a:bodyPr/>
          <a:lstStyle/>
          <a:p>
            <a:endParaRPr lang="en-US"/>
          </a:p>
        </p:txBody>
      </p:sp>
      <p:sp>
        <p:nvSpPr>
          <p:cNvPr id="87" name="Freeform 85"/>
          <p:cNvSpPr>
            <a:spLocks/>
          </p:cNvSpPr>
          <p:nvPr/>
        </p:nvSpPr>
        <p:spPr bwMode="auto">
          <a:xfrm>
            <a:off x="4076114" y="3109942"/>
            <a:ext cx="161867" cy="125179"/>
          </a:xfrm>
          <a:custGeom>
            <a:avLst/>
            <a:gdLst>
              <a:gd name="T0" fmla="*/ 127 w 134"/>
              <a:gd name="T1" fmla="*/ 50 h 113"/>
              <a:gd name="T2" fmla="*/ 134 w 134"/>
              <a:gd name="T3" fmla="*/ 57 h 113"/>
              <a:gd name="T4" fmla="*/ 127 w 134"/>
              <a:gd name="T5" fmla="*/ 71 h 113"/>
              <a:gd name="T6" fmla="*/ 113 w 134"/>
              <a:gd name="T7" fmla="*/ 71 h 113"/>
              <a:gd name="T8" fmla="*/ 106 w 134"/>
              <a:gd name="T9" fmla="*/ 78 h 113"/>
              <a:gd name="T10" fmla="*/ 85 w 134"/>
              <a:gd name="T11" fmla="*/ 78 h 113"/>
              <a:gd name="T12" fmla="*/ 42 w 134"/>
              <a:gd name="T13" fmla="*/ 78 h 113"/>
              <a:gd name="T14" fmla="*/ 42 w 134"/>
              <a:gd name="T15" fmla="*/ 113 h 113"/>
              <a:gd name="T16" fmla="*/ 28 w 134"/>
              <a:gd name="T17" fmla="*/ 106 h 113"/>
              <a:gd name="T18" fmla="*/ 7 w 134"/>
              <a:gd name="T19" fmla="*/ 106 h 113"/>
              <a:gd name="T20" fmla="*/ 0 w 134"/>
              <a:gd name="T21" fmla="*/ 92 h 113"/>
              <a:gd name="T22" fmla="*/ 0 w 134"/>
              <a:gd name="T23" fmla="*/ 71 h 113"/>
              <a:gd name="T24" fmla="*/ 14 w 134"/>
              <a:gd name="T25" fmla="*/ 35 h 113"/>
              <a:gd name="T26" fmla="*/ 42 w 134"/>
              <a:gd name="T27" fmla="*/ 28 h 113"/>
              <a:gd name="T28" fmla="*/ 71 w 134"/>
              <a:gd name="T29" fmla="*/ 7 h 113"/>
              <a:gd name="T30" fmla="*/ 92 w 134"/>
              <a:gd name="T31" fmla="*/ 0 h 113"/>
              <a:gd name="T32" fmla="*/ 92 w 134"/>
              <a:gd name="T33" fmla="*/ 21 h 113"/>
              <a:gd name="T34" fmla="*/ 113 w 134"/>
              <a:gd name="T35" fmla="*/ 50 h 113"/>
              <a:gd name="T36" fmla="*/ 127 w 134"/>
              <a:gd name="T37" fmla="*/ 5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4"/>
              <a:gd name="T58" fmla="*/ 0 h 113"/>
              <a:gd name="T59" fmla="*/ 134 w 134"/>
              <a:gd name="T60" fmla="*/ 113 h 1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4" h="113">
                <a:moveTo>
                  <a:pt x="127" y="50"/>
                </a:moveTo>
                <a:lnTo>
                  <a:pt x="134" y="57"/>
                </a:lnTo>
                <a:lnTo>
                  <a:pt x="127" y="71"/>
                </a:lnTo>
                <a:lnTo>
                  <a:pt x="113" y="71"/>
                </a:lnTo>
                <a:lnTo>
                  <a:pt x="106" y="78"/>
                </a:lnTo>
                <a:lnTo>
                  <a:pt x="85" y="78"/>
                </a:lnTo>
                <a:lnTo>
                  <a:pt x="42" y="78"/>
                </a:lnTo>
                <a:lnTo>
                  <a:pt x="42" y="113"/>
                </a:lnTo>
                <a:lnTo>
                  <a:pt x="28" y="106"/>
                </a:lnTo>
                <a:lnTo>
                  <a:pt x="7" y="106"/>
                </a:lnTo>
                <a:lnTo>
                  <a:pt x="0" y="92"/>
                </a:lnTo>
                <a:lnTo>
                  <a:pt x="0" y="71"/>
                </a:lnTo>
                <a:lnTo>
                  <a:pt x="14" y="35"/>
                </a:lnTo>
                <a:lnTo>
                  <a:pt x="42" y="28"/>
                </a:lnTo>
                <a:lnTo>
                  <a:pt x="71" y="7"/>
                </a:lnTo>
                <a:lnTo>
                  <a:pt x="92" y="0"/>
                </a:lnTo>
                <a:lnTo>
                  <a:pt x="92" y="21"/>
                </a:lnTo>
                <a:lnTo>
                  <a:pt x="113" y="50"/>
                </a:lnTo>
                <a:lnTo>
                  <a:pt x="127" y="50"/>
                </a:lnTo>
                <a:close/>
              </a:path>
            </a:pathLst>
          </a:custGeom>
          <a:solidFill>
            <a:schemeClr val="bg1"/>
          </a:solidFill>
          <a:ln w="6350" cmpd="sng">
            <a:solidFill>
              <a:schemeClr val="tx2"/>
            </a:solidFill>
            <a:round/>
            <a:headEnd/>
            <a:tailEnd/>
          </a:ln>
        </p:spPr>
        <p:txBody>
          <a:bodyPr/>
          <a:lstStyle/>
          <a:p>
            <a:endParaRPr lang="en-US"/>
          </a:p>
        </p:txBody>
      </p:sp>
      <p:sp>
        <p:nvSpPr>
          <p:cNvPr id="88" name="Freeform 86"/>
          <p:cNvSpPr>
            <a:spLocks/>
          </p:cNvSpPr>
          <p:nvPr/>
        </p:nvSpPr>
        <p:spPr bwMode="auto">
          <a:xfrm>
            <a:off x="4076114" y="3109942"/>
            <a:ext cx="161867" cy="125179"/>
          </a:xfrm>
          <a:custGeom>
            <a:avLst/>
            <a:gdLst>
              <a:gd name="T0" fmla="*/ 127 w 134"/>
              <a:gd name="T1" fmla="*/ 50 h 113"/>
              <a:gd name="T2" fmla="*/ 134 w 134"/>
              <a:gd name="T3" fmla="*/ 57 h 113"/>
              <a:gd name="T4" fmla="*/ 127 w 134"/>
              <a:gd name="T5" fmla="*/ 71 h 113"/>
              <a:gd name="T6" fmla="*/ 113 w 134"/>
              <a:gd name="T7" fmla="*/ 71 h 113"/>
              <a:gd name="T8" fmla="*/ 106 w 134"/>
              <a:gd name="T9" fmla="*/ 78 h 113"/>
              <a:gd name="T10" fmla="*/ 85 w 134"/>
              <a:gd name="T11" fmla="*/ 78 h 113"/>
              <a:gd name="T12" fmla="*/ 42 w 134"/>
              <a:gd name="T13" fmla="*/ 78 h 113"/>
              <a:gd name="T14" fmla="*/ 42 w 134"/>
              <a:gd name="T15" fmla="*/ 113 h 113"/>
              <a:gd name="T16" fmla="*/ 28 w 134"/>
              <a:gd name="T17" fmla="*/ 106 h 113"/>
              <a:gd name="T18" fmla="*/ 7 w 134"/>
              <a:gd name="T19" fmla="*/ 106 h 113"/>
              <a:gd name="T20" fmla="*/ 0 w 134"/>
              <a:gd name="T21" fmla="*/ 92 h 113"/>
              <a:gd name="T22" fmla="*/ 0 w 134"/>
              <a:gd name="T23" fmla="*/ 71 h 113"/>
              <a:gd name="T24" fmla="*/ 14 w 134"/>
              <a:gd name="T25" fmla="*/ 35 h 113"/>
              <a:gd name="T26" fmla="*/ 42 w 134"/>
              <a:gd name="T27" fmla="*/ 28 h 113"/>
              <a:gd name="T28" fmla="*/ 71 w 134"/>
              <a:gd name="T29" fmla="*/ 7 h 113"/>
              <a:gd name="T30" fmla="*/ 92 w 134"/>
              <a:gd name="T31" fmla="*/ 0 h 113"/>
              <a:gd name="T32" fmla="*/ 92 w 134"/>
              <a:gd name="T33" fmla="*/ 21 h 113"/>
              <a:gd name="T34" fmla="*/ 113 w 134"/>
              <a:gd name="T35" fmla="*/ 50 h 113"/>
              <a:gd name="T36" fmla="*/ 127 w 134"/>
              <a:gd name="T37" fmla="*/ 5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4"/>
              <a:gd name="T58" fmla="*/ 0 h 113"/>
              <a:gd name="T59" fmla="*/ 134 w 134"/>
              <a:gd name="T60" fmla="*/ 113 h 1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4" h="113">
                <a:moveTo>
                  <a:pt x="127" y="50"/>
                </a:moveTo>
                <a:lnTo>
                  <a:pt x="134" y="57"/>
                </a:lnTo>
                <a:lnTo>
                  <a:pt x="127" y="71"/>
                </a:lnTo>
                <a:lnTo>
                  <a:pt x="113" y="71"/>
                </a:lnTo>
                <a:lnTo>
                  <a:pt x="106" y="78"/>
                </a:lnTo>
                <a:lnTo>
                  <a:pt x="85" y="78"/>
                </a:lnTo>
                <a:lnTo>
                  <a:pt x="42" y="78"/>
                </a:lnTo>
                <a:lnTo>
                  <a:pt x="42" y="113"/>
                </a:lnTo>
                <a:lnTo>
                  <a:pt x="28" y="106"/>
                </a:lnTo>
                <a:lnTo>
                  <a:pt x="7" y="106"/>
                </a:lnTo>
                <a:lnTo>
                  <a:pt x="0" y="92"/>
                </a:lnTo>
                <a:lnTo>
                  <a:pt x="0" y="71"/>
                </a:lnTo>
                <a:lnTo>
                  <a:pt x="14" y="35"/>
                </a:lnTo>
                <a:lnTo>
                  <a:pt x="42" y="28"/>
                </a:lnTo>
                <a:lnTo>
                  <a:pt x="71" y="7"/>
                </a:lnTo>
                <a:lnTo>
                  <a:pt x="92" y="0"/>
                </a:lnTo>
                <a:lnTo>
                  <a:pt x="92" y="21"/>
                </a:lnTo>
                <a:lnTo>
                  <a:pt x="113" y="50"/>
                </a:lnTo>
                <a:lnTo>
                  <a:pt x="127"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89" name="Freeform 87"/>
          <p:cNvSpPr>
            <a:spLocks/>
          </p:cNvSpPr>
          <p:nvPr/>
        </p:nvSpPr>
        <p:spPr bwMode="auto">
          <a:xfrm>
            <a:off x="3929950" y="2882848"/>
            <a:ext cx="351518" cy="329011"/>
          </a:xfrm>
          <a:custGeom>
            <a:avLst/>
            <a:gdLst>
              <a:gd name="T0" fmla="*/ 213 w 291"/>
              <a:gd name="T1" fmla="*/ 205 h 297"/>
              <a:gd name="T2" fmla="*/ 192 w 291"/>
              <a:gd name="T3" fmla="*/ 212 h 297"/>
              <a:gd name="T4" fmla="*/ 163 w 291"/>
              <a:gd name="T5" fmla="*/ 233 h 297"/>
              <a:gd name="T6" fmla="*/ 135 w 291"/>
              <a:gd name="T7" fmla="*/ 240 h 297"/>
              <a:gd name="T8" fmla="*/ 121 w 291"/>
              <a:gd name="T9" fmla="*/ 276 h 297"/>
              <a:gd name="T10" fmla="*/ 121 w 291"/>
              <a:gd name="T11" fmla="*/ 297 h 297"/>
              <a:gd name="T12" fmla="*/ 107 w 291"/>
              <a:gd name="T13" fmla="*/ 297 h 297"/>
              <a:gd name="T14" fmla="*/ 100 w 291"/>
              <a:gd name="T15" fmla="*/ 297 h 297"/>
              <a:gd name="T16" fmla="*/ 85 w 291"/>
              <a:gd name="T17" fmla="*/ 297 h 297"/>
              <a:gd name="T18" fmla="*/ 78 w 291"/>
              <a:gd name="T19" fmla="*/ 297 h 297"/>
              <a:gd name="T20" fmla="*/ 64 w 291"/>
              <a:gd name="T21" fmla="*/ 297 h 297"/>
              <a:gd name="T22" fmla="*/ 43 w 291"/>
              <a:gd name="T23" fmla="*/ 255 h 297"/>
              <a:gd name="T24" fmla="*/ 22 w 291"/>
              <a:gd name="T25" fmla="*/ 262 h 297"/>
              <a:gd name="T26" fmla="*/ 15 w 291"/>
              <a:gd name="T27" fmla="*/ 255 h 297"/>
              <a:gd name="T28" fmla="*/ 0 w 291"/>
              <a:gd name="T29" fmla="*/ 212 h 297"/>
              <a:gd name="T30" fmla="*/ 15 w 291"/>
              <a:gd name="T31" fmla="*/ 191 h 297"/>
              <a:gd name="T32" fmla="*/ 22 w 291"/>
              <a:gd name="T33" fmla="*/ 205 h 297"/>
              <a:gd name="T34" fmla="*/ 36 w 291"/>
              <a:gd name="T35" fmla="*/ 191 h 297"/>
              <a:gd name="T36" fmla="*/ 121 w 291"/>
              <a:gd name="T37" fmla="*/ 191 h 297"/>
              <a:gd name="T38" fmla="*/ 100 w 291"/>
              <a:gd name="T39" fmla="*/ 0 h 297"/>
              <a:gd name="T40" fmla="*/ 128 w 291"/>
              <a:gd name="T41" fmla="*/ 0 h 297"/>
              <a:gd name="T42" fmla="*/ 227 w 291"/>
              <a:gd name="T43" fmla="*/ 85 h 297"/>
              <a:gd name="T44" fmla="*/ 248 w 291"/>
              <a:gd name="T45" fmla="*/ 99 h 297"/>
              <a:gd name="T46" fmla="*/ 270 w 291"/>
              <a:gd name="T47" fmla="*/ 106 h 297"/>
              <a:gd name="T48" fmla="*/ 270 w 291"/>
              <a:gd name="T49" fmla="*/ 127 h 297"/>
              <a:gd name="T50" fmla="*/ 291 w 291"/>
              <a:gd name="T51" fmla="*/ 127 h 297"/>
              <a:gd name="T52" fmla="*/ 291 w 291"/>
              <a:gd name="T53" fmla="*/ 184 h 297"/>
              <a:gd name="T54" fmla="*/ 277 w 291"/>
              <a:gd name="T55" fmla="*/ 191 h 297"/>
              <a:gd name="T56" fmla="*/ 213 w 291"/>
              <a:gd name="T57" fmla="*/ 205 h 2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1"/>
              <a:gd name="T88" fmla="*/ 0 h 297"/>
              <a:gd name="T89" fmla="*/ 291 w 291"/>
              <a:gd name="T90" fmla="*/ 297 h 29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1" h="297">
                <a:moveTo>
                  <a:pt x="213" y="205"/>
                </a:moveTo>
                <a:lnTo>
                  <a:pt x="192" y="212"/>
                </a:lnTo>
                <a:lnTo>
                  <a:pt x="163" y="233"/>
                </a:lnTo>
                <a:lnTo>
                  <a:pt x="135" y="240"/>
                </a:lnTo>
                <a:lnTo>
                  <a:pt x="121" y="276"/>
                </a:lnTo>
                <a:lnTo>
                  <a:pt x="121" y="297"/>
                </a:lnTo>
                <a:lnTo>
                  <a:pt x="107" y="297"/>
                </a:lnTo>
                <a:lnTo>
                  <a:pt x="100" y="297"/>
                </a:lnTo>
                <a:lnTo>
                  <a:pt x="85" y="297"/>
                </a:lnTo>
                <a:lnTo>
                  <a:pt x="78" y="297"/>
                </a:lnTo>
                <a:lnTo>
                  <a:pt x="64" y="297"/>
                </a:lnTo>
                <a:lnTo>
                  <a:pt x="43" y="255"/>
                </a:lnTo>
                <a:lnTo>
                  <a:pt x="22" y="262"/>
                </a:lnTo>
                <a:lnTo>
                  <a:pt x="15" y="255"/>
                </a:lnTo>
                <a:lnTo>
                  <a:pt x="0" y="212"/>
                </a:lnTo>
                <a:lnTo>
                  <a:pt x="15" y="191"/>
                </a:lnTo>
                <a:lnTo>
                  <a:pt x="22" y="205"/>
                </a:lnTo>
                <a:lnTo>
                  <a:pt x="36" y="191"/>
                </a:lnTo>
                <a:lnTo>
                  <a:pt x="121" y="191"/>
                </a:lnTo>
                <a:lnTo>
                  <a:pt x="100" y="0"/>
                </a:lnTo>
                <a:lnTo>
                  <a:pt x="128" y="0"/>
                </a:lnTo>
                <a:lnTo>
                  <a:pt x="227" y="85"/>
                </a:lnTo>
                <a:lnTo>
                  <a:pt x="248" y="99"/>
                </a:lnTo>
                <a:lnTo>
                  <a:pt x="270" y="106"/>
                </a:lnTo>
                <a:lnTo>
                  <a:pt x="270" y="127"/>
                </a:lnTo>
                <a:lnTo>
                  <a:pt x="291" y="127"/>
                </a:lnTo>
                <a:lnTo>
                  <a:pt x="291" y="184"/>
                </a:lnTo>
                <a:lnTo>
                  <a:pt x="277" y="191"/>
                </a:lnTo>
                <a:lnTo>
                  <a:pt x="213" y="205"/>
                </a:lnTo>
                <a:close/>
              </a:path>
            </a:pathLst>
          </a:custGeom>
          <a:solidFill>
            <a:schemeClr val="bg1"/>
          </a:solidFill>
          <a:ln w="6350" cmpd="sng">
            <a:solidFill>
              <a:schemeClr val="tx2"/>
            </a:solidFill>
            <a:round/>
            <a:headEnd/>
            <a:tailEnd/>
          </a:ln>
        </p:spPr>
        <p:txBody>
          <a:bodyPr/>
          <a:lstStyle/>
          <a:p>
            <a:endParaRPr lang="en-US"/>
          </a:p>
        </p:txBody>
      </p:sp>
      <p:sp>
        <p:nvSpPr>
          <p:cNvPr id="90" name="Freeform 88"/>
          <p:cNvSpPr>
            <a:spLocks/>
          </p:cNvSpPr>
          <p:nvPr/>
        </p:nvSpPr>
        <p:spPr bwMode="auto">
          <a:xfrm>
            <a:off x="3929950" y="2882848"/>
            <a:ext cx="351518" cy="329011"/>
          </a:xfrm>
          <a:custGeom>
            <a:avLst/>
            <a:gdLst>
              <a:gd name="T0" fmla="*/ 213 w 291"/>
              <a:gd name="T1" fmla="*/ 205 h 297"/>
              <a:gd name="T2" fmla="*/ 192 w 291"/>
              <a:gd name="T3" fmla="*/ 212 h 297"/>
              <a:gd name="T4" fmla="*/ 163 w 291"/>
              <a:gd name="T5" fmla="*/ 233 h 297"/>
              <a:gd name="T6" fmla="*/ 135 w 291"/>
              <a:gd name="T7" fmla="*/ 240 h 297"/>
              <a:gd name="T8" fmla="*/ 121 w 291"/>
              <a:gd name="T9" fmla="*/ 276 h 297"/>
              <a:gd name="T10" fmla="*/ 121 w 291"/>
              <a:gd name="T11" fmla="*/ 297 h 297"/>
              <a:gd name="T12" fmla="*/ 107 w 291"/>
              <a:gd name="T13" fmla="*/ 297 h 297"/>
              <a:gd name="T14" fmla="*/ 100 w 291"/>
              <a:gd name="T15" fmla="*/ 297 h 297"/>
              <a:gd name="T16" fmla="*/ 85 w 291"/>
              <a:gd name="T17" fmla="*/ 297 h 297"/>
              <a:gd name="T18" fmla="*/ 78 w 291"/>
              <a:gd name="T19" fmla="*/ 297 h 297"/>
              <a:gd name="T20" fmla="*/ 64 w 291"/>
              <a:gd name="T21" fmla="*/ 297 h 297"/>
              <a:gd name="T22" fmla="*/ 43 w 291"/>
              <a:gd name="T23" fmla="*/ 255 h 297"/>
              <a:gd name="T24" fmla="*/ 22 w 291"/>
              <a:gd name="T25" fmla="*/ 262 h 297"/>
              <a:gd name="T26" fmla="*/ 15 w 291"/>
              <a:gd name="T27" fmla="*/ 255 h 297"/>
              <a:gd name="T28" fmla="*/ 0 w 291"/>
              <a:gd name="T29" fmla="*/ 212 h 297"/>
              <a:gd name="T30" fmla="*/ 15 w 291"/>
              <a:gd name="T31" fmla="*/ 191 h 297"/>
              <a:gd name="T32" fmla="*/ 22 w 291"/>
              <a:gd name="T33" fmla="*/ 205 h 297"/>
              <a:gd name="T34" fmla="*/ 36 w 291"/>
              <a:gd name="T35" fmla="*/ 191 h 297"/>
              <a:gd name="T36" fmla="*/ 121 w 291"/>
              <a:gd name="T37" fmla="*/ 191 h 297"/>
              <a:gd name="T38" fmla="*/ 100 w 291"/>
              <a:gd name="T39" fmla="*/ 0 h 297"/>
              <a:gd name="T40" fmla="*/ 128 w 291"/>
              <a:gd name="T41" fmla="*/ 0 h 297"/>
              <a:gd name="T42" fmla="*/ 227 w 291"/>
              <a:gd name="T43" fmla="*/ 85 h 297"/>
              <a:gd name="T44" fmla="*/ 248 w 291"/>
              <a:gd name="T45" fmla="*/ 99 h 297"/>
              <a:gd name="T46" fmla="*/ 270 w 291"/>
              <a:gd name="T47" fmla="*/ 106 h 297"/>
              <a:gd name="T48" fmla="*/ 270 w 291"/>
              <a:gd name="T49" fmla="*/ 127 h 297"/>
              <a:gd name="T50" fmla="*/ 291 w 291"/>
              <a:gd name="T51" fmla="*/ 127 h 297"/>
              <a:gd name="T52" fmla="*/ 291 w 291"/>
              <a:gd name="T53" fmla="*/ 184 h 297"/>
              <a:gd name="T54" fmla="*/ 277 w 291"/>
              <a:gd name="T55" fmla="*/ 191 h 297"/>
              <a:gd name="T56" fmla="*/ 213 w 291"/>
              <a:gd name="T57" fmla="*/ 205 h 2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1"/>
              <a:gd name="T88" fmla="*/ 0 h 297"/>
              <a:gd name="T89" fmla="*/ 291 w 291"/>
              <a:gd name="T90" fmla="*/ 297 h 29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1" h="297">
                <a:moveTo>
                  <a:pt x="213" y="205"/>
                </a:moveTo>
                <a:lnTo>
                  <a:pt x="192" y="212"/>
                </a:lnTo>
                <a:lnTo>
                  <a:pt x="163" y="233"/>
                </a:lnTo>
                <a:lnTo>
                  <a:pt x="135" y="240"/>
                </a:lnTo>
                <a:lnTo>
                  <a:pt x="121" y="276"/>
                </a:lnTo>
                <a:lnTo>
                  <a:pt x="121" y="297"/>
                </a:lnTo>
                <a:lnTo>
                  <a:pt x="107" y="297"/>
                </a:lnTo>
                <a:lnTo>
                  <a:pt x="100" y="297"/>
                </a:lnTo>
                <a:lnTo>
                  <a:pt x="85" y="297"/>
                </a:lnTo>
                <a:lnTo>
                  <a:pt x="78" y="297"/>
                </a:lnTo>
                <a:lnTo>
                  <a:pt x="64" y="297"/>
                </a:lnTo>
                <a:lnTo>
                  <a:pt x="43" y="255"/>
                </a:lnTo>
                <a:lnTo>
                  <a:pt x="22" y="262"/>
                </a:lnTo>
                <a:lnTo>
                  <a:pt x="15" y="255"/>
                </a:lnTo>
                <a:lnTo>
                  <a:pt x="0" y="212"/>
                </a:lnTo>
                <a:lnTo>
                  <a:pt x="15" y="191"/>
                </a:lnTo>
                <a:lnTo>
                  <a:pt x="22" y="205"/>
                </a:lnTo>
                <a:lnTo>
                  <a:pt x="36" y="191"/>
                </a:lnTo>
                <a:lnTo>
                  <a:pt x="121" y="191"/>
                </a:lnTo>
                <a:lnTo>
                  <a:pt x="100" y="0"/>
                </a:lnTo>
                <a:lnTo>
                  <a:pt x="128" y="0"/>
                </a:lnTo>
                <a:lnTo>
                  <a:pt x="227" y="85"/>
                </a:lnTo>
                <a:lnTo>
                  <a:pt x="248" y="99"/>
                </a:lnTo>
                <a:lnTo>
                  <a:pt x="270" y="106"/>
                </a:lnTo>
                <a:lnTo>
                  <a:pt x="270" y="127"/>
                </a:lnTo>
                <a:lnTo>
                  <a:pt x="291" y="127"/>
                </a:lnTo>
                <a:lnTo>
                  <a:pt x="291" y="184"/>
                </a:lnTo>
                <a:lnTo>
                  <a:pt x="277" y="191"/>
                </a:lnTo>
                <a:lnTo>
                  <a:pt x="213" y="205"/>
                </a:lnTo>
                <a:close/>
              </a:path>
            </a:pathLst>
          </a:custGeom>
          <a:solidFill>
            <a:schemeClr val="bg1"/>
          </a:solidFill>
          <a:ln w="6350" cmpd="sng">
            <a:solidFill>
              <a:schemeClr val="tx2"/>
            </a:solidFill>
            <a:prstDash val="solid"/>
            <a:round/>
            <a:headEnd/>
            <a:tailEnd/>
          </a:ln>
        </p:spPr>
        <p:txBody>
          <a:bodyPr/>
          <a:lstStyle/>
          <a:p>
            <a:endParaRPr lang="en-US"/>
          </a:p>
        </p:txBody>
      </p:sp>
      <p:sp>
        <p:nvSpPr>
          <p:cNvPr id="91" name="Freeform 89"/>
          <p:cNvSpPr>
            <a:spLocks/>
          </p:cNvSpPr>
          <p:nvPr/>
        </p:nvSpPr>
        <p:spPr bwMode="auto">
          <a:xfrm>
            <a:off x="4649897" y="2937129"/>
            <a:ext cx="350310" cy="432034"/>
          </a:xfrm>
          <a:custGeom>
            <a:avLst/>
            <a:gdLst>
              <a:gd name="T0" fmla="*/ 248 w 290"/>
              <a:gd name="T1" fmla="*/ 347 h 390"/>
              <a:gd name="T2" fmla="*/ 248 w 290"/>
              <a:gd name="T3" fmla="*/ 361 h 390"/>
              <a:gd name="T4" fmla="*/ 226 w 290"/>
              <a:gd name="T5" fmla="*/ 361 h 390"/>
              <a:gd name="T6" fmla="*/ 219 w 290"/>
              <a:gd name="T7" fmla="*/ 369 h 390"/>
              <a:gd name="T8" fmla="*/ 184 w 290"/>
              <a:gd name="T9" fmla="*/ 390 h 390"/>
              <a:gd name="T10" fmla="*/ 163 w 290"/>
              <a:gd name="T11" fmla="*/ 390 h 390"/>
              <a:gd name="T12" fmla="*/ 141 w 290"/>
              <a:gd name="T13" fmla="*/ 361 h 390"/>
              <a:gd name="T14" fmla="*/ 120 w 290"/>
              <a:gd name="T15" fmla="*/ 361 h 390"/>
              <a:gd name="T16" fmla="*/ 106 w 290"/>
              <a:gd name="T17" fmla="*/ 347 h 390"/>
              <a:gd name="T18" fmla="*/ 56 w 290"/>
              <a:gd name="T19" fmla="*/ 291 h 390"/>
              <a:gd name="T20" fmla="*/ 35 w 290"/>
              <a:gd name="T21" fmla="*/ 276 h 390"/>
              <a:gd name="T22" fmla="*/ 35 w 290"/>
              <a:gd name="T23" fmla="*/ 262 h 390"/>
              <a:gd name="T24" fmla="*/ 14 w 290"/>
              <a:gd name="T25" fmla="*/ 234 h 390"/>
              <a:gd name="T26" fmla="*/ 21 w 290"/>
              <a:gd name="T27" fmla="*/ 227 h 390"/>
              <a:gd name="T28" fmla="*/ 0 w 290"/>
              <a:gd name="T29" fmla="*/ 191 h 390"/>
              <a:gd name="T30" fmla="*/ 21 w 290"/>
              <a:gd name="T31" fmla="*/ 142 h 390"/>
              <a:gd name="T32" fmla="*/ 35 w 290"/>
              <a:gd name="T33" fmla="*/ 142 h 390"/>
              <a:gd name="T34" fmla="*/ 35 w 290"/>
              <a:gd name="T35" fmla="*/ 135 h 390"/>
              <a:gd name="T36" fmla="*/ 35 w 290"/>
              <a:gd name="T37" fmla="*/ 71 h 390"/>
              <a:gd name="T38" fmla="*/ 35 w 290"/>
              <a:gd name="T39" fmla="*/ 57 h 390"/>
              <a:gd name="T40" fmla="*/ 56 w 290"/>
              <a:gd name="T41" fmla="*/ 57 h 390"/>
              <a:gd name="T42" fmla="*/ 56 w 290"/>
              <a:gd name="T43" fmla="*/ 14 h 390"/>
              <a:gd name="T44" fmla="*/ 191 w 290"/>
              <a:gd name="T45" fmla="*/ 14 h 390"/>
              <a:gd name="T46" fmla="*/ 219 w 290"/>
              <a:gd name="T47" fmla="*/ 14 h 390"/>
              <a:gd name="T48" fmla="*/ 233 w 290"/>
              <a:gd name="T49" fmla="*/ 0 h 390"/>
              <a:gd name="T50" fmla="*/ 233 w 290"/>
              <a:gd name="T51" fmla="*/ 7 h 390"/>
              <a:gd name="T52" fmla="*/ 255 w 290"/>
              <a:gd name="T53" fmla="*/ 14 h 390"/>
              <a:gd name="T54" fmla="*/ 276 w 290"/>
              <a:gd name="T55" fmla="*/ 92 h 390"/>
              <a:gd name="T56" fmla="*/ 290 w 290"/>
              <a:gd name="T57" fmla="*/ 99 h 390"/>
              <a:gd name="T58" fmla="*/ 290 w 290"/>
              <a:gd name="T59" fmla="*/ 114 h 390"/>
              <a:gd name="T60" fmla="*/ 269 w 290"/>
              <a:gd name="T61" fmla="*/ 121 h 390"/>
              <a:gd name="T62" fmla="*/ 255 w 290"/>
              <a:gd name="T63" fmla="*/ 191 h 390"/>
              <a:gd name="T64" fmla="*/ 226 w 290"/>
              <a:gd name="T65" fmla="*/ 248 h 390"/>
              <a:gd name="T66" fmla="*/ 219 w 290"/>
              <a:gd name="T67" fmla="*/ 291 h 390"/>
              <a:gd name="T68" fmla="*/ 198 w 290"/>
              <a:gd name="T69" fmla="*/ 291 h 390"/>
              <a:gd name="T70" fmla="*/ 198 w 290"/>
              <a:gd name="T71" fmla="*/ 298 h 390"/>
              <a:gd name="T72" fmla="*/ 219 w 290"/>
              <a:gd name="T73" fmla="*/ 312 h 390"/>
              <a:gd name="T74" fmla="*/ 233 w 290"/>
              <a:gd name="T75" fmla="*/ 340 h 390"/>
              <a:gd name="T76" fmla="*/ 248 w 290"/>
              <a:gd name="T77" fmla="*/ 347 h 3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90"/>
              <a:gd name="T118" fmla="*/ 0 h 390"/>
              <a:gd name="T119" fmla="*/ 290 w 290"/>
              <a:gd name="T120" fmla="*/ 390 h 3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90" h="390">
                <a:moveTo>
                  <a:pt x="248" y="347"/>
                </a:moveTo>
                <a:lnTo>
                  <a:pt x="248" y="361"/>
                </a:lnTo>
                <a:lnTo>
                  <a:pt x="226" y="361"/>
                </a:lnTo>
                <a:lnTo>
                  <a:pt x="219" y="369"/>
                </a:lnTo>
                <a:lnTo>
                  <a:pt x="184" y="390"/>
                </a:lnTo>
                <a:lnTo>
                  <a:pt x="163" y="390"/>
                </a:lnTo>
                <a:lnTo>
                  <a:pt x="141" y="361"/>
                </a:lnTo>
                <a:lnTo>
                  <a:pt x="120" y="361"/>
                </a:lnTo>
                <a:lnTo>
                  <a:pt x="106" y="347"/>
                </a:lnTo>
                <a:lnTo>
                  <a:pt x="56" y="291"/>
                </a:lnTo>
                <a:lnTo>
                  <a:pt x="35" y="276"/>
                </a:lnTo>
                <a:lnTo>
                  <a:pt x="35" y="262"/>
                </a:lnTo>
                <a:lnTo>
                  <a:pt x="14" y="234"/>
                </a:lnTo>
                <a:lnTo>
                  <a:pt x="21" y="227"/>
                </a:lnTo>
                <a:lnTo>
                  <a:pt x="0" y="191"/>
                </a:lnTo>
                <a:lnTo>
                  <a:pt x="21" y="142"/>
                </a:lnTo>
                <a:lnTo>
                  <a:pt x="35" y="142"/>
                </a:lnTo>
                <a:lnTo>
                  <a:pt x="35" y="135"/>
                </a:lnTo>
                <a:lnTo>
                  <a:pt x="35" y="71"/>
                </a:lnTo>
                <a:lnTo>
                  <a:pt x="35" y="57"/>
                </a:lnTo>
                <a:lnTo>
                  <a:pt x="56" y="57"/>
                </a:lnTo>
                <a:lnTo>
                  <a:pt x="56" y="14"/>
                </a:lnTo>
                <a:lnTo>
                  <a:pt x="191" y="14"/>
                </a:lnTo>
                <a:lnTo>
                  <a:pt x="219" y="14"/>
                </a:lnTo>
                <a:lnTo>
                  <a:pt x="233" y="0"/>
                </a:lnTo>
                <a:lnTo>
                  <a:pt x="233" y="7"/>
                </a:lnTo>
                <a:lnTo>
                  <a:pt x="255" y="14"/>
                </a:lnTo>
                <a:lnTo>
                  <a:pt x="276" y="92"/>
                </a:lnTo>
                <a:lnTo>
                  <a:pt x="290" y="99"/>
                </a:lnTo>
                <a:lnTo>
                  <a:pt x="290" y="114"/>
                </a:lnTo>
                <a:lnTo>
                  <a:pt x="269" y="121"/>
                </a:lnTo>
                <a:lnTo>
                  <a:pt x="255" y="191"/>
                </a:lnTo>
                <a:lnTo>
                  <a:pt x="226" y="248"/>
                </a:lnTo>
                <a:lnTo>
                  <a:pt x="219" y="291"/>
                </a:lnTo>
                <a:lnTo>
                  <a:pt x="198" y="291"/>
                </a:lnTo>
                <a:lnTo>
                  <a:pt x="198" y="298"/>
                </a:lnTo>
                <a:lnTo>
                  <a:pt x="219" y="312"/>
                </a:lnTo>
                <a:lnTo>
                  <a:pt x="233" y="340"/>
                </a:lnTo>
                <a:lnTo>
                  <a:pt x="248" y="347"/>
                </a:lnTo>
                <a:close/>
              </a:path>
            </a:pathLst>
          </a:custGeom>
          <a:solidFill>
            <a:schemeClr val="bg1"/>
          </a:solidFill>
          <a:ln w="6350" cmpd="sng">
            <a:solidFill>
              <a:schemeClr val="tx2"/>
            </a:solidFill>
            <a:round/>
            <a:headEnd/>
            <a:tailEnd/>
          </a:ln>
        </p:spPr>
        <p:txBody>
          <a:bodyPr/>
          <a:lstStyle/>
          <a:p>
            <a:endParaRPr lang="en-US"/>
          </a:p>
        </p:txBody>
      </p:sp>
      <p:sp>
        <p:nvSpPr>
          <p:cNvPr id="92" name="Freeform 90"/>
          <p:cNvSpPr>
            <a:spLocks/>
          </p:cNvSpPr>
          <p:nvPr/>
        </p:nvSpPr>
        <p:spPr bwMode="auto">
          <a:xfrm>
            <a:off x="4649897" y="2937129"/>
            <a:ext cx="350310" cy="432034"/>
          </a:xfrm>
          <a:custGeom>
            <a:avLst/>
            <a:gdLst>
              <a:gd name="T0" fmla="*/ 248 w 290"/>
              <a:gd name="T1" fmla="*/ 347 h 390"/>
              <a:gd name="T2" fmla="*/ 248 w 290"/>
              <a:gd name="T3" fmla="*/ 361 h 390"/>
              <a:gd name="T4" fmla="*/ 226 w 290"/>
              <a:gd name="T5" fmla="*/ 361 h 390"/>
              <a:gd name="T6" fmla="*/ 219 w 290"/>
              <a:gd name="T7" fmla="*/ 369 h 390"/>
              <a:gd name="T8" fmla="*/ 184 w 290"/>
              <a:gd name="T9" fmla="*/ 390 h 390"/>
              <a:gd name="T10" fmla="*/ 163 w 290"/>
              <a:gd name="T11" fmla="*/ 390 h 390"/>
              <a:gd name="T12" fmla="*/ 141 w 290"/>
              <a:gd name="T13" fmla="*/ 361 h 390"/>
              <a:gd name="T14" fmla="*/ 120 w 290"/>
              <a:gd name="T15" fmla="*/ 361 h 390"/>
              <a:gd name="T16" fmla="*/ 106 w 290"/>
              <a:gd name="T17" fmla="*/ 347 h 390"/>
              <a:gd name="T18" fmla="*/ 56 w 290"/>
              <a:gd name="T19" fmla="*/ 291 h 390"/>
              <a:gd name="T20" fmla="*/ 35 w 290"/>
              <a:gd name="T21" fmla="*/ 276 h 390"/>
              <a:gd name="T22" fmla="*/ 35 w 290"/>
              <a:gd name="T23" fmla="*/ 262 h 390"/>
              <a:gd name="T24" fmla="*/ 14 w 290"/>
              <a:gd name="T25" fmla="*/ 234 h 390"/>
              <a:gd name="T26" fmla="*/ 21 w 290"/>
              <a:gd name="T27" fmla="*/ 227 h 390"/>
              <a:gd name="T28" fmla="*/ 0 w 290"/>
              <a:gd name="T29" fmla="*/ 191 h 390"/>
              <a:gd name="T30" fmla="*/ 21 w 290"/>
              <a:gd name="T31" fmla="*/ 142 h 390"/>
              <a:gd name="T32" fmla="*/ 35 w 290"/>
              <a:gd name="T33" fmla="*/ 142 h 390"/>
              <a:gd name="T34" fmla="*/ 35 w 290"/>
              <a:gd name="T35" fmla="*/ 135 h 390"/>
              <a:gd name="T36" fmla="*/ 35 w 290"/>
              <a:gd name="T37" fmla="*/ 71 h 390"/>
              <a:gd name="T38" fmla="*/ 35 w 290"/>
              <a:gd name="T39" fmla="*/ 57 h 390"/>
              <a:gd name="T40" fmla="*/ 56 w 290"/>
              <a:gd name="T41" fmla="*/ 57 h 390"/>
              <a:gd name="T42" fmla="*/ 56 w 290"/>
              <a:gd name="T43" fmla="*/ 14 h 390"/>
              <a:gd name="T44" fmla="*/ 191 w 290"/>
              <a:gd name="T45" fmla="*/ 14 h 390"/>
              <a:gd name="T46" fmla="*/ 219 w 290"/>
              <a:gd name="T47" fmla="*/ 14 h 390"/>
              <a:gd name="T48" fmla="*/ 233 w 290"/>
              <a:gd name="T49" fmla="*/ 0 h 390"/>
              <a:gd name="T50" fmla="*/ 233 w 290"/>
              <a:gd name="T51" fmla="*/ 7 h 390"/>
              <a:gd name="T52" fmla="*/ 255 w 290"/>
              <a:gd name="T53" fmla="*/ 14 h 390"/>
              <a:gd name="T54" fmla="*/ 276 w 290"/>
              <a:gd name="T55" fmla="*/ 92 h 390"/>
              <a:gd name="T56" fmla="*/ 290 w 290"/>
              <a:gd name="T57" fmla="*/ 99 h 390"/>
              <a:gd name="T58" fmla="*/ 290 w 290"/>
              <a:gd name="T59" fmla="*/ 114 h 390"/>
              <a:gd name="T60" fmla="*/ 269 w 290"/>
              <a:gd name="T61" fmla="*/ 121 h 390"/>
              <a:gd name="T62" fmla="*/ 255 w 290"/>
              <a:gd name="T63" fmla="*/ 191 h 390"/>
              <a:gd name="T64" fmla="*/ 226 w 290"/>
              <a:gd name="T65" fmla="*/ 248 h 390"/>
              <a:gd name="T66" fmla="*/ 219 w 290"/>
              <a:gd name="T67" fmla="*/ 291 h 390"/>
              <a:gd name="T68" fmla="*/ 198 w 290"/>
              <a:gd name="T69" fmla="*/ 291 h 390"/>
              <a:gd name="T70" fmla="*/ 198 w 290"/>
              <a:gd name="T71" fmla="*/ 298 h 390"/>
              <a:gd name="T72" fmla="*/ 219 w 290"/>
              <a:gd name="T73" fmla="*/ 312 h 390"/>
              <a:gd name="T74" fmla="*/ 233 w 290"/>
              <a:gd name="T75" fmla="*/ 340 h 390"/>
              <a:gd name="T76" fmla="*/ 248 w 290"/>
              <a:gd name="T77" fmla="*/ 347 h 3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90"/>
              <a:gd name="T118" fmla="*/ 0 h 390"/>
              <a:gd name="T119" fmla="*/ 290 w 290"/>
              <a:gd name="T120" fmla="*/ 390 h 3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90" h="390">
                <a:moveTo>
                  <a:pt x="248" y="347"/>
                </a:moveTo>
                <a:lnTo>
                  <a:pt x="248" y="361"/>
                </a:lnTo>
                <a:lnTo>
                  <a:pt x="226" y="361"/>
                </a:lnTo>
                <a:lnTo>
                  <a:pt x="219" y="369"/>
                </a:lnTo>
                <a:lnTo>
                  <a:pt x="184" y="390"/>
                </a:lnTo>
                <a:lnTo>
                  <a:pt x="163" y="390"/>
                </a:lnTo>
                <a:lnTo>
                  <a:pt x="141" y="361"/>
                </a:lnTo>
                <a:lnTo>
                  <a:pt x="120" y="361"/>
                </a:lnTo>
                <a:lnTo>
                  <a:pt x="106" y="347"/>
                </a:lnTo>
                <a:lnTo>
                  <a:pt x="56" y="291"/>
                </a:lnTo>
                <a:lnTo>
                  <a:pt x="35" y="276"/>
                </a:lnTo>
                <a:lnTo>
                  <a:pt x="35" y="262"/>
                </a:lnTo>
                <a:lnTo>
                  <a:pt x="14" y="234"/>
                </a:lnTo>
                <a:lnTo>
                  <a:pt x="21" y="227"/>
                </a:lnTo>
                <a:lnTo>
                  <a:pt x="0" y="191"/>
                </a:lnTo>
                <a:lnTo>
                  <a:pt x="21" y="142"/>
                </a:lnTo>
                <a:lnTo>
                  <a:pt x="35" y="142"/>
                </a:lnTo>
                <a:lnTo>
                  <a:pt x="35" y="135"/>
                </a:lnTo>
                <a:lnTo>
                  <a:pt x="35" y="71"/>
                </a:lnTo>
                <a:lnTo>
                  <a:pt x="35" y="57"/>
                </a:lnTo>
                <a:lnTo>
                  <a:pt x="56" y="57"/>
                </a:lnTo>
                <a:lnTo>
                  <a:pt x="56" y="14"/>
                </a:lnTo>
                <a:lnTo>
                  <a:pt x="191" y="14"/>
                </a:lnTo>
                <a:lnTo>
                  <a:pt x="219" y="14"/>
                </a:lnTo>
                <a:lnTo>
                  <a:pt x="233" y="0"/>
                </a:lnTo>
                <a:lnTo>
                  <a:pt x="233" y="7"/>
                </a:lnTo>
                <a:lnTo>
                  <a:pt x="255" y="14"/>
                </a:lnTo>
                <a:lnTo>
                  <a:pt x="276" y="92"/>
                </a:lnTo>
                <a:lnTo>
                  <a:pt x="290" y="99"/>
                </a:lnTo>
                <a:lnTo>
                  <a:pt x="290" y="114"/>
                </a:lnTo>
                <a:lnTo>
                  <a:pt x="269" y="121"/>
                </a:lnTo>
                <a:lnTo>
                  <a:pt x="255" y="191"/>
                </a:lnTo>
                <a:lnTo>
                  <a:pt x="226" y="248"/>
                </a:lnTo>
                <a:lnTo>
                  <a:pt x="219" y="291"/>
                </a:lnTo>
                <a:lnTo>
                  <a:pt x="198" y="291"/>
                </a:lnTo>
                <a:lnTo>
                  <a:pt x="198" y="298"/>
                </a:lnTo>
                <a:lnTo>
                  <a:pt x="219" y="312"/>
                </a:lnTo>
                <a:lnTo>
                  <a:pt x="233" y="340"/>
                </a:lnTo>
                <a:lnTo>
                  <a:pt x="248" y="347"/>
                </a:lnTo>
                <a:close/>
              </a:path>
            </a:pathLst>
          </a:custGeom>
          <a:solidFill>
            <a:schemeClr val="bg1"/>
          </a:solidFill>
          <a:ln w="6350" cmpd="sng">
            <a:solidFill>
              <a:schemeClr val="tx2"/>
            </a:solidFill>
            <a:prstDash val="solid"/>
            <a:round/>
            <a:headEnd/>
            <a:tailEnd/>
          </a:ln>
        </p:spPr>
        <p:txBody>
          <a:bodyPr/>
          <a:lstStyle/>
          <a:p>
            <a:endParaRPr lang="en-US"/>
          </a:p>
        </p:txBody>
      </p:sp>
      <p:sp>
        <p:nvSpPr>
          <p:cNvPr id="93" name="Freeform 91"/>
          <p:cNvSpPr>
            <a:spLocks/>
          </p:cNvSpPr>
          <p:nvPr/>
        </p:nvSpPr>
        <p:spPr bwMode="auto">
          <a:xfrm>
            <a:off x="4384145" y="2710034"/>
            <a:ext cx="333399" cy="305747"/>
          </a:xfrm>
          <a:custGeom>
            <a:avLst/>
            <a:gdLst>
              <a:gd name="T0" fmla="*/ 276 w 276"/>
              <a:gd name="T1" fmla="*/ 219 h 276"/>
              <a:gd name="T2" fmla="*/ 276 w 276"/>
              <a:gd name="T3" fmla="*/ 262 h 276"/>
              <a:gd name="T4" fmla="*/ 255 w 276"/>
              <a:gd name="T5" fmla="*/ 262 h 276"/>
              <a:gd name="T6" fmla="*/ 255 w 276"/>
              <a:gd name="T7" fmla="*/ 276 h 276"/>
              <a:gd name="T8" fmla="*/ 127 w 276"/>
              <a:gd name="T9" fmla="*/ 205 h 276"/>
              <a:gd name="T10" fmla="*/ 92 w 276"/>
              <a:gd name="T11" fmla="*/ 205 h 276"/>
              <a:gd name="T12" fmla="*/ 85 w 276"/>
              <a:gd name="T13" fmla="*/ 191 h 276"/>
              <a:gd name="T14" fmla="*/ 42 w 276"/>
              <a:gd name="T15" fmla="*/ 191 h 276"/>
              <a:gd name="T16" fmla="*/ 28 w 276"/>
              <a:gd name="T17" fmla="*/ 170 h 276"/>
              <a:gd name="T18" fmla="*/ 21 w 276"/>
              <a:gd name="T19" fmla="*/ 170 h 276"/>
              <a:gd name="T20" fmla="*/ 0 w 276"/>
              <a:gd name="T21" fmla="*/ 141 h 276"/>
              <a:gd name="T22" fmla="*/ 7 w 276"/>
              <a:gd name="T23" fmla="*/ 127 h 276"/>
              <a:gd name="T24" fmla="*/ 7 w 276"/>
              <a:gd name="T25" fmla="*/ 106 h 276"/>
              <a:gd name="T26" fmla="*/ 7 w 276"/>
              <a:gd name="T27" fmla="*/ 78 h 276"/>
              <a:gd name="T28" fmla="*/ 0 w 276"/>
              <a:gd name="T29" fmla="*/ 64 h 276"/>
              <a:gd name="T30" fmla="*/ 0 w 276"/>
              <a:gd name="T31" fmla="*/ 56 h 276"/>
              <a:gd name="T32" fmla="*/ 7 w 276"/>
              <a:gd name="T33" fmla="*/ 56 h 276"/>
              <a:gd name="T34" fmla="*/ 7 w 276"/>
              <a:gd name="T35" fmla="*/ 35 h 276"/>
              <a:gd name="T36" fmla="*/ 28 w 276"/>
              <a:gd name="T37" fmla="*/ 21 h 276"/>
              <a:gd name="T38" fmla="*/ 28 w 276"/>
              <a:gd name="T39" fmla="*/ 0 h 276"/>
              <a:gd name="T40" fmla="*/ 50 w 276"/>
              <a:gd name="T41" fmla="*/ 14 h 276"/>
              <a:gd name="T42" fmla="*/ 85 w 276"/>
              <a:gd name="T43" fmla="*/ 14 h 276"/>
              <a:gd name="T44" fmla="*/ 106 w 276"/>
              <a:gd name="T45" fmla="*/ 21 h 276"/>
              <a:gd name="T46" fmla="*/ 106 w 276"/>
              <a:gd name="T47" fmla="*/ 35 h 276"/>
              <a:gd name="T48" fmla="*/ 135 w 276"/>
              <a:gd name="T49" fmla="*/ 49 h 276"/>
              <a:gd name="T50" fmla="*/ 156 w 276"/>
              <a:gd name="T51" fmla="*/ 56 h 276"/>
              <a:gd name="T52" fmla="*/ 170 w 276"/>
              <a:gd name="T53" fmla="*/ 64 h 276"/>
              <a:gd name="T54" fmla="*/ 177 w 276"/>
              <a:gd name="T55" fmla="*/ 56 h 276"/>
              <a:gd name="T56" fmla="*/ 177 w 276"/>
              <a:gd name="T57" fmla="*/ 21 h 276"/>
              <a:gd name="T58" fmla="*/ 213 w 276"/>
              <a:gd name="T59" fmla="*/ 14 h 276"/>
              <a:gd name="T60" fmla="*/ 234 w 276"/>
              <a:gd name="T61" fmla="*/ 14 h 276"/>
              <a:gd name="T62" fmla="*/ 234 w 276"/>
              <a:gd name="T63" fmla="*/ 21 h 276"/>
              <a:gd name="T64" fmla="*/ 262 w 276"/>
              <a:gd name="T65" fmla="*/ 35 h 276"/>
              <a:gd name="T66" fmla="*/ 262 w 276"/>
              <a:gd name="T67" fmla="*/ 64 h 276"/>
              <a:gd name="T68" fmla="*/ 262 w 276"/>
              <a:gd name="T69" fmla="*/ 92 h 276"/>
              <a:gd name="T70" fmla="*/ 276 w 276"/>
              <a:gd name="T71" fmla="*/ 219 h 2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6"/>
              <a:gd name="T109" fmla="*/ 0 h 276"/>
              <a:gd name="T110" fmla="*/ 276 w 276"/>
              <a:gd name="T111" fmla="*/ 276 h 27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6" h="276">
                <a:moveTo>
                  <a:pt x="276" y="219"/>
                </a:moveTo>
                <a:lnTo>
                  <a:pt x="276" y="262"/>
                </a:lnTo>
                <a:lnTo>
                  <a:pt x="255" y="262"/>
                </a:lnTo>
                <a:lnTo>
                  <a:pt x="255" y="276"/>
                </a:lnTo>
                <a:lnTo>
                  <a:pt x="127" y="205"/>
                </a:lnTo>
                <a:lnTo>
                  <a:pt x="92" y="205"/>
                </a:lnTo>
                <a:lnTo>
                  <a:pt x="85" y="191"/>
                </a:lnTo>
                <a:lnTo>
                  <a:pt x="42" y="191"/>
                </a:lnTo>
                <a:lnTo>
                  <a:pt x="28" y="170"/>
                </a:lnTo>
                <a:lnTo>
                  <a:pt x="21" y="170"/>
                </a:lnTo>
                <a:lnTo>
                  <a:pt x="0" y="141"/>
                </a:lnTo>
                <a:lnTo>
                  <a:pt x="7" y="127"/>
                </a:lnTo>
                <a:lnTo>
                  <a:pt x="7" y="106"/>
                </a:lnTo>
                <a:lnTo>
                  <a:pt x="7" y="78"/>
                </a:lnTo>
                <a:lnTo>
                  <a:pt x="0" y="64"/>
                </a:lnTo>
                <a:lnTo>
                  <a:pt x="0" y="56"/>
                </a:lnTo>
                <a:lnTo>
                  <a:pt x="7" y="56"/>
                </a:lnTo>
                <a:lnTo>
                  <a:pt x="7" y="35"/>
                </a:lnTo>
                <a:lnTo>
                  <a:pt x="28" y="21"/>
                </a:lnTo>
                <a:lnTo>
                  <a:pt x="28" y="0"/>
                </a:lnTo>
                <a:lnTo>
                  <a:pt x="50" y="14"/>
                </a:lnTo>
                <a:lnTo>
                  <a:pt x="85" y="14"/>
                </a:lnTo>
                <a:lnTo>
                  <a:pt x="106" y="21"/>
                </a:lnTo>
                <a:lnTo>
                  <a:pt x="106" y="35"/>
                </a:lnTo>
                <a:lnTo>
                  <a:pt x="135" y="49"/>
                </a:lnTo>
                <a:lnTo>
                  <a:pt x="156" y="56"/>
                </a:lnTo>
                <a:lnTo>
                  <a:pt x="170" y="64"/>
                </a:lnTo>
                <a:lnTo>
                  <a:pt x="177" y="56"/>
                </a:lnTo>
                <a:lnTo>
                  <a:pt x="177" y="21"/>
                </a:lnTo>
                <a:lnTo>
                  <a:pt x="213" y="14"/>
                </a:lnTo>
                <a:lnTo>
                  <a:pt x="234" y="14"/>
                </a:lnTo>
                <a:lnTo>
                  <a:pt x="234" y="21"/>
                </a:lnTo>
                <a:lnTo>
                  <a:pt x="262" y="35"/>
                </a:lnTo>
                <a:lnTo>
                  <a:pt x="262" y="64"/>
                </a:lnTo>
                <a:lnTo>
                  <a:pt x="262" y="92"/>
                </a:lnTo>
                <a:lnTo>
                  <a:pt x="276" y="219"/>
                </a:lnTo>
                <a:close/>
              </a:path>
            </a:pathLst>
          </a:custGeom>
          <a:solidFill>
            <a:schemeClr val="bg1"/>
          </a:solidFill>
          <a:ln w="6350" cmpd="sng">
            <a:solidFill>
              <a:schemeClr val="tx2"/>
            </a:solidFill>
            <a:round/>
            <a:headEnd/>
            <a:tailEnd/>
          </a:ln>
        </p:spPr>
        <p:txBody>
          <a:bodyPr/>
          <a:lstStyle/>
          <a:p>
            <a:endParaRPr lang="en-US"/>
          </a:p>
        </p:txBody>
      </p:sp>
      <p:sp>
        <p:nvSpPr>
          <p:cNvPr id="94" name="Freeform 92"/>
          <p:cNvSpPr>
            <a:spLocks/>
          </p:cNvSpPr>
          <p:nvPr/>
        </p:nvSpPr>
        <p:spPr bwMode="auto">
          <a:xfrm>
            <a:off x="4384145" y="2710034"/>
            <a:ext cx="333399" cy="305747"/>
          </a:xfrm>
          <a:custGeom>
            <a:avLst/>
            <a:gdLst>
              <a:gd name="T0" fmla="*/ 276 w 276"/>
              <a:gd name="T1" fmla="*/ 219 h 276"/>
              <a:gd name="T2" fmla="*/ 276 w 276"/>
              <a:gd name="T3" fmla="*/ 262 h 276"/>
              <a:gd name="T4" fmla="*/ 255 w 276"/>
              <a:gd name="T5" fmla="*/ 262 h 276"/>
              <a:gd name="T6" fmla="*/ 255 w 276"/>
              <a:gd name="T7" fmla="*/ 276 h 276"/>
              <a:gd name="T8" fmla="*/ 127 w 276"/>
              <a:gd name="T9" fmla="*/ 205 h 276"/>
              <a:gd name="T10" fmla="*/ 92 w 276"/>
              <a:gd name="T11" fmla="*/ 205 h 276"/>
              <a:gd name="T12" fmla="*/ 85 w 276"/>
              <a:gd name="T13" fmla="*/ 191 h 276"/>
              <a:gd name="T14" fmla="*/ 42 w 276"/>
              <a:gd name="T15" fmla="*/ 191 h 276"/>
              <a:gd name="T16" fmla="*/ 28 w 276"/>
              <a:gd name="T17" fmla="*/ 170 h 276"/>
              <a:gd name="T18" fmla="*/ 21 w 276"/>
              <a:gd name="T19" fmla="*/ 170 h 276"/>
              <a:gd name="T20" fmla="*/ 0 w 276"/>
              <a:gd name="T21" fmla="*/ 141 h 276"/>
              <a:gd name="T22" fmla="*/ 7 w 276"/>
              <a:gd name="T23" fmla="*/ 127 h 276"/>
              <a:gd name="T24" fmla="*/ 7 w 276"/>
              <a:gd name="T25" fmla="*/ 106 h 276"/>
              <a:gd name="T26" fmla="*/ 7 w 276"/>
              <a:gd name="T27" fmla="*/ 78 h 276"/>
              <a:gd name="T28" fmla="*/ 0 w 276"/>
              <a:gd name="T29" fmla="*/ 64 h 276"/>
              <a:gd name="T30" fmla="*/ 0 w 276"/>
              <a:gd name="T31" fmla="*/ 56 h 276"/>
              <a:gd name="T32" fmla="*/ 7 w 276"/>
              <a:gd name="T33" fmla="*/ 56 h 276"/>
              <a:gd name="T34" fmla="*/ 7 w 276"/>
              <a:gd name="T35" fmla="*/ 35 h 276"/>
              <a:gd name="T36" fmla="*/ 28 w 276"/>
              <a:gd name="T37" fmla="*/ 21 h 276"/>
              <a:gd name="T38" fmla="*/ 28 w 276"/>
              <a:gd name="T39" fmla="*/ 0 h 276"/>
              <a:gd name="T40" fmla="*/ 50 w 276"/>
              <a:gd name="T41" fmla="*/ 14 h 276"/>
              <a:gd name="T42" fmla="*/ 85 w 276"/>
              <a:gd name="T43" fmla="*/ 14 h 276"/>
              <a:gd name="T44" fmla="*/ 106 w 276"/>
              <a:gd name="T45" fmla="*/ 21 h 276"/>
              <a:gd name="T46" fmla="*/ 106 w 276"/>
              <a:gd name="T47" fmla="*/ 35 h 276"/>
              <a:gd name="T48" fmla="*/ 135 w 276"/>
              <a:gd name="T49" fmla="*/ 49 h 276"/>
              <a:gd name="T50" fmla="*/ 156 w 276"/>
              <a:gd name="T51" fmla="*/ 56 h 276"/>
              <a:gd name="T52" fmla="*/ 170 w 276"/>
              <a:gd name="T53" fmla="*/ 64 h 276"/>
              <a:gd name="T54" fmla="*/ 177 w 276"/>
              <a:gd name="T55" fmla="*/ 56 h 276"/>
              <a:gd name="T56" fmla="*/ 177 w 276"/>
              <a:gd name="T57" fmla="*/ 21 h 276"/>
              <a:gd name="T58" fmla="*/ 213 w 276"/>
              <a:gd name="T59" fmla="*/ 14 h 276"/>
              <a:gd name="T60" fmla="*/ 234 w 276"/>
              <a:gd name="T61" fmla="*/ 14 h 276"/>
              <a:gd name="T62" fmla="*/ 234 w 276"/>
              <a:gd name="T63" fmla="*/ 21 h 276"/>
              <a:gd name="T64" fmla="*/ 262 w 276"/>
              <a:gd name="T65" fmla="*/ 35 h 276"/>
              <a:gd name="T66" fmla="*/ 262 w 276"/>
              <a:gd name="T67" fmla="*/ 64 h 276"/>
              <a:gd name="T68" fmla="*/ 262 w 276"/>
              <a:gd name="T69" fmla="*/ 92 h 276"/>
              <a:gd name="T70" fmla="*/ 276 w 276"/>
              <a:gd name="T71" fmla="*/ 219 h 2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6"/>
              <a:gd name="T109" fmla="*/ 0 h 276"/>
              <a:gd name="T110" fmla="*/ 276 w 276"/>
              <a:gd name="T111" fmla="*/ 276 h 27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6" h="276">
                <a:moveTo>
                  <a:pt x="276" y="219"/>
                </a:moveTo>
                <a:lnTo>
                  <a:pt x="276" y="262"/>
                </a:lnTo>
                <a:lnTo>
                  <a:pt x="255" y="262"/>
                </a:lnTo>
                <a:lnTo>
                  <a:pt x="255" y="276"/>
                </a:lnTo>
                <a:lnTo>
                  <a:pt x="127" y="205"/>
                </a:lnTo>
                <a:lnTo>
                  <a:pt x="92" y="205"/>
                </a:lnTo>
                <a:lnTo>
                  <a:pt x="85" y="191"/>
                </a:lnTo>
                <a:lnTo>
                  <a:pt x="42" y="191"/>
                </a:lnTo>
                <a:lnTo>
                  <a:pt x="28" y="170"/>
                </a:lnTo>
                <a:lnTo>
                  <a:pt x="21" y="170"/>
                </a:lnTo>
                <a:lnTo>
                  <a:pt x="0" y="141"/>
                </a:lnTo>
                <a:lnTo>
                  <a:pt x="7" y="127"/>
                </a:lnTo>
                <a:lnTo>
                  <a:pt x="7" y="106"/>
                </a:lnTo>
                <a:lnTo>
                  <a:pt x="7" y="78"/>
                </a:lnTo>
                <a:lnTo>
                  <a:pt x="0" y="64"/>
                </a:lnTo>
                <a:lnTo>
                  <a:pt x="0" y="56"/>
                </a:lnTo>
                <a:lnTo>
                  <a:pt x="7" y="56"/>
                </a:lnTo>
                <a:lnTo>
                  <a:pt x="7" y="35"/>
                </a:lnTo>
                <a:lnTo>
                  <a:pt x="28" y="21"/>
                </a:lnTo>
                <a:lnTo>
                  <a:pt x="28" y="0"/>
                </a:lnTo>
                <a:lnTo>
                  <a:pt x="50" y="14"/>
                </a:lnTo>
                <a:lnTo>
                  <a:pt x="85" y="14"/>
                </a:lnTo>
                <a:lnTo>
                  <a:pt x="106" y="21"/>
                </a:lnTo>
                <a:lnTo>
                  <a:pt x="106" y="35"/>
                </a:lnTo>
                <a:lnTo>
                  <a:pt x="135" y="49"/>
                </a:lnTo>
                <a:lnTo>
                  <a:pt x="156" y="56"/>
                </a:lnTo>
                <a:lnTo>
                  <a:pt x="170" y="64"/>
                </a:lnTo>
                <a:lnTo>
                  <a:pt x="177" y="56"/>
                </a:lnTo>
                <a:lnTo>
                  <a:pt x="177" y="21"/>
                </a:lnTo>
                <a:lnTo>
                  <a:pt x="213" y="14"/>
                </a:lnTo>
                <a:lnTo>
                  <a:pt x="234" y="14"/>
                </a:lnTo>
                <a:lnTo>
                  <a:pt x="234" y="21"/>
                </a:lnTo>
                <a:lnTo>
                  <a:pt x="262" y="35"/>
                </a:lnTo>
                <a:lnTo>
                  <a:pt x="262" y="64"/>
                </a:lnTo>
                <a:lnTo>
                  <a:pt x="262" y="92"/>
                </a:lnTo>
                <a:lnTo>
                  <a:pt x="276" y="219"/>
                </a:lnTo>
                <a:close/>
              </a:path>
            </a:pathLst>
          </a:custGeom>
          <a:solidFill>
            <a:schemeClr val="bg1"/>
          </a:solidFill>
          <a:ln w="6350" cmpd="sng">
            <a:solidFill>
              <a:schemeClr val="tx2"/>
            </a:solidFill>
            <a:prstDash val="solid"/>
            <a:round/>
            <a:headEnd/>
            <a:tailEnd/>
          </a:ln>
        </p:spPr>
        <p:txBody>
          <a:bodyPr/>
          <a:lstStyle/>
          <a:p>
            <a:endParaRPr lang="en-US"/>
          </a:p>
        </p:txBody>
      </p:sp>
      <p:sp>
        <p:nvSpPr>
          <p:cNvPr id="95" name="Freeform 93"/>
          <p:cNvSpPr>
            <a:spLocks/>
          </p:cNvSpPr>
          <p:nvPr/>
        </p:nvSpPr>
        <p:spPr bwMode="auto">
          <a:xfrm>
            <a:off x="4007260" y="2631382"/>
            <a:ext cx="427619" cy="392154"/>
          </a:xfrm>
          <a:custGeom>
            <a:avLst/>
            <a:gdLst>
              <a:gd name="T0" fmla="*/ 291 w 354"/>
              <a:gd name="T1" fmla="*/ 0 h 354"/>
              <a:gd name="T2" fmla="*/ 298 w 354"/>
              <a:gd name="T3" fmla="*/ 0 h 354"/>
              <a:gd name="T4" fmla="*/ 298 w 354"/>
              <a:gd name="T5" fmla="*/ 7 h 354"/>
              <a:gd name="T6" fmla="*/ 298 w 354"/>
              <a:gd name="T7" fmla="*/ 42 h 354"/>
              <a:gd name="T8" fmla="*/ 284 w 354"/>
              <a:gd name="T9" fmla="*/ 64 h 354"/>
              <a:gd name="T10" fmla="*/ 291 w 354"/>
              <a:gd name="T11" fmla="*/ 85 h 354"/>
              <a:gd name="T12" fmla="*/ 312 w 354"/>
              <a:gd name="T13" fmla="*/ 92 h 354"/>
              <a:gd name="T14" fmla="*/ 312 w 354"/>
              <a:gd name="T15" fmla="*/ 127 h 354"/>
              <a:gd name="T16" fmla="*/ 312 w 354"/>
              <a:gd name="T17" fmla="*/ 135 h 354"/>
              <a:gd name="T18" fmla="*/ 319 w 354"/>
              <a:gd name="T19" fmla="*/ 149 h 354"/>
              <a:gd name="T20" fmla="*/ 319 w 354"/>
              <a:gd name="T21" fmla="*/ 177 h 354"/>
              <a:gd name="T22" fmla="*/ 319 w 354"/>
              <a:gd name="T23" fmla="*/ 198 h 354"/>
              <a:gd name="T24" fmla="*/ 312 w 354"/>
              <a:gd name="T25" fmla="*/ 212 h 354"/>
              <a:gd name="T26" fmla="*/ 333 w 354"/>
              <a:gd name="T27" fmla="*/ 241 h 354"/>
              <a:gd name="T28" fmla="*/ 340 w 354"/>
              <a:gd name="T29" fmla="*/ 241 h 354"/>
              <a:gd name="T30" fmla="*/ 354 w 354"/>
              <a:gd name="T31" fmla="*/ 262 h 354"/>
              <a:gd name="T32" fmla="*/ 248 w 354"/>
              <a:gd name="T33" fmla="*/ 347 h 354"/>
              <a:gd name="T34" fmla="*/ 227 w 354"/>
              <a:gd name="T35" fmla="*/ 354 h 354"/>
              <a:gd name="T36" fmla="*/ 206 w 354"/>
              <a:gd name="T37" fmla="*/ 354 h 354"/>
              <a:gd name="T38" fmla="*/ 206 w 354"/>
              <a:gd name="T39" fmla="*/ 333 h 354"/>
              <a:gd name="T40" fmla="*/ 184 w 354"/>
              <a:gd name="T41" fmla="*/ 326 h 354"/>
              <a:gd name="T42" fmla="*/ 163 w 354"/>
              <a:gd name="T43" fmla="*/ 312 h 354"/>
              <a:gd name="T44" fmla="*/ 64 w 354"/>
              <a:gd name="T45" fmla="*/ 227 h 354"/>
              <a:gd name="T46" fmla="*/ 0 w 354"/>
              <a:gd name="T47" fmla="*/ 191 h 354"/>
              <a:gd name="T48" fmla="*/ 0 w 354"/>
              <a:gd name="T49" fmla="*/ 177 h 354"/>
              <a:gd name="T50" fmla="*/ 0 w 354"/>
              <a:gd name="T51" fmla="*/ 156 h 354"/>
              <a:gd name="T52" fmla="*/ 14 w 354"/>
              <a:gd name="T53" fmla="*/ 149 h 354"/>
              <a:gd name="T54" fmla="*/ 64 w 354"/>
              <a:gd name="T55" fmla="*/ 135 h 354"/>
              <a:gd name="T56" fmla="*/ 92 w 354"/>
              <a:gd name="T57" fmla="*/ 120 h 354"/>
              <a:gd name="T58" fmla="*/ 92 w 354"/>
              <a:gd name="T59" fmla="*/ 106 h 354"/>
              <a:gd name="T60" fmla="*/ 128 w 354"/>
              <a:gd name="T61" fmla="*/ 92 h 354"/>
              <a:gd name="T62" fmla="*/ 128 w 354"/>
              <a:gd name="T63" fmla="*/ 42 h 354"/>
              <a:gd name="T64" fmla="*/ 121 w 354"/>
              <a:gd name="T65" fmla="*/ 28 h 354"/>
              <a:gd name="T66" fmla="*/ 170 w 354"/>
              <a:gd name="T67" fmla="*/ 7 h 354"/>
              <a:gd name="T68" fmla="*/ 227 w 354"/>
              <a:gd name="T69" fmla="*/ 0 h 354"/>
              <a:gd name="T70" fmla="*/ 248 w 354"/>
              <a:gd name="T71" fmla="*/ 0 h 354"/>
              <a:gd name="T72" fmla="*/ 255 w 354"/>
              <a:gd name="T73" fmla="*/ 0 h 354"/>
              <a:gd name="T74" fmla="*/ 291 w 354"/>
              <a:gd name="T75" fmla="*/ 0 h 3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54"/>
              <a:gd name="T115" fmla="*/ 0 h 354"/>
              <a:gd name="T116" fmla="*/ 354 w 354"/>
              <a:gd name="T117" fmla="*/ 354 h 3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54" h="354">
                <a:moveTo>
                  <a:pt x="291" y="0"/>
                </a:moveTo>
                <a:lnTo>
                  <a:pt x="298" y="0"/>
                </a:lnTo>
                <a:lnTo>
                  <a:pt x="298" y="7"/>
                </a:lnTo>
                <a:lnTo>
                  <a:pt x="298" y="42"/>
                </a:lnTo>
                <a:lnTo>
                  <a:pt x="284" y="64"/>
                </a:lnTo>
                <a:lnTo>
                  <a:pt x="291" y="85"/>
                </a:lnTo>
                <a:lnTo>
                  <a:pt x="312" y="92"/>
                </a:lnTo>
                <a:lnTo>
                  <a:pt x="312" y="127"/>
                </a:lnTo>
                <a:lnTo>
                  <a:pt x="312" y="135"/>
                </a:lnTo>
                <a:lnTo>
                  <a:pt x="319" y="149"/>
                </a:lnTo>
                <a:lnTo>
                  <a:pt x="319" y="177"/>
                </a:lnTo>
                <a:lnTo>
                  <a:pt x="319" y="198"/>
                </a:lnTo>
                <a:lnTo>
                  <a:pt x="312" y="212"/>
                </a:lnTo>
                <a:lnTo>
                  <a:pt x="333" y="241"/>
                </a:lnTo>
                <a:lnTo>
                  <a:pt x="340" y="241"/>
                </a:lnTo>
                <a:lnTo>
                  <a:pt x="354" y="262"/>
                </a:lnTo>
                <a:lnTo>
                  <a:pt x="248" y="347"/>
                </a:lnTo>
                <a:lnTo>
                  <a:pt x="227" y="354"/>
                </a:lnTo>
                <a:lnTo>
                  <a:pt x="206" y="354"/>
                </a:lnTo>
                <a:lnTo>
                  <a:pt x="206" y="333"/>
                </a:lnTo>
                <a:lnTo>
                  <a:pt x="184" y="326"/>
                </a:lnTo>
                <a:lnTo>
                  <a:pt x="163" y="312"/>
                </a:lnTo>
                <a:lnTo>
                  <a:pt x="64" y="227"/>
                </a:lnTo>
                <a:lnTo>
                  <a:pt x="0" y="191"/>
                </a:lnTo>
                <a:lnTo>
                  <a:pt x="0" y="177"/>
                </a:lnTo>
                <a:lnTo>
                  <a:pt x="0" y="156"/>
                </a:lnTo>
                <a:lnTo>
                  <a:pt x="14" y="149"/>
                </a:lnTo>
                <a:lnTo>
                  <a:pt x="64" y="135"/>
                </a:lnTo>
                <a:lnTo>
                  <a:pt x="92" y="120"/>
                </a:lnTo>
                <a:lnTo>
                  <a:pt x="92" y="106"/>
                </a:lnTo>
                <a:lnTo>
                  <a:pt x="128" y="92"/>
                </a:lnTo>
                <a:lnTo>
                  <a:pt x="128" y="42"/>
                </a:lnTo>
                <a:lnTo>
                  <a:pt x="121" y="28"/>
                </a:lnTo>
                <a:lnTo>
                  <a:pt x="170" y="7"/>
                </a:lnTo>
                <a:lnTo>
                  <a:pt x="227" y="0"/>
                </a:lnTo>
                <a:lnTo>
                  <a:pt x="248" y="0"/>
                </a:lnTo>
                <a:lnTo>
                  <a:pt x="255" y="0"/>
                </a:lnTo>
                <a:lnTo>
                  <a:pt x="291" y="0"/>
                </a:lnTo>
                <a:close/>
              </a:path>
            </a:pathLst>
          </a:custGeom>
          <a:solidFill>
            <a:schemeClr val="bg1"/>
          </a:solidFill>
          <a:ln w="6350" cmpd="sng">
            <a:solidFill>
              <a:schemeClr val="tx2"/>
            </a:solidFill>
            <a:round/>
            <a:headEnd/>
            <a:tailEnd/>
          </a:ln>
        </p:spPr>
        <p:txBody>
          <a:bodyPr/>
          <a:lstStyle/>
          <a:p>
            <a:endParaRPr lang="en-US"/>
          </a:p>
        </p:txBody>
      </p:sp>
      <p:sp>
        <p:nvSpPr>
          <p:cNvPr id="96" name="Freeform 94"/>
          <p:cNvSpPr>
            <a:spLocks/>
          </p:cNvSpPr>
          <p:nvPr/>
        </p:nvSpPr>
        <p:spPr bwMode="auto">
          <a:xfrm>
            <a:off x="4007260" y="2631382"/>
            <a:ext cx="427619" cy="392154"/>
          </a:xfrm>
          <a:custGeom>
            <a:avLst/>
            <a:gdLst>
              <a:gd name="T0" fmla="*/ 291 w 354"/>
              <a:gd name="T1" fmla="*/ 0 h 354"/>
              <a:gd name="T2" fmla="*/ 298 w 354"/>
              <a:gd name="T3" fmla="*/ 0 h 354"/>
              <a:gd name="T4" fmla="*/ 298 w 354"/>
              <a:gd name="T5" fmla="*/ 7 h 354"/>
              <a:gd name="T6" fmla="*/ 298 w 354"/>
              <a:gd name="T7" fmla="*/ 42 h 354"/>
              <a:gd name="T8" fmla="*/ 284 w 354"/>
              <a:gd name="T9" fmla="*/ 64 h 354"/>
              <a:gd name="T10" fmla="*/ 291 w 354"/>
              <a:gd name="T11" fmla="*/ 85 h 354"/>
              <a:gd name="T12" fmla="*/ 312 w 354"/>
              <a:gd name="T13" fmla="*/ 92 h 354"/>
              <a:gd name="T14" fmla="*/ 312 w 354"/>
              <a:gd name="T15" fmla="*/ 127 h 354"/>
              <a:gd name="T16" fmla="*/ 312 w 354"/>
              <a:gd name="T17" fmla="*/ 135 h 354"/>
              <a:gd name="T18" fmla="*/ 319 w 354"/>
              <a:gd name="T19" fmla="*/ 149 h 354"/>
              <a:gd name="T20" fmla="*/ 319 w 354"/>
              <a:gd name="T21" fmla="*/ 177 h 354"/>
              <a:gd name="T22" fmla="*/ 319 w 354"/>
              <a:gd name="T23" fmla="*/ 198 h 354"/>
              <a:gd name="T24" fmla="*/ 312 w 354"/>
              <a:gd name="T25" fmla="*/ 212 h 354"/>
              <a:gd name="T26" fmla="*/ 333 w 354"/>
              <a:gd name="T27" fmla="*/ 241 h 354"/>
              <a:gd name="T28" fmla="*/ 340 w 354"/>
              <a:gd name="T29" fmla="*/ 241 h 354"/>
              <a:gd name="T30" fmla="*/ 354 w 354"/>
              <a:gd name="T31" fmla="*/ 262 h 354"/>
              <a:gd name="T32" fmla="*/ 248 w 354"/>
              <a:gd name="T33" fmla="*/ 347 h 354"/>
              <a:gd name="T34" fmla="*/ 227 w 354"/>
              <a:gd name="T35" fmla="*/ 354 h 354"/>
              <a:gd name="T36" fmla="*/ 206 w 354"/>
              <a:gd name="T37" fmla="*/ 354 h 354"/>
              <a:gd name="T38" fmla="*/ 206 w 354"/>
              <a:gd name="T39" fmla="*/ 333 h 354"/>
              <a:gd name="T40" fmla="*/ 184 w 354"/>
              <a:gd name="T41" fmla="*/ 326 h 354"/>
              <a:gd name="T42" fmla="*/ 163 w 354"/>
              <a:gd name="T43" fmla="*/ 312 h 354"/>
              <a:gd name="T44" fmla="*/ 64 w 354"/>
              <a:gd name="T45" fmla="*/ 227 h 354"/>
              <a:gd name="T46" fmla="*/ 0 w 354"/>
              <a:gd name="T47" fmla="*/ 191 h 354"/>
              <a:gd name="T48" fmla="*/ 0 w 354"/>
              <a:gd name="T49" fmla="*/ 177 h 354"/>
              <a:gd name="T50" fmla="*/ 0 w 354"/>
              <a:gd name="T51" fmla="*/ 156 h 354"/>
              <a:gd name="T52" fmla="*/ 14 w 354"/>
              <a:gd name="T53" fmla="*/ 149 h 354"/>
              <a:gd name="T54" fmla="*/ 64 w 354"/>
              <a:gd name="T55" fmla="*/ 135 h 354"/>
              <a:gd name="T56" fmla="*/ 92 w 354"/>
              <a:gd name="T57" fmla="*/ 120 h 354"/>
              <a:gd name="T58" fmla="*/ 92 w 354"/>
              <a:gd name="T59" fmla="*/ 106 h 354"/>
              <a:gd name="T60" fmla="*/ 128 w 354"/>
              <a:gd name="T61" fmla="*/ 92 h 354"/>
              <a:gd name="T62" fmla="*/ 128 w 354"/>
              <a:gd name="T63" fmla="*/ 42 h 354"/>
              <a:gd name="T64" fmla="*/ 121 w 354"/>
              <a:gd name="T65" fmla="*/ 28 h 354"/>
              <a:gd name="T66" fmla="*/ 170 w 354"/>
              <a:gd name="T67" fmla="*/ 7 h 354"/>
              <a:gd name="T68" fmla="*/ 227 w 354"/>
              <a:gd name="T69" fmla="*/ 0 h 354"/>
              <a:gd name="T70" fmla="*/ 248 w 354"/>
              <a:gd name="T71" fmla="*/ 0 h 354"/>
              <a:gd name="T72" fmla="*/ 255 w 354"/>
              <a:gd name="T73" fmla="*/ 0 h 354"/>
              <a:gd name="T74" fmla="*/ 291 w 354"/>
              <a:gd name="T75" fmla="*/ 0 h 3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54"/>
              <a:gd name="T115" fmla="*/ 0 h 354"/>
              <a:gd name="T116" fmla="*/ 354 w 354"/>
              <a:gd name="T117" fmla="*/ 354 h 3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54" h="354">
                <a:moveTo>
                  <a:pt x="291" y="0"/>
                </a:moveTo>
                <a:lnTo>
                  <a:pt x="298" y="0"/>
                </a:lnTo>
                <a:lnTo>
                  <a:pt x="298" y="7"/>
                </a:lnTo>
                <a:lnTo>
                  <a:pt x="298" y="42"/>
                </a:lnTo>
                <a:lnTo>
                  <a:pt x="284" y="64"/>
                </a:lnTo>
                <a:lnTo>
                  <a:pt x="291" y="85"/>
                </a:lnTo>
                <a:lnTo>
                  <a:pt x="312" y="92"/>
                </a:lnTo>
                <a:lnTo>
                  <a:pt x="312" y="127"/>
                </a:lnTo>
                <a:lnTo>
                  <a:pt x="312" y="135"/>
                </a:lnTo>
                <a:lnTo>
                  <a:pt x="319" y="149"/>
                </a:lnTo>
                <a:lnTo>
                  <a:pt x="319" y="177"/>
                </a:lnTo>
                <a:lnTo>
                  <a:pt x="319" y="198"/>
                </a:lnTo>
                <a:lnTo>
                  <a:pt x="312" y="212"/>
                </a:lnTo>
                <a:lnTo>
                  <a:pt x="333" y="241"/>
                </a:lnTo>
                <a:lnTo>
                  <a:pt x="340" y="241"/>
                </a:lnTo>
                <a:lnTo>
                  <a:pt x="354" y="262"/>
                </a:lnTo>
                <a:lnTo>
                  <a:pt x="248" y="347"/>
                </a:lnTo>
                <a:lnTo>
                  <a:pt x="227" y="354"/>
                </a:lnTo>
                <a:lnTo>
                  <a:pt x="206" y="354"/>
                </a:lnTo>
                <a:lnTo>
                  <a:pt x="206" y="333"/>
                </a:lnTo>
                <a:lnTo>
                  <a:pt x="184" y="326"/>
                </a:lnTo>
                <a:lnTo>
                  <a:pt x="163" y="312"/>
                </a:lnTo>
                <a:lnTo>
                  <a:pt x="64" y="227"/>
                </a:lnTo>
                <a:lnTo>
                  <a:pt x="0" y="191"/>
                </a:lnTo>
                <a:lnTo>
                  <a:pt x="0" y="177"/>
                </a:lnTo>
                <a:lnTo>
                  <a:pt x="0" y="156"/>
                </a:lnTo>
                <a:lnTo>
                  <a:pt x="14" y="149"/>
                </a:lnTo>
                <a:lnTo>
                  <a:pt x="64" y="135"/>
                </a:lnTo>
                <a:lnTo>
                  <a:pt x="92" y="120"/>
                </a:lnTo>
                <a:lnTo>
                  <a:pt x="92" y="106"/>
                </a:lnTo>
                <a:lnTo>
                  <a:pt x="128" y="92"/>
                </a:lnTo>
                <a:lnTo>
                  <a:pt x="128" y="42"/>
                </a:lnTo>
                <a:lnTo>
                  <a:pt x="121" y="28"/>
                </a:lnTo>
                <a:lnTo>
                  <a:pt x="170" y="7"/>
                </a:lnTo>
                <a:lnTo>
                  <a:pt x="227" y="0"/>
                </a:lnTo>
                <a:lnTo>
                  <a:pt x="248" y="0"/>
                </a:lnTo>
                <a:lnTo>
                  <a:pt x="255" y="0"/>
                </a:lnTo>
                <a:lnTo>
                  <a:pt x="291"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97" name="Freeform 95"/>
          <p:cNvSpPr>
            <a:spLocks/>
          </p:cNvSpPr>
          <p:nvPr/>
        </p:nvSpPr>
        <p:spPr bwMode="auto">
          <a:xfrm>
            <a:off x="5094428" y="3046799"/>
            <a:ext cx="213810" cy="118533"/>
          </a:xfrm>
          <a:custGeom>
            <a:avLst/>
            <a:gdLst>
              <a:gd name="T0" fmla="*/ 0 w 177"/>
              <a:gd name="T1" fmla="*/ 36 h 107"/>
              <a:gd name="T2" fmla="*/ 14 w 177"/>
              <a:gd name="T3" fmla="*/ 107 h 107"/>
              <a:gd name="T4" fmla="*/ 36 w 177"/>
              <a:gd name="T5" fmla="*/ 107 h 107"/>
              <a:gd name="T6" fmla="*/ 50 w 177"/>
              <a:gd name="T7" fmla="*/ 92 h 107"/>
              <a:gd name="T8" fmla="*/ 78 w 177"/>
              <a:gd name="T9" fmla="*/ 92 h 107"/>
              <a:gd name="T10" fmla="*/ 121 w 177"/>
              <a:gd name="T11" fmla="*/ 64 h 107"/>
              <a:gd name="T12" fmla="*/ 163 w 177"/>
              <a:gd name="T13" fmla="*/ 43 h 107"/>
              <a:gd name="T14" fmla="*/ 163 w 177"/>
              <a:gd name="T15" fmla="*/ 36 h 107"/>
              <a:gd name="T16" fmla="*/ 177 w 177"/>
              <a:gd name="T17" fmla="*/ 36 h 107"/>
              <a:gd name="T18" fmla="*/ 177 w 177"/>
              <a:gd name="T19" fmla="*/ 22 h 107"/>
              <a:gd name="T20" fmla="*/ 163 w 177"/>
              <a:gd name="T21" fmla="*/ 0 h 107"/>
              <a:gd name="T22" fmla="*/ 113 w 177"/>
              <a:gd name="T23" fmla="*/ 15 h 107"/>
              <a:gd name="T24" fmla="*/ 50 w 177"/>
              <a:gd name="T25" fmla="*/ 64 h 107"/>
              <a:gd name="T26" fmla="*/ 14 w 177"/>
              <a:gd name="T27" fmla="*/ 22 h 107"/>
              <a:gd name="T28" fmla="*/ 0 w 177"/>
              <a:gd name="T29" fmla="*/ 36 h 10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7"/>
              <a:gd name="T46" fmla="*/ 0 h 107"/>
              <a:gd name="T47" fmla="*/ 177 w 177"/>
              <a:gd name="T48" fmla="*/ 107 h 10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7" h="107">
                <a:moveTo>
                  <a:pt x="0" y="36"/>
                </a:moveTo>
                <a:lnTo>
                  <a:pt x="14" y="107"/>
                </a:lnTo>
                <a:lnTo>
                  <a:pt x="36" y="107"/>
                </a:lnTo>
                <a:lnTo>
                  <a:pt x="50" y="92"/>
                </a:lnTo>
                <a:lnTo>
                  <a:pt x="78" y="92"/>
                </a:lnTo>
                <a:lnTo>
                  <a:pt x="121" y="64"/>
                </a:lnTo>
                <a:lnTo>
                  <a:pt x="163" y="43"/>
                </a:lnTo>
                <a:lnTo>
                  <a:pt x="163" y="36"/>
                </a:lnTo>
                <a:lnTo>
                  <a:pt x="177" y="36"/>
                </a:lnTo>
                <a:lnTo>
                  <a:pt x="177" y="22"/>
                </a:lnTo>
                <a:lnTo>
                  <a:pt x="163" y="0"/>
                </a:lnTo>
                <a:lnTo>
                  <a:pt x="113" y="15"/>
                </a:lnTo>
                <a:lnTo>
                  <a:pt x="50" y="64"/>
                </a:lnTo>
                <a:lnTo>
                  <a:pt x="14" y="22"/>
                </a:lnTo>
                <a:lnTo>
                  <a:pt x="0" y="36"/>
                </a:lnTo>
                <a:close/>
              </a:path>
            </a:pathLst>
          </a:custGeom>
          <a:solidFill>
            <a:schemeClr val="bg1"/>
          </a:solidFill>
          <a:ln w="6350" cmpd="sng">
            <a:solidFill>
              <a:schemeClr val="tx2"/>
            </a:solidFill>
            <a:round/>
            <a:headEnd/>
            <a:tailEnd/>
          </a:ln>
        </p:spPr>
        <p:txBody>
          <a:bodyPr/>
          <a:lstStyle/>
          <a:p>
            <a:endParaRPr lang="en-US"/>
          </a:p>
        </p:txBody>
      </p:sp>
      <p:sp>
        <p:nvSpPr>
          <p:cNvPr id="98" name="Freeform 96"/>
          <p:cNvSpPr>
            <a:spLocks/>
          </p:cNvSpPr>
          <p:nvPr/>
        </p:nvSpPr>
        <p:spPr bwMode="auto">
          <a:xfrm>
            <a:off x="5094428" y="3046799"/>
            <a:ext cx="213810" cy="118533"/>
          </a:xfrm>
          <a:custGeom>
            <a:avLst/>
            <a:gdLst>
              <a:gd name="T0" fmla="*/ 0 w 177"/>
              <a:gd name="T1" fmla="*/ 36 h 107"/>
              <a:gd name="T2" fmla="*/ 14 w 177"/>
              <a:gd name="T3" fmla="*/ 107 h 107"/>
              <a:gd name="T4" fmla="*/ 36 w 177"/>
              <a:gd name="T5" fmla="*/ 107 h 107"/>
              <a:gd name="T6" fmla="*/ 50 w 177"/>
              <a:gd name="T7" fmla="*/ 92 h 107"/>
              <a:gd name="T8" fmla="*/ 78 w 177"/>
              <a:gd name="T9" fmla="*/ 92 h 107"/>
              <a:gd name="T10" fmla="*/ 121 w 177"/>
              <a:gd name="T11" fmla="*/ 64 h 107"/>
              <a:gd name="T12" fmla="*/ 163 w 177"/>
              <a:gd name="T13" fmla="*/ 43 h 107"/>
              <a:gd name="T14" fmla="*/ 163 w 177"/>
              <a:gd name="T15" fmla="*/ 36 h 107"/>
              <a:gd name="T16" fmla="*/ 177 w 177"/>
              <a:gd name="T17" fmla="*/ 36 h 107"/>
              <a:gd name="T18" fmla="*/ 177 w 177"/>
              <a:gd name="T19" fmla="*/ 22 h 107"/>
              <a:gd name="T20" fmla="*/ 163 w 177"/>
              <a:gd name="T21" fmla="*/ 0 h 107"/>
              <a:gd name="T22" fmla="*/ 113 w 177"/>
              <a:gd name="T23" fmla="*/ 15 h 107"/>
              <a:gd name="T24" fmla="*/ 50 w 177"/>
              <a:gd name="T25" fmla="*/ 64 h 107"/>
              <a:gd name="T26" fmla="*/ 14 w 177"/>
              <a:gd name="T27" fmla="*/ 22 h 107"/>
              <a:gd name="T28" fmla="*/ 0 w 177"/>
              <a:gd name="T29" fmla="*/ 36 h 10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7"/>
              <a:gd name="T46" fmla="*/ 0 h 107"/>
              <a:gd name="T47" fmla="*/ 177 w 177"/>
              <a:gd name="T48" fmla="*/ 107 h 10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7" h="107">
                <a:moveTo>
                  <a:pt x="0" y="36"/>
                </a:moveTo>
                <a:lnTo>
                  <a:pt x="14" y="107"/>
                </a:lnTo>
                <a:lnTo>
                  <a:pt x="36" y="107"/>
                </a:lnTo>
                <a:lnTo>
                  <a:pt x="50" y="92"/>
                </a:lnTo>
                <a:lnTo>
                  <a:pt x="78" y="92"/>
                </a:lnTo>
                <a:lnTo>
                  <a:pt x="121" y="64"/>
                </a:lnTo>
                <a:lnTo>
                  <a:pt x="163" y="43"/>
                </a:lnTo>
                <a:lnTo>
                  <a:pt x="163" y="36"/>
                </a:lnTo>
                <a:lnTo>
                  <a:pt x="177" y="36"/>
                </a:lnTo>
                <a:lnTo>
                  <a:pt x="177" y="22"/>
                </a:lnTo>
                <a:lnTo>
                  <a:pt x="163" y="0"/>
                </a:lnTo>
                <a:lnTo>
                  <a:pt x="113" y="15"/>
                </a:lnTo>
                <a:lnTo>
                  <a:pt x="50" y="64"/>
                </a:lnTo>
                <a:lnTo>
                  <a:pt x="14" y="22"/>
                </a:lnTo>
                <a:lnTo>
                  <a:pt x="0" y="36"/>
                </a:lnTo>
                <a:close/>
              </a:path>
            </a:pathLst>
          </a:custGeom>
          <a:solidFill>
            <a:schemeClr val="bg1"/>
          </a:solidFill>
          <a:ln w="6350" cmpd="sng">
            <a:solidFill>
              <a:schemeClr val="tx2"/>
            </a:solidFill>
            <a:prstDash val="solid"/>
            <a:round/>
            <a:headEnd/>
            <a:tailEnd/>
          </a:ln>
        </p:spPr>
        <p:txBody>
          <a:bodyPr/>
          <a:lstStyle/>
          <a:p>
            <a:endParaRPr lang="en-US"/>
          </a:p>
        </p:txBody>
      </p:sp>
      <p:sp>
        <p:nvSpPr>
          <p:cNvPr id="99" name="Freeform 97"/>
          <p:cNvSpPr>
            <a:spLocks/>
          </p:cNvSpPr>
          <p:nvPr/>
        </p:nvSpPr>
        <p:spPr bwMode="auto">
          <a:xfrm>
            <a:off x="5291326" y="2898356"/>
            <a:ext cx="154619" cy="172814"/>
          </a:xfrm>
          <a:custGeom>
            <a:avLst/>
            <a:gdLst>
              <a:gd name="T0" fmla="*/ 36 w 128"/>
              <a:gd name="T1" fmla="*/ 156 h 156"/>
              <a:gd name="T2" fmla="*/ 14 w 128"/>
              <a:gd name="T3" fmla="*/ 156 h 156"/>
              <a:gd name="T4" fmla="*/ 0 w 128"/>
              <a:gd name="T5" fmla="*/ 134 h 156"/>
              <a:gd name="T6" fmla="*/ 43 w 128"/>
              <a:gd name="T7" fmla="*/ 106 h 156"/>
              <a:gd name="T8" fmla="*/ 64 w 128"/>
              <a:gd name="T9" fmla="*/ 64 h 156"/>
              <a:gd name="T10" fmla="*/ 64 w 128"/>
              <a:gd name="T11" fmla="*/ 42 h 156"/>
              <a:gd name="T12" fmla="*/ 57 w 128"/>
              <a:gd name="T13" fmla="*/ 35 h 156"/>
              <a:gd name="T14" fmla="*/ 43 w 128"/>
              <a:gd name="T15" fmla="*/ 21 h 156"/>
              <a:gd name="T16" fmla="*/ 57 w 128"/>
              <a:gd name="T17" fmla="*/ 21 h 156"/>
              <a:gd name="T18" fmla="*/ 57 w 128"/>
              <a:gd name="T19" fmla="*/ 14 h 156"/>
              <a:gd name="T20" fmla="*/ 64 w 128"/>
              <a:gd name="T21" fmla="*/ 0 h 156"/>
              <a:gd name="T22" fmla="*/ 78 w 128"/>
              <a:gd name="T23" fmla="*/ 14 h 156"/>
              <a:gd name="T24" fmla="*/ 106 w 128"/>
              <a:gd name="T25" fmla="*/ 21 h 156"/>
              <a:gd name="T26" fmla="*/ 128 w 128"/>
              <a:gd name="T27" fmla="*/ 42 h 156"/>
              <a:gd name="T28" fmla="*/ 121 w 128"/>
              <a:gd name="T29" fmla="*/ 64 h 156"/>
              <a:gd name="T30" fmla="*/ 99 w 128"/>
              <a:gd name="T31" fmla="*/ 92 h 156"/>
              <a:gd name="T32" fmla="*/ 99 w 128"/>
              <a:gd name="T33" fmla="*/ 113 h 156"/>
              <a:gd name="T34" fmla="*/ 85 w 128"/>
              <a:gd name="T35" fmla="*/ 113 h 156"/>
              <a:gd name="T36" fmla="*/ 78 w 128"/>
              <a:gd name="T37" fmla="*/ 134 h 156"/>
              <a:gd name="T38" fmla="*/ 57 w 128"/>
              <a:gd name="T39" fmla="*/ 134 h 156"/>
              <a:gd name="T40" fmla="*/ 43 w 128"/>
              <a:gd name="T41" fmla="*/ 156 h 156"/>
              <a:gd name="T42" fmla="*/ 36 w 128"/>
              <a:gd name="T43" fmla="*/ 156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8"/>
              <a:gd name="T67" fmla="*/ 0 h 156"/>
              <a:gd name="T68" fmla="*/ 128 w 12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8" h="156">
                <a:moveTo>
                  <a:pt x="36" y="156"/>
                </a:moveTo>
                <a:lnTo>
                  <a:pt x="14" y="156"/>
                </a:lnTo>
                <a:lnTo>
                  <a:pt x="0" y="134"/>
                </a:lnTo>
                <a:lnTo>
                  <a:pt x="43" y="106"/>
                </a:lnTo>
                <a:lnTo>
                  <a:pt x="64" y="64"/>
                </a:lnTo>
                <a:lnTo>
                  <a:pt x="64" y="42"/>
                </a:lnTo>
                <a:lnTo>
                  <a:pt x="57" y="35"/>
                </a:lnTo>
                <a:lnTo>
                  <a:pt x="43" y="21"/>
                </a:lnTo>
                <a:lnTo>
                  <a:pt x="57" y="21"/>
                </a:lnTo>
                <a:lnTo>
                  <a:pt x="57" y="14"/>
                </a:lnTo>
                <a:lnTo>
                  <a:pt x="64" y="0"/>
                </a:lnTo>
                <a:lnTo>
                  <a:pt x="78" y="14"/>
                </a:lnTo>
                <a:lnTo>
                  <a:pt x="106" y="21"/>
                </a:lnTo>
                <a:lnTo>
                  <a:pt x="128" y="42"/>
                </a:lnTo>
                <a:lnTo>
                  <a:pt x="121" y="64"/>
                </a:lnTo>
                <a:lnTo>
                  <a:pt x="99" y="92"/>
                </a:lnTo>
                <a:lnTo>
                  <a:pt x="99" y="113"/>
                </a:lnTo>
                <a:lnTo>
                  <a:pt x="85" y="113"/>
                </a:lnTo>
                <a:lnTo>
                  <a:pt x="78" y="134"/>
                </a:lnTo>
                <a:lnTo>
                  <a:pt x="57" y="134"/>
                </a:lnTo>
                <a:lnTo>
                  <a:pt x="43" y="156"/>
                </a:lnTo>
                <a:lnTo>
                  <a:pt x="36" y="156"/>
                </a:lnTo>
                <a:close/>
              </a:path>
            </a:pathLst>
          </a:custGeom>
          <a:solidFill>
            <a:schemeClr val="bg1"/>
          </a:solidFill>
          <a:ln w="6350" cmpd="sng">
            <a:solidFill>
              <a:schemeClr val="tx2"/>
            </a:solidFill>
            <a:round/>
            <a:headEnd/>
            <a:tailEnd/>
          </a:ln>
        </p:spPr>
        <p:txBody>
          <a:bodyPr/>
          <a:lstStyle/>
          <a:p>
            <a:endParaRPr lang="en-US"/>
          </a:p>
        </p:txBody>
      </p:sp>
      <p:sp>
        <p:nvSpPr>
          <p:cNvPr id="100" name="Freeform 98"/>
          <p:cNvSpPr>
            <a:spLocks/>
          </p:cNvSpPr>
          <p:nvPr/>
        </p:nvSpPr>
        <p:spPr bwMode="auto">
          <a:xfrm>
            <a:off x="5291326" y="2898356"/>
            <a:ext cx="154619" cy="172814"/>
          </a:xfrm>
          <a:custGeom>
            <a:avLst/>
            <a:gdLst>
              <a:gd name="T0" fmla="*/ 36 w 128"/>
              <a:gd name="T1" fmla="*/ 156 h 156"/>
              <a:gd name="T2" fmla="*/ 14 w 128"/>
              <a:gd name="T3" fmla="*/ 156 h 156"/>
              <a:gd name="T4" fmla="*/ 0 w 128"/>
              <a:gd name="T5" fmla="*/ 134 h 156"/>
              <a:gd name="T6" fmla="*/ 43 w 128"/>
              <a:gd name="T7" fmla="*/ 106 h 156"/>
              <a:gd name="T8" fmla="*/ 64 w 128"/>
              <a:gd name="T9" fmla="*/ 64 h 156"/>
              <a:gd name="T10" fmla="*/ 64 w 128"/>
              <a:gd name="T11" fmla="*/ 42 h 156"/>
              <a:gd name="T12" fmla="*/ 57 w 128"/>
              <a:gd name="T13" fmla="*/ 35 h 156"/>
              <a:gd name="T14" fmla="*/ 43 w 128"/>
              <a:gd name="T15" fmla="*/ 21 h 156"/>
              <a:gd name="T16" fmla="*/ 57 w 128"/>
              <a:gd name="T17" fmla="*/ 21 h 156"/>
              <a:gd name="T18" fmla="*/ 57 w 128"/>
              <a:gd name="T19" fmla="*/ 14 h 156"/>
              <a:gd name="T20" fmla="*/ 64 w 128"/>
              <a:gd name="T21" fmla="*/ 0 h 156"/>
              <a:gd name="T22" fmla="*/ 78 w 128"/>
              <a:gd name="T23" fmla="*/ 14 h 156"/>
              <a:gd name="T24" fmla="*/ 106 w 128"/>
              <a:gd name="T25" fmla="*/ 21 h 156"/>
              <a:gd name="T26" fmla="*/ 128 w 128"/>
              <a:gd name="T27" fmla="*/ 42 h 156"/>
              <a:gd name="T28" fmla="*/ 121 w 128"/>
              <a:gd name="T29" fmla="*/ 64 h 156"/>
              <a:gd name="T30" fmla="*/ 99 w 128"/>
              <a:gd name="T31" fmla="*/ 92 h 156"/>
              <a:gd name="T32" fmla="*/ 99 w 128"/>
              <a:gd name="T33" fmla="*/ 113 h 156"/>
              <a:gd name="T34" fmla="*/ 85 w 128"/>
              <a:gd name="T35" fmla="*/ 113 h 156"/>
              <a:gd name="T36" fmla="*/ 78 w 128"/>
              <a:gd name="T37" fmla="*/ 134 h 156"/>
              <a:gd name="T38" fmla="*/ 57 w 128"/>
              <a:gd name="T39" fmla="*/ 134 h 156"/>
              <a:gd name="T40" fmla="*/ 43 w 128"/>
              <a:gd name="T41" fmla="*/ 156 h 156"/>
              <a:gd name="T42" fmla="*/ 36 w 128"/>
              <a:gd name="T43" fmla="*/ 156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8"/>
              <a:gd name="T67" fmla="*/ 0 h 156"/>
              <a:gd name="T68" fmla="*/ 128 w 12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8" h="156">
                <a:moveTo>
                  <a:pt x="36" y="156"/>
                </a:moveTo>
                <a:lnTo>
                  <a:pt x="14" y="156"/>
                </a:lnTo>
                <a:lnTo>
                  <a:pt x="0" y="134"/>
                </a:lnTo>
                <a:lnTo>
                  <a:pt x="43" y="106"/>
                </a:lnTo>
                <a:lnTo>
                  <a:pt x="64" y="64"/>
                </a:lnTo>
                <a:lnTo>
                  <a:pt x="64" y="42"/>
                </a:lnTo>
                <a:lnTo>
                  <a:pt x="57" y="35"/>
                </a:lnTo>
                <a:lnTo>
                  <a:pt x="43" y="21"/>
                </a:lnTo>
                <a:lnTo>
                  <a:pt x="57" y="21"/>
                </a:lnTo>
                <a:lnTo>
                  <a:pt x="57" y="14"/>
                </a:lnTo>
                <a:lnTo>
                  <a:pt x="64" y="0"/>
                </a:lnTo>
                <a:lnTo>
                  <a:pt x="78" y="14"/>
                </a:lnTo>
                <a:lnTo>
                  <a:pt x="106" y="21"/>
                </a:lnTo>
                <a:lnTo>
                  <a:pt x="128" y="42"/>
                </a:lnTo>
                <a:lnTo>
                  <a:pt x="121" y="64"/>
                </a:lnTo>
                <a:lnTo>
                  <a:pt x="99" y="92"/>
                </a:lnTo>
                <a:lnTo>
                  <a:pt x="99" y="113"/>
                </a:lnTo>
                <a:lnTo>
                  <a:pt x="85" y="113"/>
                </a:lnTo>
                <a:lnTo>
                  <a:pt x="78" y="134"/>
                </a:lnTo>
                <a:lnTo>
                  <a:pt x="57" y="134"/>
                </a:lnTo>
                <a:lnTo>
                  <a:pt x="43" y="156"/>
                </a:lnTo>
                <a:lnTo>
                  <a:pt x="36"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01" name="Freeform 99"/>
          <p:cNvSpPr>
            <a:spLocks/>
          </p:cNvSpPr>
          <p:nvPr/>
        </p:nvSpPr>
        <p:spPr bwMode="auto">
          <a:xfrm>
            <a:off x="4914441" y="2733297"/>
            <a:ext cx="454195" cy="384399"/>
          </a:xfrm>
          <a:custGeom>
            <a:avLst/>
            <a:gdLst>
              <a:gd name="T0" fmla="*/ 163 w 376"/>
              <a:gd name="T1" fmla="*/ 64 h 347"/>
              <a:gd name="T2" fmla="*/ 149 w 376"/>
              <a:gd name="T3" fmla="*/ 57 h 347"/>
              <a:gd name="T4" fmla="*/ 149 w 376"/>
              <a:gd name="T5" fmla="*/ 35 h 347"/>
              <a:gd name="T6" fmla="*/ 135 w 376"/>
              <a:gd name="T7" fmla="*/ 35 h 347"/>
              <a:gd name="T8" fmla="*/ 92 w 376"/>
              <a:gd name="T9" fmla="*/ 14 h 347"/>
              <a:gd name="T10" fmla="*/ 71 w 376"/>
              <a:gd name="T11" fmla="*/ 0 h 347"/>
              <a:gd name="T12" fmla="*/ 29 w 376"/>
              <a:gd name="T13" fmla="*/ 14 h 347"/>
              <a:gd name="T14" fmla="*/ 50 w 376"/>
              <a:gd name="T15" fmla="*/ 35 h 347"/>
              <a:gd name="T16" fmla="*/ 36 w 376"/>
              <a:gd name="T17" fmla="*/ 43 h 347"/>
              <a:gd name="T18" fmla="*/ 29 w 376"/>
              <a:gd name="T19" fmla="*/ 43 h 347"/>
              <a:gd name="T20" fmla="*/ 14 w 376"/>
              <a:gd name="T21" fmla="*/ 57 h 347"/>
              <a:gd name="T22" fmla="*/ 0 w 376"/>
              <a:gd name="T23" fmla="*/ 57 h 347"/>
              <a:gd name="T24" fmla="*/ 0 w 376"/>
              <a:gd name="T25" fmla="*/ 85 h 347"/>
              <a:gd name="T26" fmla="*/ 7 w 376"/>
              <a:gd name="T27" fmla="*/ 85 h 347"/>
              <a:gd name="T28" fmla="*/ 50 w 376"/>
              <a:gd name="T29" fmla="*/ 163 h 347"/>
              <a:gd name="T30" fmla="*/ 71 w 376"/>
              <a:gd name="T31" fmla="*/ 170 h 347"/>
              <a:gd name="T32" fmla="*/ 78 w 376"/>
              <a:gd name="T33" fmla="*/ 191 h 347"/>
              <a:gd name="T34" fmla="*/ 78 w 376"/>
              <a:gd name="T35" fmla="*/ 220 h 347"/>
              <a:gd name="T36" fmla="*/ 92 w 376"/>
              <a:gd name="T37" fmla="*/ 241 h 347"/>
              <a:gd name="T38" fmla="*/ 114 w 376"/>
              <a:gd name="T39" fmla="*/ 255 h 347"/>
              <a:gd name="T40" fmla="*/ 149 w 376"/>
              <a:gd name="T41" fmla="*/ 305 h 347"/>
              <a:gd name="T42" fmla="*/ 149 w 376"/>
              <a:gd name="T43" fmla="*/ 319 h 347"/>
              <a:gd name="T44" fmla="*/ 163 w 376"/>
              <a:gd name="T45" fmla="*/ 305 h 347"/>
              <a:gd name="T46" fmla="*/ 199 w 376"/>
              <a:gd name="T47" fmla="*/ 347 h 347"/>
              <a:gd name="T48" fmla="*/ 262 w 376"/>
              <a:gd name="T49" fmla="*/ 298 h 347"/>
              <a:gd name="T50" fmla="*/ 312 w 376"/>
              <a:gd name="T51" fmla="*/ 283 h 347"/>
              <a:gd name="T52" fmla="*/ 355 w 376"/>
              <a:gd name="T53" fmla="*/ 255 h 347"/>
              <a:gd name="T54" fmla="*/ 376 w 376"/>
              <a:gd name="T55" fmla="*/ 213 h 347"/>
              <a:gd name="T56" fmla="*/ 376 w 376"/>
              <a:gd name="T57" fmla="*/ 191 h 347"/>
              <a:gd name="T58" fmla="*/ 369 w 376"/>
              <a:gd name="T59" fmla="*/ 184 h 347"/>
              <a:gd name="T60" fmla="*/ 355 w 376"/>
              <a:gd name="T61" fmla="*/ 170 h 347"/>
              <a:gd name="T62" fmla="*/ 348 w 376"/>
              <a:gd name="T63" fmla="*/ 170 h 347"/>
              <a:gd name="T64" fmla="*/ 348 w 376"/>
              <a:gd name="T65" fmla="*/ 184 h 347"/>
              <a:gd name="T66" fmla="*/ 333 w 376"/>
              <a:gd name="T67" fmla="*/ 184 h 347"/>
              <a:gd name="T68" fmla="*/ 326 w 376"/>
              <a:gd name="T69" fmla="*/ 184 h 347"/>
              <a:gd name="T70" fmla="*/ 312 w 376"/>
              <a:gd name="T71" fmla="*/ 184 h 347"/>
              <a:gd name="T72" fmla="*/ 305 w 376"/>
              <a:gd name="T73" fmla="*/ 184 h 347"/>
              <a:gd name="T74" fmla="*/ 291 w 376"/>
              <a:gd name="T75" fmla="*/ 184 h 347"/>
              <a:gd name="T76" fmla="*/ 284 w 376"/>
              <a:gd name="T77" fmla="*/ 184 h 347"/>
              <a:gd name="T78" fmla="*/ 284 w 376"/>
              <a:gd name="T79" fmla="*/ 170 h 347"/>
              <a:gd name="T80" fmla="*/ 284 w 376"/>
              <a:gd name="T81" fmla="*/ 163 h 347"/>
              <a:gd name="T82" fmla="*/ 277 w 376"/>
              <a:gd name="T83" fmla="*/ 135 h 347"/>
              <a:gd name="T84" fmla="*/ 262 w 376"/>
              <a:gd name="T85" fmla="*/ 106 h 347"/>
              <a:gd name="T86" fmla="*/ 227 w 376"/>
              <a:gd name="T87" fmla="*/ 71 h 347"/>
              <a:gd name="T88" fmla="*/ 199 w 376"/>
              <a:gd name="T89" fmla="*/ 64 h 347"/>
              <a:gd name="T90" fmla="*/ 177 w 376"/>
              <a:gd name="T91" fmla="*/ 64 h 347"/>
              <a:gd name="T92" fmla="*/ 163 w 376"/>
              <a:gd name="T93" fmla="*/ 64 h 3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76"/>
              <a:gd name="T142" fmla="*/ 0 h 347"/>
              <a:gd name="T143" fmla="*/ 376 w 376"/>
              <a:gd name="T144" fmla="*/ 347 h 3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76" h="347">
                <a:moveTo>
                  <a:pt x="163" y="64"/>
                </a:moveTo>
                <a:lnTo>
                  <a:pt x="149" y="57"/>
                </a:lnTo>
                <a:lnTo>
                  <a:pt x="149" y="35"/>
                </a:lnTo>
                <a:lnTo>
                  <a:pt x="135" y="35"/>
                </a:lnTo>
                <a:lnTo>
                  <a:pt x="92" y="14"/>
                </a:lnTo>
                <a:lnTo>
                  <a:pt x="71" y="0"/>
                </a:lnTo>
                <a:lnTo>
                  <a:pt x="29" y="14"/>
                </a:lnTo>
                <a:lnTo>
                  <a:pt x="50" y="35"/>
                </a:lnTo>
                <a:lnTo>
                  <a:pt x="36" y="43"/>
                </a:lnTo>
                <a:lnTo>
                  <a:pt x="29" y="43"/>
                </a:lnTo>
                <a:lnTo>
                  <a:pt x="14" y="57"/>
                </a:lnTo>
                <a:lnTo>
                  <a:pt x="0" y="57"/>
                </a:lnTo>
                <a:lnTo>
                  <a:pt x="0" y="85"/>
                </a:lnTo>
                <a:lnTo>
                  <a:pt x="7" y="85"/>
                </a:lnTo>
                <a:lnTo>
                  <a:pt x="50" y="163"/>
                </a:lnTo>
                <a:lnTo>
                  <a:pt x="71" y="170"/>
                </a:lnTo>
                <a:lnTo>
                  <a:pt x="78" y="191"/>
                </a:lnTo>
                <a:lnTo>
                  <a:pt x="78" y="220"/>
                </a:lnTo>
                <a:lnTo>
                  <a:pt x="92" y="241"/>
                </a:lnTo>
                <a:lnTo>
                  <a:pt x="114" y="255"/>
                </a:lnTo>
                <a:lnTo>
                  <a:pt x="149" y="305"/>
                </a:lnTo>
                <a:lnTo>
                  <a:pt x="149" y="319"/>
                </a:lnTo>
                <a:lnTo>
                  <a:pt x="163" y="305"/>
                </a:lnTo>
                <a:lnTo>
                  <a:pt x="199" y="347"/>
                </a:lnTo>
                <a:lnTo>
                  <a:pt x="262" y="298"/>
                </a:lnTo>
                <a:lnTo>
                  <a:pt x="312" y="283"/>
                </a:lnTo>
                <a:lnTo>
                  <a:pt x="355" y="255"/>
                </a:lnTo>
                <a:lnTo>
                  <a:pt x="376" y="213"/>
                </a:lnTo>
                <a:lnTo>
                  <a:pt x="376" y="191"/>
                </a:lnTo>
                <a:lnTo>
                  <a:pt x="369" y="184"/>
                </a:lnTo>
                <a:lnTo>
                  <a:pt x="355" y="170"/>
                </a:lnTo>
                <a:lnTo>
                  <a:pt x="348" y="170"/>
                </a:lnTo>
                <a:lnTo>
                  <a:pt x="348" y="184"/>
                </a:lnTo>
                <a:lnTo>
                  <a:pt x="333" y="184"/>
                </a:lnTo>
                <a:lnTo>
                  <a:pt x="326" y="184"/>
                </a:lnTo>
                <a:lnTo>
                  <a:pt x="312" y="184"/>
                </a:lnTo>
                <a:lnTo>
                  <a:pt x="305" y="184"/>
                </a:lnTo>
                <a:lnTo>
                  <a:pt x="291" y="184"/>
                </a:lnTo>
                <a:lnTo>
                  <a:pt x="284" y="184"/>
                </a:lnTo>
                <a:lnTo>
                  <a:pt x="284" y="170"/>
                </a:lnTo>
                <a:lnTo>
                  <a:pt x="284" y="163"/>
                </a:lnTo>
                <a:lnTo>
                  <a:pt x="277" y="135"/>
                </a:lnTo>
                <a:lnTo>
                  <a:pt x="262" y="106"/>
                </a:lnTo>
                <a:lnTo>
                  <a:pt x="227" y="71"/>
                </a:lnTo>
                <a:lnTo>
                  <a:pt x="199" y="64"/>
                </a:lnTo>
                <a:lnTo>
                  <a:pt x="177" y="64"/>
                </a:lnTo>
                <a:lnTo>
                  <a:pt x="163" y="64"/>
                </a:lnTo>
                <a:close/>
              </a:path>
            </a:pathLst>
          </a:custGeom>
          <a:solidFill>
            <a:schemeClr val="bg1"/>
          </a:solidFill>
          <a:ln w="6350" cmpd="sng">
            <a:solidFill>
              <a:schemeClr val="tx2"/>
            </a:solidFill>
            <a:round/>
            <a:headEnd/>
            <a:tailEnd/>
          </a:ln>
        </p:spPr>
        <p:txBody>
          <a:bodyPr/>
          <a:lstStyle/>
          <a:p>
            <a:endParaRPr lang="en-US"/>
          </a:p>
        </p:txBody>
      </p:sp>
      <p:sp>
        <p:nvSpPr>
          <p:cNvPr id="102" name="Freeform 100"/>
          <p:cNvSpPr>
            <a:spLocks/>
          </p:cNvSpPr>
          <p:nvPr/>
        </p:nvSpPr>
        <p:spPr bwMode="auto">
          <a:xfrm>
            <a:off x="4914441" y="2733297"/>
            <a:ext cx="454195" cy="384399"/>
          </a:xfrm>
          <a:custGeom>
            <a:avLst/>
            <a:gdLst>
              <a:gd name="T0" fmla="*/ 163 w 376"/>
              <a:gd name="T1" fmla="*/ 64 h 347"/>
              <a:gd name="T2" fmla="*/ 149 w 376"/>
              <a:gd name="T3" fmla="*/ 57 h 347"/>
              <a:gd name="T4" fmla="*/ 149 w 376"/>
              <a:gd name="T5" fmla="*/ 35 h 347"/>
              <a:gd name="T6" fmla="*/ 135 w 376"/>
              <a:gd name="T7" fmla="*/ 35 h 347"/>
              <a:gd name="T8" fmla="*/ 92 w 376"/>
              <a:gd name="T9" fmla="*/ 14 h 347"/>
              <a:gd name="T10" fmla="*/ 71 w 376"/>
              <a:gd name="T11" fmla="*/ 0 h 347"/>
              <a:gd name="T12" fmla="*/ 29 w 376"/>
              <a:gd name="T13" fmla="*/ 14 h 347"/>
              <a:gd name="T14" fmla="*/ 50 w 376"/>
              <a:gd name="T15" fmla="*/ 35 h 347"/>
              <a:gd name="T16" fmla="*/ 36 w 376"/>
              <a:gd name="T17" fmla="*/ 43 h 347"/>
              <a:gd name="T18" fmla="*/ 29 w 376"/>
              <a:gd name="T19" fmla="*/ 43 h 347"/>
              <a:gd name="T20" fmla="*/ 14 w 376"/>
              <a:gd name="T21" fmla="*/ 57 h 347"/>
              <a:gd name="T22" fmla="*/ 0 w 376"/>
              <a:gd name="T23" fmla="*/ 57 h 347"/>
              <a:gd name="T24" fmla="*/ 0 w 376"/>
              <a:gd name="T25" fmla="*/ 85 h 347"/>
              <a:gd name="T26" fmla="*/ 7 w 376"/>
              <a:gd name="T27" fmla="*/ 85 h 347"/>
              <a:gd name="T28" fmla="*/ 50 w 376"/>
              <a:gd name="T29" fmla="*/ 163 h 347"/>
              <a:gd name="T30" fmla="*/ 71 w 376"/>
              <a:gd name="T31" fmla="*/ 170 h 347"/>
              <a:gd name="T32" fmla="*/ 78 w 376"/>
              <a:gd name="T33" fmla="*/ 191 h 347"/>
              <a:gd name="T34" fmla="*/ 78 w 376"/>
              <a:gd name="T35" fmla="*/ 220 h 347"/>
              <a:gd name="T36" fmla="*/ 92 w 376"/>
              <a:gd name="T37" fmla="*/ 241 h 347"/>
              <a:gd name="T38" fmla="*/ 114 w 376"/>
              <a:gd name="T39" fmla="*/ 255 h 347"/>
              <a:gd name="T40" fmla="*/ 149 w 376"/>
              <a:gd name="T41" fmla="*/ 305 h 347"/>
              <a:gd name="T42" fmla="*/ 149 w 376"/>
              <a:gd name="T43" fmla="*/ 319 h 347"/>
              <a:gd name="T44" fmla="*/ 163 w 376"/>
              <a:gd name="T45" fmla="*/ 305 h 347"/>
              <a:gd name="T46" fmla="*/ 199 w 376"/>
              <a:gd name="T47" fmla="*/ 347 h 347"/>
              <a:gd name="T48" fmla="*/ 262 w 376"/>
              <a:gd name="T49" fmla="*/ 298 h 347"/>
              <a:gd name="T50" fmla="*/ 312 w 376"/>
              <a:gd name="T51" fmla="*/ 283 h 347"/>
              <a:gd name="T52" fmla="*/ 355 w 376"/>
              <a:gd name="T53" fmla="*/ 255 h 347"/>
              <a:gd name="T54" fmla="*/ 376 w 376"/>
              <a:gd name="T55" fmla="*/ 213 h 347"/>
              <a:gd name="T56" fmla="*/ 376 w 376"/>
              <a:gd name="T57" fmla="*/ 191 h 347"/>
              <a:gd name="T58" fmla="*/ 369 w 376"/>
              <a:gd name="T59" fmla="*/ 184 h 347"/>
              <a:gd name="T60" fmla="*/ 355 w 376"/>
              <a:gd name="T61" fmla="*/ 170 h 347"/>
              <a:gd name="T62" fmla="*/ 348 w 376"/>
              <a:gd name="T63" fmla="*/ 170 h 347"/>
              <a:gd name="T64" fmla="*/ 348 w 376"/>
              <a:gd name="T65" fmla="*/ 184 h 347"/>
              <a:gd name="T66" fmla="*/ 333 w 376"/>
              <a:gd name="T67" fmla="*/ 184 h 347"/>
              <a:gd name="T68" fmla="*/ 326 w 376"/>
              <a:gd name="T69" fmla="*/ 184 h 347"/>
              <a:gd name="T70" fmla="*/ 312 w 376"/>
              <a:gd name="T71" fmla="*/ 184 h 347"/>
              <a:gd name="T72" fmla="*/ 305 w 376"/>
              <a:gd name="T73" fmla="*/ 184 h 347"/>
              <a:gd name="T74" fmla="*/ 291 w 376"/>
              <a:gd name="T75" fmla="*/ 184 h 347"/>
              <a:gd name="T76" fmla="*/ 284 w 376"/>
              <a:gd name="T77" fmla="*/ 184 h 347"/>
              <a:gd name="T78" fmla="*/ 284 w 376"/>
              <a:gd name="T79" fmla="*/ 170 h 347"/>
              <a:gd name="T80" fmla="*/ 284 w 376"/>
              <a:gd name="T81" fmla="*/ 163 h 347"/>
              <a:gd name="T82" fmla="*/ 277 w 376"/>
              <a:gd name="T83" fmla="*/ 135 h 347"/>
              <a:gd name="T84" fmla="*/ 262 w 376"/>
              <a:gd name="T85" fmla="*/ 106 h 347"/>
              <a:gd name="T86" fmla="*/ 227 w 376"/>
              <a:gd name="T87" fmla="*/ 71 h 347"/>
              <a:gd name="T88" fmla="*/ 199 w 376"/>
              <a:gd name="T89" fmla="*/ 64 h 347"/>
              <a:gd name="T90" fmla="*/ 177 w 376"/>
              <a:gd name="T91" fmla="*/ 64 h 347"/>
              <a:gd name="T92" fmla="*/ 163 w 376"/>
              <a:gd name="T93" fmla="*/ 64 h 3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76"/>
              <a:gd name="T142" fmla="*/ 0 h 347"/>
              <a:gd name="T143" fmla="*/ 376 w 376"/>
              <a:gd name="T144" fmla="*/ 347 h 3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76" h="347">
                <a:moveTo>
                  <a:pt x="163" y="64"/>
                </a:moveTo>
                <a:lnTo>
                  <a:pt x="149" y="57"/>
                </a:lnTo>
                <a:lnTo>
                  <a:pt x="149" y="35"/>
                </a:lnTo>
                <a:lnTo>
                  <a:pt x="135" y="35"/>
                </a:lnTo>
                <a:lnTo>
                  <a:pt x="92" y="14"/>
                </a:lnTo>
                <a:lnTo>
                  <a:pt x="71" y="0"/>
                </a:lnTo>
                <a:lnTo>
                  <a:pt x="29" y="14"/>
                </a:lnTo>
                <a:lnTo>
                  <a:pt x="50" y="35"/>
                </a:lnTo>
                <a:lnTo>
                  <a:pt x="36" y="43"/>
                </a:lnTo>
                <a:lnTo>
                  <a:pt x="29" y="43"/>
                </a:lnTo>
                <a:lnTo>
                  <a:pt x="14" y="57"/>
                </a:lnTo>
                <a:lnTo>
                  <a:pt x="0" y="57"/>
                </a:lnTo>
                <a:lnTo>
                  <a:pt x="0" y="85"/>
                </a:lnTo>
                <a:lnTo>
                  <a:pt x="7" y="85"/>
                </a:lnTo>
                <a:lnTo>
                  <a:pt x="50" y="163"/>
                </a:lnTo>
                <a:lnTo>
                  <a:pt x="71" y="170"/>
                </a:lnTo>
                <a:lnTo>
                  <a:pt x="78" y="191"/>
                </a:lnTo>
                <a:lnTo>
                  <a:pt x="78" y="220"/>
                </a:lnTo>
                <a:lnTo>
                  <a:pt x="92" y="241"/>
                </a:lnTo>
                <a:lnTo>
                  <a:pt x="114" y="255"/>
                </a:lnTo>
                <a:lnTo>
                  <a:pt x="149" y="305"/>
                </a:lnTo>
                <a:lnTo>
                  <a:pt x="149" y="319"/>
                </a:lnTo>
                <a:lnTo>
                  <a:pt x="163" y="305"/>
                </a:lnTo>
                <a:lnTo>
                  <a:pt x="199" y="347"/>
                </a:lnTo>
                <a:lnTo>
                  <a:pt x="262" y="298"/>
                </a:lnTo>
                <a:lnTo>
                  <a:pt x="312" y="283"/>
                </a:lnTo>
                <a:lnTo>
                  <a:pt x="355" y="255"/>
                </a:lnTo>
                <a:lnTo>
                  <a:pt x="376" y="213"/>
                </a:lnTo>
                <a:lnTo>
                  <a:pt x="376" y="191"/>
                </a:lnTo>
                <a:lnTo>
                  <a:pt x="369" y="184"/>
                </a:lnTo>
                <a:lnTo>
                  <a:pt x="355" y="170"/>
                </a:lnTo>
                <a:lnTo>
                  <a:pt x="348" y="170"/>
                </a:lnTo>
                <a:lnTo>
                  <a:pt x="348" y="184"/>
                </a:lnTo>
                <a:lnTo>
                  <a:pt x="333" y="184"/>
                </a:lnTo>
                <a:lnTo>
                  <a:pt x="326" y="184"/>
                </a:lnTo>
                <a:lnTo>
                  <a:pt x="312" y="184"/>
                </a:lnTo>
                <a:lnTo>
                  <a:pt x="305" y="184"/>
                </a:lnTo>
                <a:lnTo>
                  <a:pt x="291" y="184"/>
                </a:lnTo>
                <a:lnTo>
                  <a:pt x="284" y="184"/>
                </a:lnTo>
                <a:lnTo>
                  <a:pt x="284" y="170"/>
                </a:lnTo>
                <a:lnTo>
                  <a:pt x="284" y="163"/>
                </a:lnTo>
                <a:lnTo>
                  <a:pt x="277" y="135"/>
                </a:lnTo>
                <a:lnTo>
                  <a:pt x="262" y="106"/>
                </a:lnTo>
                <a:lnTo>
                  <a:pt x="227" y="71"/>
                </a:lnTo>
                <a:lnTo>
                  <a:pt x="199" y="64"/>
                </a:lnTo>
                <a:lnTo>
                  <a:pt x="177" y="64"/>
                </a:lnTo>
                <a:lnTo>
                  <a:pt x="163"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103" name="Freeform 101"/>
          <p:cNvSpPr>
            <a:spLocks/>
          </p:cNvSpPr>
          <p:nvPr/>
        </p:nvSpPr>
        <p:spPr bwMode="auto">
          <a:xfrm>
            <a:off x="5249047" y="2875093"/>
            <a:ext cx="25368" cy="38772"/>
          </a:xfrm>
          <a:custGeom>
            <a:avLst/>
            <a:gdLst>
              <a:gd name="T0" fmla="*/ 0 w 21"/>
              <a:gd name="T1" fmla="*/ 7 h 35"/>
              <a:gd name="T2" fmla="*/ 7 w 21"/>
              <a:gd name="T3" fmla="*/ 35 h 35"/>
              <a:gd name="T4" fmla="*/ 21 w 21"/>
              <a:gd name="T5" fmla="*/ 21 h 35"/>
              <a:gd name="T6" fmla="*/ 21 w 21"/>
              <a:gd name="T7" fmla="*/ 0 h 35"/>
              <a:gd name="T8" fmla="*/ 7 w 21"/>
              <a:gd name="T9" fmla="*/ 0 h 35"/>
              <a:gd name="T10" fmla="*/ 0 w 21"/>
              <a:gd name="T11" fmla="*/ 7 h 35"/>
              <a:gd name="T12" fmla="*/ 0 60000 65536"/>
              <a:gd name="T13" fmla="*/ 0 60000 65536"/>
              <a:gd name="T14" fmla="*/ 0 60000 65536"/>
              <a:gd name="T15" fmla="*/ 0 60000 65536"/>
              <a:gd name="T16" fmla="*/ 0 60000 65536"/>
              <a:gd name="T17" fmla="*/ 0 60000 65536"/>
              <a:gd name="T18" fmla="*/ 0 w 21"/>
              <a:gd name="T19" fmla="*/ 0 h 35"/>
              <a:gd name="T20" fmla="*/ 21 w 21"/>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1" h="35">
                <a:moveTo>
                  <a:pt x="0" y="7"/>
                </a:moveTo>
                <a:lnTo>
                  <a:pt x="7" y="35"/>
                </a:lnTo>
                <a:lnTo>
                  <a:pt x="21" y="21"/>
                </a:lnTo>
                <a:lnTo>
                  <a:pt x="21" y="0"/>
                </a:lnTo>
                <a:lnTo>
                  <a:pt x="7" y="0"/>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104" name="Freeform 102"/>
          <p:cNvSpPr>
            <a:spLocks/>
          </p:cNvSpPr>
          <p:nvPr/>
        </p:nvSpPr>
        <p:spPr bwMode="auto">
          <a:xfrm>
            <a:off x="5249047" y="2875093"/>
            <a:ext cx="25368" cy="38772"/>
          </a:xfrm>
          <a:custGeom>
            <a:avLst/>
            <a:gdLst>
              <a:gd name="T0" fmla="*/ 0 w 21"/>
              <a:gd name="T1" fmla="*/ 7 h 35"/>
              <a:gd name="T2" fmla="*/ 7 w 21"/>
              <a:gd name="T3" fmla="*/ 35 h 35"/>
              <a:gd name="T4" fmla="*/ 21 w 21"/>
              <a:gd name="T5" fmla="*/ 21 h 35"/>
              <a:gd name="T6" fmla="*/ 21 w 21"/>
              <a:gd name="T7" fmla="*/ 0 h 35"/>
              <a:gd name="T8" fmla="*/ 7 w 21"/>
              <a:gd name="T9" fmla="*/ 0 h 35"/>
              <a:gd name="T10" fmla="*/ 0 w 21"/>
              <a:gd name="T11" fmla="*/ 7 h 35"/>
              <a:gd name="T12" fmla="*/ 0 60000 65536"/>
              <a:gd name="T13" fmla="*/ 0 60000 65536"/>
              <a:gd name="T14" fmla="*/ 0 60000 65536"/>
              <a:gd name="T15" fmla="*/ 0 60000 65536"/>
              <a:gd name="T16" fmla="*/ 0 60000 65536"/>
              <a:gd name="T17" fmla="*/ 0 60000 65536"/>
              <a:gd name="T18" fmla="*/ 0 w 21"/>
              <a:gd name="T19" fmla="*/ 0 h 35"/>
              <a:gd name="T20" fmla="*/ 21 w 21"/>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1" h="35">
                <a:moveTo>
                  <a:pt x="0" y="7"/>
                </a:moveTo>
                <a:lnTo>
                  <a:pt x="7" y="35"/>
                </a:lnTo>
                <a:lnTo>
                  <a:pt x="21" y="21"/>
                </a:lnTo>
                <a:lnTo>
                  <a:pt x="21" y="0"/>
                </a:lnTo>
                <a:lnTo>
                  <a:pt x="7" y="0"/>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5" name="Freeform 103"/>
          <p:cNvSpPr>
            <a:spLocks/>
          </p:cNvSpPr>
          <p:nvPr/>
        </p:nvSpPr>
        <p:spPr bwMode="auto">
          <a:xfrm>
            <a:off x="5257504" y="2875093"/>
            <a:ext cx="111133" cy="62036"/>
          </a:xfrm>
          <a:custGeom>
            <a:avLst/>
            <a:gdLst>
              <a:gd name="T0" fmla="*/ 92 w 92"/>
              <a:gd name="T1" fmla="*/ 7 h 56"/>
              <a:gd name="T2" fmla="*/ 85 w 92"/>
              <a:gd name="T3" fmla="*/ 0 h 56"/>
              <a:gd name="T4" fmla="*/ 49 w 92"/>
              <a:gd name="T5" fmla="*/ 35 h 56"/>
              <a:gd name="T6" fmla="*/ 28 w 92"/>
              <a:gd name="T7" fmla="*/ 35 h 56"/>
              <a:gd name="T8" fmla="*/ 21 w 92"/>
              <a:gd name="T9" fmla="*/ 42 h 56"/>
              <a:gd name="T10" fmla="*/ 0 w 92"/>
              <a:gd name="T11" fmla="*/ 35 h 56"/>
              <a:gd name="T12" fmla="*/ 0 w 92"/>
              <a:gd name="T13" fmla="*/ 42 h 56"/>
              <a:gd name="T14" fmla="*/ 0 w 92"/>
              <a:gd name="T15" fmla="*/ 56 h 56"/>
              <a:gd name="T16" fmla="*/ 7 w 92"/>
              <a:gd name="T17" fmla="*/ 56 h 56"/>
              <a:gd name="T18" fmla="*/ 21 w 92"/>
              <a:gd name="T19" fmla="*/ 56 h 56"/>
              <a:gd name="T20" fmla="*/ 28 w 92"/>
              <a:gd name="T21" fmla="*/ 56 h 56"/>
              <a:gd name="T22" fmla="*/ 42 w 92"/>
              <a:gd name="T23" fmla="*/ 56 h 56"/>
              <a:gd name="T24" fmla="*/ 49 w 92"/>
              <a:gd name="T25" fmla="*/ 56 h 56"/>
              <a:gd name="T26" fmla="*/ 64 w 92"/>
              <a:gd name="T27" fmla="*/ 56 h 56"/>
              <a:gd name="T28" fmla="*/ 64 w 92"/>
              <a:gd name="T29" fmla="*/ 42 h 56"/>
              <a:gd name="T30" fmla="*/ 71 w 92"/>
              <a:gd name="T31" fmla="*/ 42 h 56"/>
              <a:gd name="T32" fmla="*/ 85 w 92"/>
              <a:gd name="T33" fmla="*/ 42 h 56"/>
              <a:gd name="T34" fmla="*/ 85 w 92"/>
              <a:gd name="T35" fmla="*/ 35 h 56"/>
              <a:gd name="T36" fmla="*/ 92 w 92"/>
              <a:gd name="T37" fmla="*/ 21 h 56"/>
              <a:gd name="T38" fmla="*/ 92 w 92"/>
              <a:gd name="T39" fmla="*/ 7 h 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56"/>
              <a:gd name="T62" fmla="*/ 92 w 92"/>
              <a:gd name="T63" fmla="*/ 56 h 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56">
                <a:moveTo>
                  <a:pt x="92" y="7"/>
                </a:moveTo>
                <a:lnTo>
                  <a:pt x="85" y="0"/>
                </a:lnTo>
                <a:lnTo>
                  <a:pt x="49" y="35"/>
                </a:lnTo>
                <a:lnTo>
                  <a:pt x="28" y="35"/>
                </a:lnTo>
                <a:lnTo>
                  <a:pt x="21" y="42"/>
                </a:lnTo>
                <a:lnTo>
                  <a:pt x="0" y="35"/>
                </a:lnTo>
                <a:lnTo>
                  <a:pt x="0" y="42"/>
                </a:lnTo>
                <a:lnTo>
                  <a:pt x="0" y="56"/>
                </a:lnTo>
                <a:lnTo>
                  <a:pt x="7" y="56"/>
                </a:lnTo>
                <a:lnTo>
                  <a:pt x="21" y="56"/>
                </a:lnTo>
                <a:lnTo>
                  <a:pt x="28" y="56"/>
                </a:lnTo>
                <a:lnTo>
                  <a:pt x="42" y="56"/>
                </a:lnTo>
                <a:lnTo>
                  <a:pt x="49" y="56"/>
                </a:lnTo>
                <a:lnTo>
                  <a:pt x="64" y="56"/>
                </a:lnTo>
                <a:lnTo>
                  <a:pt x="64" y="42"/>
                </a:lnTo>
                <a:lnTo>
                  <a:pt x="71" y="42"/>
                </a:lnTo>
                <a:lnTo>
                  <a:pt x="85" y="42"/>
                </a:lnTo>
                <a:lnTo>
                  <a:pt x="85" y="35"/>
                </a:lnTo>
                <a:lnTo>
                  <a:pt x="92" y="21"/>
                </a:lnTo>
                <a:lnTo>
                  <a:pt x="92" y="7"/>
                </a:lnTo>
                <a:close/>
              </a:path>
            </a:pathLst>
          </a:custGeom>
          <a:solidFill>
            <a:schemeClr val="bg1"/>
          </a:solidFill>
          <a:ln w="6350" cmpd="sng">
            <a:solidFill>
              <a:schemeClr val="tx2"/>
            </a:solidFill>
            <a:round/>
            <a:headEnd/>
            <a:tailEnd/>
          </a:ln>
        </p:spPr>
        <p:txBody>
          <a:bodyPr/>
          <a:lstStyle/>
          <a:p>
            <a:endParaRPr lang="en-US"/>
          </a:p>
        </p:txBody>
      </p:sp>
      <p:sp>
        <p:nvSpPr>
          <p:cNvPr id="106" name="Freeform 104"/>
          <p:cNvSpPr>
            <a:spLocks/>
          </p:cNvSpPr>
          <p:nvPr/>
        </p:nvSpPr>
        <p:spPr bwMode="auto">
          <a:xfrm>
            <a:off x="5257504" y="2875093"/>
            <a:ext cx="111133" cy="62036"/>
          </a:xfrm>
          <a:custGeom>
            <a:avLst/>
            <a:gdLst>
              <a:gd name="T0" fmla="*/ 92 w 92"/>
              <a:gd name="T1" fmla="*/ 7 h 56"/>
              <a:gd name="T2" fmla="*/ 85 w 92"/>
              <a:gd name="T3" fmla="*/ 0 h 56"/>
              <a:gd name="T4" fmla="*/ 49 w 92"/>
              <a:gd name="T5" fmla="*/ 35 h 56"/>
              <a:gd name="T6" fmla="*/ 28 w 92"/>
              <a:gd name="T7" fmla="*/ 35 h 56"/>
              <a:gd name="T8" fmla="*/ 21 w 92"/>
              <a:gd name="T9" fmla="*/ 42 h 56"/>
              <a:gd name="T10" fmla="*/ 0 w 92"/>
              <a:gd name="T11" fmla="*/ 35 h 56"/>
              <a:gd name="T12" fmla="*/ 0 w 92"/>
              <a:gd name="T13" fmla="*/ 42 h 56"/>
              <a:gd name="T14" fmla="*/ 0 w 92"/>
              <a:gd name="T15" fmla="*/ 56 h 56"/>
              <a:gd name="T16" fmla="*/ 7 w 92"/>
              <a:gd name="T17" fmla="*/ 56 h 56"/>
              <a:gd name="T18" fmla="*/ 21 w 92"/>
              <a:gd name="T19" fmla="*/ 56 h 56"/>
              <a:gd name="T20" fmla="*/ 28 w 92"/>
              <a:gd name="T21" fmla="*/ 56 h 56"/>
              <a:gd name="T22" fmla="*/ 42 w 92"/>
              <a:gd name="T23" fmla="*/ 56 h 56"/>
              <a:gd name="T24" fmla="*/ 49 w 92"/>
              <a:gd name="T25" fmla="*/ 56 h 56"/>
              <a:gd name="T26" fmla="*/ 64 w 92"/>
              <a:gd name="T27" fmla="*/ 56 h 56"/>
              <a:gd name="T28" fmla="*/ 64 w 92"/>
              <a:gd name="T29" fmla="*/ 42 h 56"/>
              <a:gd name="T30" fmla="*/ 71 w 92"/>
              <a:gd name="T31" fmla="*/ 42 h 56"/>
              <a:gd name="T32" fmla="*/ 85 w 92"/>
              <a:gd name="T33" fmla="*/ 42 h 56"/>
              <a:gd name="T34" fmla="*/ 85 w 92"/>
              <a:gd name="T35" fmla="*/ 35 h 56"/>
              <a:gd name="T36" fmla="*/ 92 w 92"/>
              <a:gd name="T37" fmla="*/ 21 h 56"/>
              <a:gd name="T38" fmla="*/ 92 w 92"/>
              <a:gd name="T39" fmla="*/ 7 h 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56"/>
              <a:gd name="T62" fmla="*/ 92 w 92"/>
              <a:gd name="T63" fmla="*/ 56 h 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56">
                <a:moveTo>
                  <a:pt x="92" y="7"/>
                </a:moveTo>
                <a:lnTo>
                  <a:pt x="85" y="0"/>
                </a:lnTo>
                <a:lnTo>
                  <a:pt x="49" y="35"/>
                </a:lnTo>
                <a:lnTo>
                  <a:pt x="28" y="35"/>
                </a:lnTo>
                <a:lnTo>
                  <a:pt x="21" y="42"/>
                </a:lnTo>
                <a:lnTo>
                  <a:pt x="0" y="35"/>
                </a:lnTo>
                <a:lnTo>
                  <a:pt x="0" y="42"/>
                </a:lnTo>
                <a:lnTo>
                  <a:pt x="0" y="56"/>
                </a:lnTo>
                <a:lnTo>
                  <a:pt x="7" y="56"/>
                </a:lnTo>
                <a:lnTo>
                  <a:pt x="21" y="56"/>
                </a:lnTo>
                <a:lnTo>
                  <a:pt x="28" y="56"/>
                </a:lnTo>
                <a:lnTo>
                  <a:pt x="42" y="56"/>
                </a:lnTo>
                <a:lnTo>
                  <a:pt x="49" y="56"/>
                </a:lnTo>
                <a:lnTo>
                  <a:pt x="64" y="56"/>
                </a:lnTo>
                <a:lnTo>
                  <a:pt x="64" y="42"/>
                </a:lnTo>
                <a:lnTo>
                  <a:pt x="71" y="42"/>
                </a:lnTo>
                <a:lnTo>
                  <a:pt x="85" y="42"/>
                </a:lnTo>
                <a:lnTo>
                  <a:pt x="85" y="35"/>
                </a:lnTo>
                <a:lnTo>
                  <a:pt x="92" y="21"/>
                </a:lnTo>
                <a:lnTo>
                  <a:pt x="92"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7" name="Freeform 105"/>
          <p:cNvSpPr>
            <a:spLocks/>
          </p:cNvSpPr>
          <p:nvPr/>
        </p:nvSpPr>
        <p:spPr bwMode="auto">
          <a:xfrm>
            <a:off x="6994557" y="3447815"/>
            <a:ext cx="213809" cy="196077"/>
          </a:xfrm>
          <a:custGeom>
            <a:avLst/>
            <a:gdLst>
              <a:gd name="T0" fmla="*/ 177 w 177"/>
              <a:gd name="T1" fmla="*/ 177 h 177"/>
              <a:gd name="T2" fmla="*/ 177 w 177"/>
              <a:gd name="T3" fmla="*/ 49 h 177"/>
              <a:gd name="T4" fmla="*/ 128 w 177"/>
              <a:gd name="T5" fmla="*/ 28 h 177"/>
              <a:gd name="T6" fmla="*/ 99 w 177"/>
              <a:gd name="T7" fmla="*/ 35 h 177"/>
              <a:gd name="T8" fmla="*/ 78 w 177"/>
              <a:gd name="T9" fmla="*/ 56 h 177"/>
              <a:gd name="T10" fmla="*/ 71 w 177"/>
              <a:gd name="T11" fmla="*/ 56 h 177"/>
              <a:gd name="T12" fmla="*/ 57 w 177"/>
              <a:gd name="T13" fmla="*/ 35 h 177"/>
              <a:gd name="T14" fmla="*/ 50 w 177"/>
              <a:gd name="T15" fmla="*/ 7 h 177"/>
              <a:gd name="T16" fmla="*/ 36 w 177"/>
              <a:gd name="T17" fmla="*/ 7 h 177"/>
              <a:gd name="T18" fmla="*/ 36 w 177"/>
              <a:gd name="T19" fmla="*/ 0 h 177"/>
              <a:gd name="T20" fmla="*/ 21 w 177"/>
              <a:gd name="T21" fmla="*/ 0 h 177"/>
              <a:gd name="T22" fmla="*/ 0 w 177"/>
              <a:gd name="T23" fmla="*/ 14 h 177"/>
              <a:gd name="T24" fmla="*/ 21 w 177"/>
              <a:gd name="T25" fmla="*/ 28 h 177"/>
              <a:gd name="T26" fmla="*/ 21 w 177"/>
              <a:gd name="T27" fmla="*/ 35 h 177"/>
              <a:gd name="T28" fmla="*/ 50 w 177"/>
              <a:gd name="T29" fmla="*/ 35 h 177"/>
              <a:gd name="T30" fmla="*/ 50 w 177"/>
              <a:gd name="T31" fmla="*/ 49 h 177"/>
              <a:gd name="T32" fmla="*/ 21 w 177"/>
              <a:gd name="T33" fmla="*/ 49 h 177"/>
              <a:gd name="T34" fmla="*/ 29 w 177"/>
              <a:gd name="T35" fmla="*/ 56 h 177"/>
              <a:gd name="T36" fmla="*/ 29 w 177"/>
              <a:gd name="T37" fmla="*/ 70 h 177"/>
              <a:gd name="T38" fmla="*/ 36 w 177"/>
              <a:gd name="T39" fmla="*/ 70 h 177"/>
              <a:gd name="T40" fmla="*/ 50 w 177"/>
              <a:gd name="T41" fmla="*/ 56 h 177"/>
              <a:gd name="T42" fmla="*/ 71 w 177"/>
              <a:gd name="T43" fmla="*/ 85 h 177"/>
              <a:gd name="T44" fmla="*/ 114 w 177"/>
              <a:gd name="T45" fmla="*/ 92 h 177"/>
              <a:gd name="T46" fmla="*/ 128 w 177"/>
              <a:gd name="T47" fmla="*/ 99 h 177"/>
              <a:gd name="T48" fmla="*/ 135 w 177"/>
              <a:gd name="T49" fmla="*/ 141 h 177"/>
              <a:gd name="T50" fmla="*/ 128 w 177"/>
              <a:gd name="T51" fmla="*/ 141 h 177"/>
              <a:gd name="T52" fmla="*/ 114 w 177"/>
              <a:gd name="T53" fmla="*/ 163 h 177"/>
              <a:gd name="T54" fmla="*/ 156 w 177"/>
              <a:gd name="T55" fmla="*/ 155 h 177"/>
              <a:gd name="T56" fmla="*/ 177 w 177"/>
              <a:gd name="T57" fmla="*/ 177 h 1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7"/>
              <a:gd name="T88" fmla="*/ 0 h 177"/>
              <a:gd name="T89" fmla="*/ 177 w 177"/>
              <a:gd name="T90" fmla="*/ 177 h 1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7" h="177">
                <a:moveTo>
                  <a:pt x="177" y="177"/>
                </a:moveTo>
                <a:lnTo>
                  <a:pt x="177" y="49"/>
                </a:lnTo>
                <a:lnTo>
                  <a:pt x="128" y="28"/>
                </a:lnTo>
                <a:lnTo>
                  <a:pt x="99" y="35"/>
                </a:lnTo>
                <a:lnTo>
                  <a:pt x="78" y="56"/>
                </a:lnTo>
                <a:lnTo>
                  <a:pt x="71" y="56"/>
                </a:lnTo>
                <a:lnTo>
                  <a:pt x="57" y="35"/>
                </a:lnTo>
                <a:lnTo>
                  <a:pt x="50" y="7"/>
                </a:lnTo>
                <a:lnTo>
                  <a:pt x="36" y="7"/>
                </a:lnTo>
                <a:lnTo>
                  <a:pt x="36" y="0"/>
                </a:lnTo>
                <a:lnTo>
                  <a:pt x="21" y="0"/>
                </a:lnTo>
                <a:lnTo>
                  <a:pt x="0" y="14"/>
                </a:lnTo>
                <a:lnTo>
                  <a:pt x="21" y="28"/>
                </a:lnTo>
                <a:lnTo>
                  <a:pt x="21" y="35"/>
                </a:lnTo>
                <a:lnTo>
                  <a:pt x="50" y="35"/>
                </a:lnTo>
                <a:lnTo>
                  <a:pt x="50" y="49"/>
                </a:lnTo>
                <a:lnTo>
                  <a:pt x="21" y="49"/>
                </a:lnTo>
                <a:lnTo>
                  <a:pt x="29" y="56"/>
                </a:lnTo>
                <a:lnTo>
                  <a:pt x="29" y="70"/>
                </a:lnTo>
                <a:lnTo>
                  <a:pt x="36" y="70"/>
                </a:lnTo>
                <a:lnTo>
                  <a:pt x="50" y="56"/>
                </a:lnTo>
                <a:lnTo>
                  <a:pt x="71" y="85"/>
                </a:lnTo>
                <a:lnTo>
                  <a:pt x="114" y="92"/>
                </a:lnTo>
                <a:lnTo>
                  <a:pt x="128" y="99"/>
                </a:lnTo>
                <a:lnTo>
                  <a:pt x="135" y="141"/>
                </a:lnTo>
                <a:lnTo>
                  <a:pt x="128" y="141"/>
                </a:lnTo>
                <a:lnTo>
                  <a:pt x="114" y="163"/>
                </a:lnTo>
                <a:lnTo>
                  <a:pt x="156" y="155"/>
                </a:lnTo>
                <a:lnTo>
                  <a:pt x="177" y="177"/>
                </a:lnTo>
                <a:close/>
              </a:path>
            </a:pathLst>
          </a:custGeom>
          <a:solidFill>
            <a:schemeClr val="bg1"/>
          </a:solidFill>
          <a:ln w="6350" cmpd="sng">
            <a:solidFill>
              <a:schemeClr val="tx2"/>
            </a:solidFill>
            <a:round/>
            <a:headEnd/>
            <a:tailEnd/>
          </a:ln>
        </p:spPr>
        <p:txBody>
          <a:bodyPr/>
          <a:lstStyle/>
          <a:p>
            <a:endParaRPr lang="en-US"/>
          </a:p>
        </p:txBody>
      </p:sp>
      <p:sp>
        <p:nvSpPr>
          <p:cNvPr id="108" name="Freeform 106"/>
          <p:cNvSpPr>
            <a:spLocks/>
          </p:cNvSpPr>
          <p:nvPr/>
        </p:nvSpPr>
        <p:spPr bwMode="auto">
          <a:xfrm>
            <a:off x="6994557" y="3447815"/>
            <a:ext cx="213809" cy="196077"/>
          </a:xfrm>
          <a:custGeom>
            <a:avLst/>
            <a:gdLst>
              <a:gd name="T0" fmla="*/ 177 w 177"/>
              <a:gd name="T1" fmla="*/ 177 h 177"/>
              <a:gd name="T2" fmla="*/ 177 w 177"/>
              <a:gd name="T3" fmla="*/ 49 h 177"/>
              <a:gd name="T4" fmla="*/ 128 w 177"/>
              <a:gd name="T5" fmla="*/ 28 h 177"/>
              <a:gd name="T6" fmla="*/ 99 w 177"/>
              <a:gd name="T7" fmla="*/ 35 h 177"/>
              <a:gd name="T8" fmla="*/ 78 w 177"/>
              <a:gd name="T9" fmla="*/ 56 h 177"/>
              <a:gd name="T10" fmla="*/ 71 w 177"/>
              <a:gd name="T11" fmla="*/ 56 h 177"/>
              <a:gd name="T12" fmla="*/ 57 w 177"/>
              <a:gd name="T13" fmla="*/ 35 h 177"/>
              <a:gd name="T14" fmla="*/ 50 w 177"/>
              <a:gd name="T15" fmla="*/ 7 h 177"/>
              <a:gd name="T16" fmla="*/ 36 w 177"/>
              <a:gd name="T17" fmla="*/ 7 h 177"/>
              <a:gd name="T18" fmla="*/ 36 w 177"/>
              <a:gd name="T19" fmla="*/ 0 h 177"/>
              <a:gd name="T20" fmla="*/ 21 w 177"/>
              <a:gd name="T21" fmla="*/ 0 h 177"/>
              <a:gd name="T22" fmla="*/ 0 w 177"/>
              <a:gd name="T23" fmla="*/ 14 h 177"/>
              <a:gd name="T24" fmla="*/ 21 w 177"/>
              <a:gd name="T25" fmla="*/ 28 h 177"/>
              <a:gd name="T26" fmla="*/ 21 w 177"/>
              <a:gd name="T27" fmla="*/ 35 h 177"/>
              <a:gd name="T28" fmla="*/ 50 w 177"/>
              <a:gd name="T29" fmla="*/ 35 h 177"/>
              <a:gd name="T30" fmla="*/ 50 w 177"/>
              <a:gd name="T31" fmla="*/ 49 h 177"/>
              <a:gd name="T32" fmla="*/ 21 w 177"/>
              <a:gd name="T33" fmla="*/ 49 h 177"/>
              <a:gd name="T34" fmla="*/ 29 w 177"/>
              <a:gd name="T35" fmla="*/ 56 h 177"/>
              <a:gd name="T36" fmla="*/ 29 w 177"/>
              <a:gd name="T37" fmla="*/ 70 h 177"/>
              <a:gd name="T38" fmla="*/ 36 w 177"/>
              <a:gd name="T39" fmla="*/ 70 h 177"/>
              <a:gd name="T40" fmla="*/ 50 w 177"/>
              <a:gd name="T41" fmla="*/ 56 h 177"/>
              <a:gd name="T42" fmla="*/ 71 w 177"/>
              <a:gd name="T43" fmla="*/ 85 h 177"/>
              <a:gd name="T44" fmla="*/ 114 w 177"/>
              <a:gd name="T45" fmla="*/ 92 h 177"/>
              <a:gd name="T46" fmla="*/ 128 w 177"/>
              <a:gd name="T47" fmla="*/ 99 h 177"/>
              <a:gd name="T48" fmla="*/ 135 w 177"/>
              <a:gd name="T49" fmla="*/ 141 h 177"/>
              <a:gd name="T50" fmla="*/ 128 w 177"/>
              <a:gd name="T51" fmla="*/ 141 h 177"/>
              <a:gd name="T52" fmla="*/ 114 w 177"/>
              <a:gd name="T53" fmla="*/ 163 h 177"/>
              <a:gd name="T54" fmla="*/ 156 w 177"/>
              <a:gd name="T55" fmla="*/ 155 h 177"/>
              <a:gd name="T56" fmla="*/ 177 w 177"/>
              <a:gd name="T57" fmla="*/ 177 h 1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7"/>
              <a:gd name="T88" fmla="*/ 0 h 177"/>
              <a:gd name="T89" fmla="*/ 177 w 177"/>
              <a:gd name="T90" fmla="*/ 177 h 1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7" h="177">
                <a:moveTo>
                  <a:pt x="177" y="177"/>
                </a:moveTo>
                <a:lnTo>
                  <a:pt x="177" y="49"/>
                </a:lnTo>
                <a:lnTo>
                  <a:pt x="128" y="28"/>
                </a:lnTo>
                <a:lnTo>
                  <a:pt x="99" y="35"/>
                </a:lnTo>
                <a:lnTo>
                  <a:pt x="78" y="56"/>
                </a:lnTo>
                <a:lnTo>
                  <a:pt x="71" y="56"/>
                </a:lnTo>
                <a:lnTo>
                  <a:pt x="57" y="35"/>
                </a:lnTo>
                <a:lnTo>
                  <a:pt x="50" y="7"/>
                </a:lnTo>
                <a:lnTo>
                  <a:pt x="36" y="7"/>
                </a:lnTo>
                <a:lnTo>
                  <a:pt x="36" y="0"/>
                </a:lnTo>
                <a:lnTo>
                  <a:pt x="21" y="0"/>
                </a:lnTo>
                <a:lnTo>
                  <a:pt x="0" y="14"/>
                </a:lnTo>
                <a:lnTo>
                  <a:pt x="21" y="28"/>
                </a:lnTo>
                <a:lnTo>
                  <a:pt x="21" y="35"/>
                </a:lnTo>
                <a:lnTo>
                  <a:pt x="50" y="35"/>
                </a:lnTo>
                <a:lnTo>
                  <a:pt x="50" y="49"/>
                </a:lnTo>
                <a:lnTo>
                  <a:pt x="21" y="49"/>
                </a:lnTo>
                <a:lnTo>
                  <a:pt x="29" y="56"/>
                </a:lnTo>
                <a:lnTo>
                  <a:pt x="29" y="70"/>
                </a:lnTo>
                <a:lnTo>
                  <a:pt x="36" y="70"/>
                </a:lnTo>
                <a:lnTo>
                  <a:pt x="50" y="56"/>
                </a:lnTo>
                <a:lnTo>
                  <a:pt x="71" y="85"/>
                </a:lnTo>
                <a:lnTo>
                  <a:pt x="114" y="92"/>
                </a:lnTo>
                <a:lnTo>
                  <a:pt x="128" y="99"/>
                </a:lnTo>
                <a:lnTo>
                  <a:pt x="135" y="141"/>
                </a:lnTo>
                <a:lnTo>
                  <a:pt x="128" y="141"/>
                </a:lnTo>
                <a:lnTo>
                  <a:pt x="114" y="163"/>
                </a:lnTo>
                <a:lnTo>
                  <a:pt x="156" y="155"/>
                </a:lnTo>
                <a:lnTo>
                  <a:pt x="177" y="17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9" name="Freeform 107"/>
          <p:cNvSpPr>
            <a:spLocks/>
          </p:cNvSpPr>
          <p:nvPr/>
        </p:nvSpPr>
        <p:spPr bwMode="auto">
          <a:xfrm>
            <a:off x="7208366" y="3502096"/>
            <a:ext cx="196899" cy="172814"/>
          </a:xfrm>
          <a:custGeom>
            <a:avLst/>
            <a:gdLst>
              <a:gd name="T0" fmla="*/ 0 w 163"/>
              <a:gd name="T1" fmla="*/ 0 h 156"/>
              <a:gd name="T2" fmla="*/ 0 w 163"/>
              <a:gd name="T3" fmla="*/ 128 h 156"/>
              <a:gd name="T4" fmla="*/ 22 w 163"/>
              <a:gd name="T5" fmla="*/ 128 h 156"/>
              <a:gd name="T6" fmla="*/ 29 w 163"/>
              <a:gd name="T7" fmla="*/ 114 h 156"/>
              <a:gd name="T8" fmla="*/ 50 w 163"/>
              <a:gd name="T9" fmla="*/ 92 h 156"/>
              <a:gd name="T10" fmla="*/ 64 w 163"/>
              <a:gd name="T11" fmla="*/ 92 h 156"/>
              <a:gd name="T12" fmla="*/ 85 w 163"/>
              <a:gd name="T13" fmla="*/ 106 h 156"/>
              <a:gd name="T14" fmla="*/ 107 w 163"/>
              <a:gd name="T15" fmla="*/ 142 h 156"/>
              <a:gd name="T16" fmla="*/ 135 w 163"/>
              <a:gd name="T17" fmla="*/ 142 h 156"/>
              <a:gd name="T18" fmla="*/ 149 w 163"/>
              <a:gd name="T19" fmla="*/ 156 h 156"/>
              <a:gd name="T20" fmla="*/ 163 w 163"/>
              <a:gd name="T21" fmla="*/ 156 h 156"/>
              <a:gd name="T22" fmla="*/ 163 w 163"/>
              <a:gd name="T23" fmla="*/ 142 h 156"/>
              <a:gd name="T24" fmla="*/ 149 w 163"/>
              <a:gd name="T25" fmla="*/ 135 h 156"/>
              <a:gd name="T26" fmla="*/ 135 w 163"/>
              <a:gd name="T27" fmla="*/ 135 h 156"/>
              <a:gd name="T28" fmla="*/ 135 w 163"/>
              <a:gd name="T29" fmla="*/ 128 h 156"/>
              <a:gd name="T30" fmla="*/ 128 w 163"/>
              <a:gd name="T31" fmla="*/ 128 h 156"/>
              <a:gd name="T32" fmla="*/ 114 w 163"/>
              <a:gd name="T33" fmla="*/ 106 h 156"/>
              <a:gd name="T34" fmla="*/ 107 w 163"/>
              <a:gd name="T35" fmla="*/ 92 h 156"/>
              <a:gd name="T36" fmla="*/ 107 w 163"/>
              <a:gd name="T37" fmla="*/ 85 h 156"/>
              <a:gd name="T38" fmla="*/ 114 w 163"/>
              <a:gd name="T39" fmla="*/ 71 h 156"/>
              <a:gd name="T40" fmla="*/ 114 w 163"/>
              <a:gd name="T41" fmla="*/ 64 h 156"/>
              <a:gd name="T42" fmla="*/ 107 w 163"/>
              <a:gd name="T43" fmla="*/ 64 h 156"/>
              <a:gd name="T44" fmla="*/ 85 w 163"/>
              <a:gd name="T45" fmla="*/ 50 h 156"/>
              <a:gd name="T46" fmla="*/ 71 w 163"/>
              <a:gd name="T47" fmla="*/ 36 h 156"/>
              <a:gd name="T48" fmla="*/ 43 w 163"/>
              <a:gd name="T49" fmla="*/ 7 h 156"/>
              <a:gd name="T50" fmla="*/ 0 w 163"/>
              <a:gd name="T51" fmla="*/ 0 h 1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3"/>
              <a:gd name="T79" fmla="*/ 0 h 156"/>
              <a:gd name="T80" fmla="*/ 163 w 163"/>
              <a:gd name="T81" fmla="*/ 156 h 1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3" h="156">
                <a:moveTo>
                  <a:pt x="0" y="0"/>
                </a:moveTo>
                <a:lnTo>
                  <a:pt x="0" y="128"/>
                </a:lnTo>
                <a:lnTo>
                  <a:pt x="22" y="128"/>
                </a:lnTo>
                <a:lnTo>
                  <a:pt x="29" y="114"/>
                </a:lnTo>
                <a:lnTo>
                  <a:pt x="50" y="92"/>
                </a:lnTo>
                <a:lnTo>
                  <a:pt x="64" y="92"/>
                </a:lnTo>
                <a:lnTo>
                  <a:pt x="85" y="106"/>
                </a:lnTo>
                <a:lnTo>
                  <a:pt x="107" y="142"/>
                </a:lnTo>
                <a:lnTo>
                  <a:pt x="135" y="142"/>
                </a:lnTo>
                <a:lnTo>
                  <a:pt x="149" y="156"/>
                </a:lnTo>
                <a:lnTo>
                  <a:pt x="163" y="156"/>
                </a:lnTo>
                <a:lnTo>
                  <a:pt x="163" y="142"/>
                </a:lnTo>
                <a:lnTo>
                  <a:pt x="149" y="135"/>
                </a:lnTo>
                <a:lnTo>
                  <a:pt x="135" y="135"/>
                </a:lnTo>
                <a:lnTo>
                  <a:pt x="135" y="128"/>
                </a:lnTo>
                <a:lnTo>
                  <a:pt x="128" y="128"/>
                </a:lnTo>
                <a:lnTo>
                  <a:pt x="114" y="106"/>
                </a:lnTo>
                <a:lnTo>
                  <a:pt x="107" y="92"/>
                </a:lnTo>
                <a:lnTo>
                  <a:pt x="107" y="85"/>
                </a:lnTo>
                <a:lnTo>
                  <a:pt x="114" y="71"/>
                </a:lnTo>
                <a:lnTo>
                  <a:pt x="114" y="64"/>
                </a:lnTo>
                <a:lnTo>
                  <a:pt x="107" y="64"/>
                </a:lnTo>
                <a:lnTo>
                  <a:pt x="85" y="50"/>
                </a:lnTo>
                <a:lnTo>
                  <a:pt x="71" y="36"/>
                </a:lnTo>
                <a:lnTo>
                  <a:pt x="43" y="7"/>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110" name="Freeform 108"/>
          <p:cNvSpPr>
            <a:spLocks/>
          </p:cNvSpPr>
          <p:nvPr/>
        </p:nvSpPr>
        <p:spPr bwMode="auto">
          <a:xfrm>
            <a:off x="7208366" y="3502096"/>
            <a:ext cx="196899" cy="172814"/>
          </a:xfrm>
          <a:custGeom>
            <a:avLst/>
            <a:gdLst>
              <a:gd name="T0" fmla="*/ 0 w 163"/>
              <a:gd name="T1" fmla="*/ 0 h 156"/>
              <a:gd name="T2" fmla="*/ 0 w 163"/>
              <a:gd name="T3" fmla="*/ 128 h 156"/>
              <a:gd name="T4" fmla="*/ 22 w 163"/>
              <a:gd name="T5" fmla="*/ 128 h 156"/>
              <a:gd name="T6" fmla="*/ 29 w 163"/>
              <a:gd name="T7" fmla="*/ 114 h 156"/>
              <a:gd name="T8" fmla="*/ 50 w 163"/>
              <a:gd name="T9" fmla="*/ 92 h 156"/>
              <a:gd name="T10" fmla="*/ 64 w 163"/>
              <a:gd name="T11" fmla="*/ 92 h 156"/>
              <a:gd name="T12" fmla="*/ 85 w 163"/>
              <a:gd name="T13" fmla="*/ 106 h 156"/>
              <a:gd name="T14" fmla="*/ 107 w 163"/>
              <a:gd name="T15" fmla="*/ 142 h 156"/>
              <a:gd name="T16" fmla="*/ 135 w 163"/>
              <a:gd name="T17" fmla="*/ 142 h 156"/>
              <a:gd name="T18" fmla="*/ 149 w 163"/>
              <a:gd name="T19" fmla="*/ 156 h 156"/>
              <a:gd name="T20" fmla="*/ 163 w 163"/>
              <a:gd name="T21" fmla="*/ 156 h 156"/>
              <a:gd name="T22" fmla="*/ 163 w 163"/>
              <a:gd name="T23" fmla="*/ 142 h 156"/>
              <a:gd name="T24" fmla="*/ 149 w 163"/>
              <a:gd name="T25" fmla="*/ 135 h 156"/>
              <a:gd name="T26" fmla="*/ 135 w 163"/>
              <a:gd name="T27" fmla="*/ 135 h 156"/>
              <a:gd name="T28" fmla="*/ 135 w 163"/>
              <a:gd name="T29" fmla="*/ 128 h 156"/>
              <a:gd name="T30" fmla="*/ 128 w 163"/>
              <a:gd name="T31" fmla="*/ 128 h 156"/>
              <a:gd name="T32" fmla="*/ 114 w 163"/>
              <a:gd name="T33" fmla="*/ 106 h 156"/>
              <a:gd name="T34" fmla="*/ 107 w 163"/>
              <a:gd name="T35" fmla="*/ 92 h 156"/>
              <a:gd name="T36" fmla="*/ 107 w 163"/>
              <a:gd name="T37" fmla="*/ 85 h 156"/>
              <a:gd name="T38" fmla="*/ 114 w 163"/>
              <a:gd name="T39" fmla="*/ 71 h 156"/>
              <a:gd name="T40" fmla="*/ 114 w 163"/>
              <a:gd name="T41" fmla="*/ 64 h 156"/>
              <a:gd name="T42" fmla="*/ 107 w 163"/>
              <a:gd name="T43" fmla="*/ 64 h 156"/>
              <a:gd name="T44" fmla="*/ 85 w 163"/>
              <a:gd name="T45" fmla="*/ 50 h 156"/>
              <a:gd name="T46" fmla="*/ 71 w 163"/>
              <a:gd name="T47" fmla="*/ 36 h 156"/>
              <a:gd name="T48" fmla="*/ 43 w 163"/>
              <a:gd name="T49" fmla="*/ 7 h 156"/>
              <a:gd name="T50" fmla="*/ 0 w 163"/>
              <a:gd name="T51" fmla="*/ 0 h 1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3"/>
              <a:gd name="T79" fmla="*/ 0 h 156"/>
              <a:gd name="T80" fmla="*/ 163 w 163"/>
              <a:gd name="T81" fmla="*/ 156 h 1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3" h="156">
                <a:moveTo>
                  <a:pt x="0" y="0"/>
                </a:moveTo>
                <a:lnTo>
                  <a:pt x="0" y="128"/>
                </a:lnTo>
                <a:lnTo>
                  <a:pt x="22" y="128"/>
                </a:lnTo>
                <a:lnTo>
                  <a:pt x="29" y="114"/>
                </a:lnTo>
                <a:lnTo>
                  <a:pt x="50" y="92"/>
                </a:lnTo>
                <a:lnTo>
                  <a:pt x="64" y="92"/>
                </a:lnTo>
                <a:lnTo>
                  <a:pt x="85" y="106"/>
                </a:lnTo>
                <a:lnTo>
                  <a:pt x="107" y="142"/>
                </a:lnTo>
                <a:lnTo>
                  <a:pt x="135" y="142"/>
                </a:lnTo>
                <a:lnTo>
                  <a:pt x="149" y="156"/>
                </a:lnTo>
                <a:lnTo>
                  <a:pt x="163" y="156"/>
                </a:lnTo>
                <a:lnTo>
                  <a:pt x="163" y="142"/>
                </a:lnTo>
                <a:lnTo>
                  <a:pt x="149" y="135"/>
                </a:lnTo>
                <a:lnTo>
                  <a:pt x="135" y="135"/>
                </a:lnTo>
                <a:lnTo>
                  <a:pt x="135" y="128"/>
                </a:lnTo>
                <a:lnTo>
                  <a:pt x="128" y="128"/>
                </a:lnTo>
                <a:lnTo>
                  <a:pt x="114" y="106"/>
                </a:lnTo>
                <a:lnTo>
                  <a:pt x="107" y="92"/>
                </a:lnTo>
                <a:lnTo>
                  <a:pt x="107" y="85"/>
                </a:lnTo>
                <a:lnTo>
                  <a:pt x="114" y="71"/>
                </a:lnTo>
                <a:lnTo>
                  <a:pt x="114" y="64"/>
                </a:lnTo>
                <a:lnTo>
                  <a:pt x="107" y="64"/>
                </a:lnTo>
                <a:lnTo>
                  <a:pt x="85" y="50"/>
                </a:lnTo>
                <a:lnTo>
                  <a:pt x="71" y="36"/>
                </a:lnTo>
                <a:lnTo>
                  <a:pt x="43" y="7"/>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11" name="Freeform 109"/>
          <p:cNvSpPr>
            <a:spLocks/>
          </p:cNvSpPr>
          <p:nvPr/>
        </p:nvSpPr>
        <p:spPr bwMode="auto">
          <a:xfrm>
            <a:off x="6523451" y="3353654"/>
            <a:ext cx="206561" cy="188323"/>
          </a:xfrm>
          <a:custGeom>
            <a:avLst/>
            <a:gdLst>
              <a:gd name="T0" fmla="*/ 135 w 171"/>
              <a:gd name="T1" fmla="*/ 0 h 170"/>
              <a:gd name="T2" fmla="*/ 149 w 171"/>
              <a:gd name="T3" fmla="*/ 0 h 170"/>
              <a:gd name="T4" fmla="*/ 149 w 171"/>
              <a:gd name="T5" fmla="*/ 21 h 170"/>
              <a:gd name="T6" fmla="*/ 163 w 171"/>
              <a:gd name="T7" fmla="*/ 28 h 170"/>
              <a:gd name="T8" fmla="*/ 149 w 171"/>
              <a:gd name="T9" fmla="*/ 42 h 170"/>
              <a:gd name="T10" fmla="*/ 171 w 171"/>
              <a:gd name="T11" fmla="*/ 63 h 170"/>
              <a:gd name="T12" fmla="*/ 163 w 171"/>
              <a:gd name="T13" fmla="*/ 63 h 170"/>
              <a:gd name="T14" fmla="*/ 142 w 171"/>
              <a:gd name="T15" fmla="*/ 99 h 170"/>
              <a:gd name="T16" fmla="*/ 135 w 171"/>
              <a:gd name="T17" fmla="*/ 113 h 170"/>
              <a:gd name="T18" fmla="*/ 135 w 171"/>
              <a:gd name="T19" fmla="*/ 120 h 170"/>
              <a:gd name="T20" fmla="*/ 135 w 171"/>
              <a:gd name="T21" fmla="*/ 141 h 170"/>
              <a:gd name="T22" fmla="*/ 107 w 171"/>
              <a:gd name="T23" fmla="*/ 155 h 170"/>
              <a:gd name="T24" fmla="*/ 100 w 171"/>
              <a:gd name="T25" fmla="*/ 170 h 170"/>
              <a:gd name="T26" fmla="*/ 86 w 171"/>
              <a:gd name="T27" fmla="*/ 141 h 170"/>
              <a:gd name="T28" fmla="*/ 78 w 171"/>
              <a:gd name="T29" fmla="*/ 141 h 170"/>
              <a:gd name="T30" fmla="*/ 43 w 171"/>
              <a:gd name="T31" fmla="*/ 141 h 170"/>
              <a:gd name="T32" fmla="*/ 43 w 171"/>
              <a:gd name="T33" fmla="*/ 134 h 170"/>
              <a:gd name="T34" fmla="*/ 22 w 171"/>
              <a:gd name="T35" fmla="*/ 134 h 170"/>
              <a:gd name="T36" fmla="*/ 15 w 171"/>
              <a:gd name="T37" fmla="*/ 99 h 170"/>
              <a:gd name="T38" fmla="*/ 0 w 171"/>
              <a:gd name="T39" fmla="*/ 92 h 170"/>
              <a:gd name="T40" fmla="*/ 0 w 171"/>
              <a:gd name="T41" fmla="*/ 63 h 170"/>
              <a:gd name="T42" fmla="*/ 15 w 171"/>
              <a:gd name="T43" fmla="*/ 42 h 170"/>
              <a:gd name="T44" fmla="*/ 22 w 171"/>
              <a:gd name="T45" fmla="*/ 63 h 170"/>
              <a:gd name="T46" fmla="*/ 43 w 171"/>
              <a:gd name="T47" fmla="*/ 63 h 170"/>
              <a:gd name="T48" fmla="*/ 57 w 171"/>
              <a:gd name="T49" fmla="*/ 49 h 170"/>
              <a:gd name="T50" fmla="*/ 78 w 171"/>
              <a:gd name="T51" fmla="*/ 63 h 170"/>
              <a:gd name="T52" fmla="*/ 100 w 171"/>
              <a:gd name="T53" fmla="*/ 49 h 170"/>
              <a:gd name="T54" fmla="*/ 121 w 171"/>
              <a:gd name="T55" fmla="*/ 0 h 170"/>
              <a:gd name="T56" fmla="*/ 135 w 171"/>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1"/>
              <a:gd name="T88" fmla="*/ 0 h 170"/>
              <a:gd name="T89" fmla="*/ 171 w 171"/>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1" h="170">
                <a:moveTo>
                  <a:pt x="135" y="0"/>
                </a:moveTo>
                <a:lnTo>
                  <a:pt x="149" y="0"/>
                </a:lnTo>
                <a:lnTo>
                  <a:pt x="149" y="21"/>
                </a:lnTo>
                <a:lnTo>
                  <a:pt x="163" y="28"/>
                </a:lnTo>
                <a:lnTo>
                  <a:pt x="149" y="42"/>
                </a:lnTo>
                <a:lnTo>
                  <a:pt x="171" y="63"/>
                </a:lnTo>
                <a:lnTo>
                  <a:pt x="163" y="63"/>
                </a:lnTo>
                <a:lnTo>
                  <a:pt x="142" y="99"/>
                </a:lnTo>
                <a:lnTo>
                  <a:pt x="135" y="113"/>
                </a:lnTo>
                <a:lnTo>
                  <a:pt x="135" y="120"/>
                </a:lnTo>
                <a:lnTo>
                  <a:pt x="135" y="141"/>
                </a:lnTo>
                <a:lnTo>
                  <a:pt x="107" y="155"/>
                </a:lnTo>
                <a:lnTo>
                  <a:pt x="100" y="170"/>
                </a:lnTo>
                <a:lnTo>
                  <a:pt x="86" y="141"/>
                </a:lnTo>
                <a:lnTo>
                  <a:pt x="78" y="141"/>
                </a:lnTo>
                <a:lnTo>
                  <a:pt x="43" y="141"/>
                </a:lnTo>
                <a:lnTo>
                  <a:pt x="43" y="134"/>
                </a:lnTo>
                <a:lnTo>
                  <a:pt x="22" y="134"/>
                </a:lnTo>
                <a:lnTo>
                  <a:pt x="15" y="99"/>
                </a:lnTo>
                <a:lnTo>
                  <a:pt x="0" y="92"/>
                </a:lnTo>
                <a:lnTo>
                  <a:pt x="0" y="63"/>
                </a:lnTo>
                <a:lnTo>
                  <a:pt x="15" y="42"/>
                </a:lnTo>
                <a:lnTo>
                  <a:pt x="22" y="63"/>
                </a:lnTo>
                <a:lnTo>
                  <a:pt x="43" y="63"/>
                </a:lnTo>
                <a:lnTo>
                  <a:pt x="57" y="49"/>
                </a:lnTo>
                <a:lnTo>
                  <a:pt x="78" y="63"/>
                </a:lnTo>
                <a:lnTo>
                  <a:pt x="100" y="49"/>
                </a:lnTo>
                <a:lnTo>
                  <a:pt x="121" y="0"/>
                </a:lnTo>
                <a:lnTo>
                  <a:pt x="135" y="0"/>
                </a:lnTo>
                <a:close/>
              </a:path>
            </a:pathLst>
          </a:custGeom>
          <a:solidFill>
            <a:schemeClr val="bg1"/>
          </a:solidFill>
          <a:ln w="6350" cmpd="sng">
            <a:solidFill>
              <a:schemeClr val="tx2"/>
            </a:solidFill>
            <a:round/>
            <a:headEnd/>
            <a:tailEnd/>
          </a:ln>
        </p:spPr>
        <p:txBody>
          <a:bodyPr/>
          <a:lstStyle/>
          <a:p>
            <a:endParaRPr lang="en-US"/>
          </a:p>
        </p:txBody>
      </p:sp>
      <p:sp>
        <p:nvSpPr>
          <p:cNvPr id="112" name="Freeform 110"/>
          <p:cNvSpPr>
            <a:spLocks/>
          </p:cNvSpPr>
          <p:nvPr/>
        </p:nvSpPr>
        <p:spPr bwMode="auto">
          <a:xfrm>
            <a:off x="6523451" y="3353654"/>
            <a:ext cx="206561" cy="188323"/>
          </a:xfrm>
          <a:custGeom>
            <a:avLst/>
            <a:gdLst>
              <a:gd name="T0" fmla="*/ 135 w 171"/>
              <a:gd name="T1" fmla="*/ 0 h 170"/>
              <a:gd name="T2" fmla="*/ 149 w 171"/>
              <a:gd name="T3" fmla="*/ 0 h 170"/>
              <a:gd name="T4" fmla="*/ 149 w 171"/>
              <a:gd name="T5" fmla="*/ 21 h 170"/>
              <a:gd name="T6" fmla="*/ 163 w 171"/>
              <a:gd name="T7" fmla="*/ 28 h 170"/>
              <a:gd name="T8" fmla="*/ 149 w 171"/>
              <a:gd name="T9" fmla="*/ 42 h 170"/>
              <a:gd name="T10" fmla="*/ 171 w 171"/>
              <a:gd name="T11" fmla="*/ 63 h 170"/>
              <a:gd name="T12" fmla="*/ 163 w 171"/>
              <a:gd name="T13" fmla="*/ 63 h 170"/>
              <a:gd name="T14" fmla="*/ 142 w 171"/>
              <a:gd name="T15" fmla="*/ 99 h 170"/>
              <a:gd name="T16" fmla="*/ 135 w 171"/>
              <a:gd name="T17" fmla="*/ 113 h 170"/>
              <a:gd name="T18" fmla="*/ 135 w 171"/>
              <a:gd name="T19" fmla="*/ 120 h 170"/>
              <a:gd name="T20" fmla="*/ 135 w 171"/>
              <a:gd name="T21" fmla="*/ 141 h 170"/>
              <a:gd name="T22" fmla="*/ 107 w 171"/>
              <a:gd name="T23" fmla="*/ 155 h 170"/>
              <a:gd name="T24" fmla="*/ 100 w 171"/>
              <a:gd name="T25" fmla="*/ 170 h 170"/>
              <a:gd name="T26" fmla="*/ 86 w 171"/>
              <a:gd name="T27" fmla="*/ 141 h 170"/>
              <a:gd name="T28" fmla="*/ 78 w 171"/>
              <a:gd name="T29" fmla="*/ 141 h 170"/>
              <a:gd name="T30" fmla="*/ 43 w 171"/>
              <a:gd name="T31" fmla="*/ 141 h 170"/>
              <a:gd name="T32" fmla="*/ 43 w 171"/>
              <a:gd name="T33" fmla="*/ 134 h 170"/>
              <a:gd name="T34" fmla="*/ 22 w 171"/>
              <a:gd name="T35" fmla="*/ 134 h 170"/>
              <a:gd name="T36" fmla="*/ 15 w 171"/>
              <a:gd name="T37" fmla="*/ 99 h 170"/>
              <a:gd name="T38" fmla="*/ 0 w 171"/>
              <a:gd name="T39" fmla="*/ 92 h 170"/>
              <a:gd name="T40" fmla="*/ 0 w 171"/>
              <a:gd name="T41" fmla="*/ 63 h 170"/>
              <a:gd name="T42" fmla="*/ 15 w 171"/>
              <a:gd name="T43" fmla="*/ 42 h 170"/>
              <a:gd name="T44" fmla="*/ 22 w 171"/>
              <a:gd name="T45" fmla="*/ 63 h 170"/>
              <a:gd name="T46" fmla="*/ 43 w 171"/>
              <a:gd name="T47" fmla="*/ 63 h 170"/>
              <a:gd name="T48" fmla="*/ 57 w 171"/>
              <a:gd name="T49" fmla="*/ 49 h 170"/>
              <a:gd name="T50" fmla="*/ 78 w 171"/>
              <a:gd name="T51" fmla="*/ 63 h 170"/>
              <a:gd name="T52" fmla="*/ 100 w 171"/>
              <a:gd name="T53" fmla="*/ 49 h 170"/>
              <a:gd name="T54" fmla="*/ 121 w 171"/>
              <a:gd name="T55" fmla="*/ 0 h 170"/>
              <a:gd name="T56" fmla="*/ 135 w 171"/>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1"/>
              <a:gd name="T88" fmla="*/ 0 h 170"/>
              <a:gd name="T89" fmla="*/ 171 w 171"/>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1" h="170">
                <a:moveTo>
                  <a:pt x="135" y="0"/>
                </a:moveTo>
                <a:lnTo>
                  <a:pt x="149" y="0"/>
                </a:lnTo>
                <a:lnTo>
                  <a:pt x="149" y="21"/>
                </a:lnTo>
                <a:lnTo>
                  <a:pt x="163" y="28"/>
                </a:lnTo>
                <a:lnTo>
                  <a:pt x="149" y="42"/>
                </a:lnTo>
                <a:lnTo>
                  <a:pt x="171" y="63"/>
                </a:lnTo>
                <a:lnTo>
                  <a:pt x="163" y="63"/>
                </a:lnTo>
                <a:lnTo>
                  <a:pt x="142" y="99"/>
                </a:lnTo>
                <a:lnTo>
                  <a:pt x="135" y="113"/>
                </a:lnTo>
                <a:lnTo>
                  <a:pt x="135" y="120"/>
                </a:lnTo>
                <a:lnTo>
                  <a:pt x="135" y="141"/>
                </a:lnTo>
                <a:lnTo>
                  <a:pt x="107" y="155"/>
                </a:lnTo>
                <a:lnTo>
                  <a:pt x="100" y="170"/>
                </a:lnTo>
                <a:lnTo>
                  <a:pt x="86" y="141"/>
                </a:lnTo>
                <a:lnTo>
                  <a:pt x="78" y="141"/>
                </a:lnTo>
                <a:lnTo>
                  <a:pt x="43" y="141"/>
                </a:lnTo>
                <a:lnTo>
                  <a:pt x="43" y="134"/>
                </a:lnTo>
                <a:lnTo>
                  <a:pt x="22" y="134"/>
                </a:lnTo>
                <a:lnTo>
                  <a:pt x="15" y="99"/>
                </a:lnTo>
                <a:lnTo>
                  <a:pt x="0" y="92"/>
                </a:lnTo>
                <a:lnTo>
                  <a:pt x="0" y="63"/>
                </a:lnTo>
                <a:lnTo>
                  <a:pt x="15" y="42"/>
                </a:lnTo>
                <a:lnTo>
                  <a:pt x="22" y="63"/>
                </a:lnTo>
                <a:lnTo>
                  <a:pt x="43" y="63"/>
                </a:lnTo>
                <a:lnTo>
                  <a:pt x="57" y="49"/>
                </a:lnTo>
                <a:lnTo>
                  <a:pt x="78" y="63"/>
                </a:lnTo>
                <a:lnTo>
                  <a:pt x="100" y="49"/>
                </a:lnTo>
                <a:lnTo>
                  <a:pt x="121" y="0"/>
                </a:lnTo>
                <a:lnTo>
                  <a:pt x="135"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13" name="Freeform 111"/>
          <p:cNvSpPr>
            <a:spLocks/>
          </p:cNvSpPr>
          <p:nvPr/>
        </p:nvSpPr>
        <p:spPr bwMode="auto">
          <a:xfrm>
            <a:off x="6541570" y="3290510"/>
            <a:ext cx="205354" cy="132934"/>
          </a:xfrm>
          <a:custGeom>
            <a:avLst/>
            <a:gdLst>
              <a:gd name="T0" fmla="*/ 156 w 170"/>
              <a:gd name="T1" fmla="*/ 42 h 120"/>
              <a:gd name="T2" fmla="*/ 134 w 170"/>
              <a:gd name="T3" fmla="*/ 50 h 120"/>
              <a:gd name="T4" fmla="*/ 120 w 170"/>
              <a:gd name="T5" fmla="*/ 50 h 120"/>
              <a:gd name="T6" fmla="*/ 106 w 170"/>
              <a:gd name="T7" fmla="*/ 50 h 120"/>
              <a:gd name="T8" fmla="*/ 85 w 170"/>
              <a:gd name="T9" fmla="*/ 106 h 120"/>
              <a:gd name="T10" fmla="*/ 63 w 170"/>
              <a:gd name="T11" fmla="*/ 120 h 120"/>
              <a:gd name="T12" fmla="*/ 42 w 170"/>
              <a:gd name="T13" fmla="*/ 106 h 120"/>
              <a:gd name="T14" fmla="*/ 28 w 170"/>
              <a:gd name="T15" fmla="*/ 120 h 120"/>
              <a:gd name="T16" fmla="*/ 7 w 170"/>
              <a:gd name="T17" fmla="*/ 120 h 120"/>
              <a:gd name="T18" fmla="*/ 0 w 170"/>
              <a:gd name="T19" fmla="*/ 99 h 120"/>
              <a:gd name="T20" fmla="*/ 21 w 170"/>
              <a:gd name="T21" fmla="*/ 106 h 120"/>
              <a:gd name="T22" fmla="*/ 28 w 170"/>
              <a:gd name="T23" fmla="*/ 78 h 120"/>
              <a:gd name="T24" fmla="*/ 49 w 170"/>
              <a:gd name="T25" fmla="*/ 78 h 120"/>
              <a:gd name="T26" fmla="*/ 71 w 170"/>
              <a:gd name="T27" fmla="*/ 42 h 120"/>
              <a:gd name="T28" fmla="*/ 85 w 170"/>
              <a:gd name="T29" fmla="*/ 50 h 120"/>
              <a:gd name="T30" fmla="*/ 92 w 170"/>
              <a:gd name="T31" fmla="*/ 50 h 120"/>
              <a:gd name="T32" fmla="*/ 92 w 170"/>
              <a:gd name="T33" fmla="*/ 42 h 120"/>
              <a:gd name="T34" fmla="*/ 92 w 170"/>
              <a:gd name="T35" fmla="*/ 35 h 120"/>
              <a:gd name="T36" fmla="*/ 127 w 170"/>
              <a:gd name="T37" fmla="*/ 0 h 120"/>
              <a:gd name="T38" fmla="*/ 134 w 170"/>
              <a:gd name="T39" fmla="*/ 14 h 120"/>
              <a:gd name="T40" fmla="*/ 134 w 170"/>
              <a:gd name="T41" fmla="*/ 21 h 120"/>
              <a:gd name="T42" fmla="*/ 170 w 170"/>
              <a:gd name="T43" fmla="*/ 35 h 120"/>
              <a:gd name="T44" fmla="*/ 148 w 170"/>
              <a:gd name="T45" fmla="*/ 42 h 120"/>
              <a:gd name="T46" fmla="*/ 156 w 170"/>
              <a:gd name="T47" fmla="*/ 42 h 1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0"/>
              <a:gd name="T73" fmla="*/ 0 h 120"/>
              <a:gd name="T74" fmla="*/ 170 w 170"/>
              <a:gd name="T75" fmla="*/ 120 h 1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0" h="120">
                <a:moveTo>
                  <a:pt x="156" y="42"/>
                </a:moveTo>
                <a:lnTo>
                  <a:pt x="134" y="50"/>
                </a:lnTo>
                <a:lnTo>
                  <a:pt x="120" y="50"/>
                </a:lnTo>
                <a:lnTo>
                  <a:pt x="106" y="50"/>
                </a:lnTo>
                <a:lnTo>
                  <a:pt x="85" y="106"/>
                </a:lnTo>
                <a:lnTo>
                  <a:pt x="63" y="120"/>
                </a:lnTo>
                <a:lnTo>
                  <a:pt x="42" y="106"/>
                </a:lnTo>
                <a:lnTo>
                  <a:pt x="28" y="120"/>
                </a:lnTo>
                <a:lnTo>
                  <a:pt x="7" y="120"/>
                </a:lnTo>
                <a:lnTo>
                  <a:pt x="0" y="99"/>
                </a:lnTo>
                <a:lnTo>
                  <a:pt x="21" y="106"/>
                </a:lnTo>
                <a:lnTo>
                  <a:pt x="28" y="78"/>
                </a:lnTo>
                <a:lnTo>
                  <a:pt x="49" y="78"/>
                </a:lnTo>
                <a:lnTo>
                  <a:pt x="71" y="42"/>
                </a:lnTo>
                <a:lnTo>
                  <a:pt x="85" y="50"/>
                </a:lnTo>
                <a:lnTo>
                  <a:pt x="92" y="50"/>
                </a:lnTo>
                <a:lnTo>
                  <a:pt x="92" y="42"/>
                </a:lnTo>
                <a:lnTo>
                  <a:pt x="92" y="35"/>
                </a:lnTo>
                <a:lnTo>
                  <a:pt x="127" y="0"/>
                </a:lnTo>
                <a:lnTo>
                  <a:pt x="134" y="14"/>
                </a:lnTo>
                <a:lnTo>
                  <a:pt x="134" y="21"/>
                </a:lnTo>
                <a:lnTo>
                  <a:pt x="170" y="35"/>
                </a:lnTo>
                <a:lnTo>
                  <a:pt x="148" y="42"/>
                </a:lnTo>
                <a:lnTo>
                  <a:pt x="156" y="42"/>
                </a:lnTo>
                <a:close/>
              </a:path>
            </a:pathLst>
          </a:custGeom>
          <a:solidFill>
            <a:schemeClr val="bg1"/>
          </a:solidFill>
          <a:ln w="6350" cmpd="sng">
            <a:solidFill>
              <a:schemeClr val="tx2"/>
            </a:solidFill>
            <a:round/>
            <a:headEnd/>
            <a:tailEnd/>
          </a:ln>
        </p:spPr>
        <p:txBody>
          <a:bodyPr/>
          <a:lstStyle/>
          <a:p>
            <a:endParaRPr lang="en-US"/>
          </a:p>
        </p:txBody>
      </p:sp>
      <p:sp>
        <p:nvSpPr>
          <p:cNvPr id="114" name="Freeform 112"/>
          <p:cNvSpPr>
            <a:spLocks/>
          </p:cNvSpPr>
          <p:nvPr/>
        </p:nvSpPr>
        <p:spPr bwMode="auto">
          <a:xfrm>
            <a:off x="6541570" y="3290510"/>
            <a:ext cx="205354" cy="132934"/>
          </a:xfrm>
          <a:custGeom>
            <a:avLst/>
            <a:gdLst>
              <a:gd name="T0" fmla="*/ 156 w 170"/>
              <a:gd name="T1" fmla="*/ 42 h 120"/>
              <a:gd name="T2" fmla="*/ 134 w 170"/>
              <a:gd name="T3" fmla="*/ 50 h 120"/>
              <a:gd name="T4" fmla="*/ 120 w 170"/>
              <a:gd name="T5" fmla="*/ 50 h 120"/>
              <a:gd name="T6" fmla="*/ 106 w 170"/>
              <a:gd name="T7" fmla="*/ 50 h 120"/>
              <a:gd name="T8" fmla="*/ 85 w 170"/>
              <a:gd name="T9" fmla="*/ 106 h 120"/>
              <a:gd name="T10" fmla="*/ 63 w 170"/>
              <a:gd name="T11" fmla="*/ 120 h 120"/>
              <a:gd name="T12" fmla="*/ 42 w 170"/>
              <a:gd name="T13" fmla="*/ 106 h 120"/>
              <a:gd name="T14" fmla="*/ 28 w 170"/>
              <a:gd name="T15" fmla="*/ 120 h 120"/>
              <a:gd name="T16" fmla="*/ 7 w 170"/>
              <a:gd name="T17" fmla="*/ 120 h 120"/>
              <a:gd name="T18" fmla="*/ 0 w 170"/>
              <a:gd name="T19" fmla="*/ 99 h 120"/>
              <a:gd name="T20" fmla="*/ 21 w 170"/>
              <a:gd name="T21" fmla="*/ 106 h 120"/>
              <a:gd name="T22" fmla="*/ 28 w 170"/>
              <a:gd name="T23" fmla="*/ 78 h 120"/>
              <a:gd name="T24" fmla="*/ 49 w 170"/>
              <a:gd name="T25" fmla="*/ 78 h 120"/>
              <a:gd name="T26" fmla="*/ 71 w 170"/>
              <a:gd name="T27" fmla="*/ 42 h 120"/>
              <a:gd name="T28" fmla="*/ 85 w 170"/>
              <a:gd name="T29" fmla="*/ 50 h 120"/>
              <a:gd name="T30" fmla="*/ 92 w 170"/>
              <a:gd name="T31" fmla="*/ 50 h 120"/>
              <a:gd name="T32" fmla="*/ 92 w 170"/>
              <a:gd name="T33" fmla="*/ 42 h 120"/>
              <a:gd name="T34" fmla="*/ 92 w 170"/>
              <a:gd name="T35" fmla="*/ 35 h 120"/>
              <a:gd name="T36" fmla="*/ 127 w 170"/>
              <a:gd name="T37" fmla="*/ 0 h 120"/>
              <a:gd name="T38" fmla="*/ 134 w 170"/>
              <a:gd name="T39" fmla="*/ 14 h 120"/>
              <a:gd name="T40" fmla="*/ 134 w 170"/>
              <a:gd name="T41" fmla="*/ 21 h 120"/>
              <a:gd name="T42" fmla="*/ 170 w 170"/>
              <a:gd name="T43" fmla="*/ 35 h 120"/>
              <a:gd name="T44" fmla="*/ 148 w 170"/>
              <a:gd name="T45" fmla="*/ 42 h 120"/>
              <a:gd name="T46" fmla="*/ 156 w 170"/>
              <a:gd name="T47" fmla="*/ 42 h 1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0"/>
              <a:gd name="T73" fmla="*/ 0 h 120"/>
              <a:gd name="T74" fmla="*/ 170 w 170"/>
              <a:gd name="T75" fmla="*/ 120 h 1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0" h="120">
                <a:moveTo>
                  <a:pt x="156" y="42"/>
                </a:moveTo>
                <a:lnTo>
                  <a:pt x="134" y="50"/>
                </a:lnTo>
                <a:lnTo>
                  <a:pt x="120" y="50"/>
                </a:lnTo>
                <a:lnTo>
                  <a:pt x="106" y="50"/>
                </a:lnTo>
                <a:lnTo>
                  <a:pt x="85" y="106"/>
                </a:lnTo>
                <a:lnTo>
                  <a:pt x="63" y="120"/>
                </a:lnTo>
                <a:lnTo>
                  <a:pt x="42" y="106"/>
                </a:lnTo>
                <a:lnTo>
                  <a:pt x="28" y="120"/>
                </a:lnTo>
                <a:lnTo>
                  <a:pt x="7" y="120"/>
                </a:lnTo>
                <a:lnTo>
                  <a:pt x="0" y="99"/>
                </a:lnTo>
                <a:lnTo>
                  <a:pt x="21" y="106"/>
                </a:lnTo>
                <a:lnTo>
                  <a:pt x="28" y="78"/>
                </a:lnTo>
                <a:lnTo>
                  <a:pt x="49" y="78"/>
                </a:lnTo>
                <a:lnTo>
                  <a:pt x="71" y="42"/>
                </a:lnTo>
                <a:lnTo>
                  <a:pt x="85" y="50"/>
                </a:lnTo>
                <a:lnTo>
                  <a:pt x="92" y="50"/>
                </a:lnTo>
                <a:lnTo>
                  <a:pt x="92" y="42"/>
                </a:lnTo>
                <a:lnTo>
                  <a:pt x="92" y="35"/>
                </a:lnTo>
                <a:lnTo>
                  <a:pt x="127" y="0"/>
                </a:lnTo>
                <a:lnTo>
                  <a:pt x="134" y="14"/>
                </a:lnTo>
                <a:lnTo>
                  <a:pt x="134" y="21"/>
                </a:lnTo>
                <a:lnTo>
                  <a:pt x="170" y="35"/>
                </a:lnTo>
                <a:lnTo>
                  <a:pt x="148" y="42"/>
                </a:lnTo>
                <a:lnTo>
                  <a:pt x="156" y="42"/>
                </a:lnTo>
                <a:close/>
              </a:path>
            </a:pathLst>
          </a:custGeom>
          <a:solidFill>
            <a:schemeClr val="bg1"/>
          </a:solidFill>
          <a:ln w="6350" cmpd="sng">
            <a:solidFill>
              <a:schemeClr val="tx2"/>
            </a:solidFill>
            <a:prstDash val="solid"/>
            <a:round/>
            <a:headEnd/>
            <a:tailEnd/>
          </a:ln>
        </p:spPr>
        <p:txBody>
          <a:bodyPr/>
          <a:lstStyle/>
          <a:p>
            <a:endParaRPr lang="en-US"/>
          </a:p>
        </p:txBody>
      </p:sp>
      <p:sp>
        <p:nvSpPr>
          <p:cNvPr id="115" name="Freeform 113"/>
          <p:cNvSpPr>
            <a:spLocks/>
          </p:cNvSpPr>
          <p:nvPr/>
        </p:nvSpPr>
        <p:spPr bwMode="auto">
          <a:xfrm>
            <a:off x="6130861" y="2827459"/>
            <a:ext cx="187235" cy="407663"/>
          </a:xfrm>
          <a:custGeom>
            <a:avLst/>
            <a:gdLst>
              <a:gd name="T0" fmla="*/ 148 w 155"/>
              <a:gd name="T1" fmla="*/ 312 h 368"/>
              <a:gd name="T2" fmla="*/ 127 w 155"/>
              <a:gd name="T3" fmla="*/ 368 h 368"/>
              <a:gd name="T4" fmla="*/ 134 w 155"/>
              <a:gd name="T5" fmla="*/ 333 h 368"/>
              <a:gd name="T6" fmla="*/ 127 w 155"/>
              <a:gd name="T7" fmla="*/ 312 h 368"/>
              <a:gd name="T8" fmla="*/ 134 w 155"/>
              <a:gd name="T9" fmla="*/ 305 h 368"/>
              <a:gd name="T10" fmla="*/ 106 w 155"/>
              <a:gd name="T11" fmla="*/ 234 h 368"/>
              <a:gd name="T12" fmla="*/ 92 w 155"/>
              <a:gd name="T13" fmla="*/ 220 h 368"/>
              <a:gd name="T14" fmla="*/ 70 w 155"/>
              <a:gd name="T15" fmla="*/ 241 h 368"/>
              <a:gd name="T16" fmla="*/ 42 w 155"/>
              <a:gd name="T17" fmla="*/ 234 h 368"/>
              <a:gd name="T18" fmla="*/ 49 w 155"/>
              <a:gd name="T19" fmla="*/ 213 h 368"/>
              <a:gd name="T20" fmla="*/ 42 w 155"/>
              <a:gd name="T21" fmla="*/ 177 h 368"/>
              <a:gd name="T22" fmla="*/ 35 w 155"/>
              <a:gd name="T23" fmla="*/ 177 h 368"/>
              <a:gd name="T24" fmla="*/ 21 w 155"/>
              <a:gd name="T25" fmla="*/ 156 h 368"/>
              <a:gd name="T26" fmla="*/ 0 w 155"/>
              <a:gd name="T27" fmla="*/ 135 h 368"/>
              <a:gd name="T28" fmla="*/ 0 w 155"/>
              <a:gd name="T29" fmla="*/ 113 h 368"/>
              <a:gd name="T30" fmla="*/ 14 w 155"/>
              <a:gd name="T31" fmla="*/ 113 h 368"/>
              <a:gd name="T32" fmla="*/ 14 w 155"/>
              <a:gd name="T33" fmla="*/ 85 h 368"/>
              <a:gd name="T34" fmla="*/ 21 w 155"/>
              <a:gd name="T35" fmla="*/ 85 h 368"/>
              <a:gd name="T36" fmla="*/ 35 w 155"/>
              <a:gd name="T37" fmla="*/ 35 h 368"/>
              <a:gd name="T38" fmla="*/ 49 w 155"/>
              <a:gd name="T39" fmla="*/ 14 h 368"/>
              <a:gd name="T40" fmla="*/ 63 w 155"/>
              <a:gd name="T41" fmla="*/ 14 h 368"/>
              <a:gd name="T42" fmla="*/ 63 w 155"/>
              <a:gd name="T43" fmla="*/ 0 h 368"/>
              <a:gd name="T44" fmla="*/ 85 w 155"/>
              <a:gd name="T45" fmla="*/ 0 h 368"/>
              <a:gd name="T46" fmla="*/ 92 w 155"/>
              <a:gd name="T47" fmla="*/ 21 h 368"/>
              <a:gd name="T48" fmla="*/ 85 w 155"/>
              <a:gd name="T49" fmla="*/ 85 h 368"/>
              <a:gd name="T50" fmla="*/ 106 w 155"/>
              <a:gd name="T51" fmla="*/ 78 h 368"/>
              <a:gd name="T52" fmla="*/ 106 w 155"/>
              <a:gd name="T53" fmla="*/ 99 h 368"/>
              <a:gd name="T54" fmla="*/ 113 w 155"/>
              <a:gd name="T55" fmla="*/ 99 h 368"/>
              <a:gd name="T56" fmla="*/ 113 w 155"/>
              <a:gd name="T57" fmla="*/ 113 h 368"/>
              <a:gd name="T58" fmla="*/ 134 w 155"/>
              <a:gd name="T59" fmla="*/ 128 h 368"/>
              <a:gd name="T60" fmla="*/ 155 w 155"/>
              <a:gd name="T61" fmla="*/ 128 h 368"/>
              <a:gd name="T62" fmla="*/ 134 w 155"/>
              <a:gd name="T63" fmla="*/ 149 h 368"/>
              <a:gd name="T64" fmla="*/ 106 w 155"/>
              <a:gd name="T65" fmla="*/ 170 h 368"/>
              <a:gd name="T66" fmla="*/ 106 w 155"/>
              <a:gd name="T67" fmla="*/ 191 h 368"/>
              <a:gd name="T68" fmla="*/ 127 w 155"/>
              <a:gd name="T69" fmla="*/ 234 h 368"/>
              <a:gd name="T70" fmla="*/ 113 w 155"/>
              <a:gd name="T71" fmla="*/ 262 h 368"/>
              <a:gd name="T72" fmla="*/ 134 w 155"/>
              <a:gd name="T73" fmla="*/ 276 h 368"/>
              <a:gd name="T74" fmla="*/ 148 w 155"/>
              <a:gd name="T75" fmla="*/ 312 h 3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5"/>
              <a:gd name="T115" fmla="*/ 0 h 368"/>
              <a:gd name="T116" fmla="*/ 155 w 155"/>
              <a:gd name="T117" fmla="*/ 368 h 3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5" h="368">
                <a:moveTo>
                  <a:pt x="148" y="312"/>
                </a:moveTo>
                <a:lnTo>
                  <a:pt x="127" y="368"/>
                </a:lnTo>
                <a:lnTo>
                  <a:pt x="134" y="333"/>
                </a:lnTo>
                <a:lnTo>
                  <a:pt x="127" y="312"/>
                </a:lnTo>
                <a:lnTo>
                  <a:pt x="134" y="305"/>
                </a:lnTo>
                <a:lnTo>
                  <a:pt x="106" y="234"/>
                </a:lnTo>
                <a:lnTo>
                  <a:pt x="92" y="220"/>
                </a:lnTo>
                <a:lnTo>
                  <a:pt x="70" y="241"/>
                </a:lnTo>
                <a:lnTo>
                  <a:pt x="42" y="234"/>
                </a:lnTo>
                <a:lnTo>
                  <a:pt x="49" y="213"/>
                </a:lnTo>
                <a:lnTo>
                  <a:pt x="42" y="177"/>
                </a:lnTo>
                <a:lnTo>
                  <a:pt x="35" y="177"/>
                </a:lnTo>
                <a:lnTo>
                  <a:pt x="21" y="156"/>
                </a:lnTo>
                <a:lnTo>
                  <a:pt x="0" y="135"/>
                </a:lnTo>
                <a:lnTo>
                  <a:pt x="0" y="113"/>
                </a:lnTo>
                <a:lnTo>
                  <a:pt x="14" y="113"/>
                </a:lnTo>
                <a:lnTo>
                  <a:pt x="14" y="85"/>
                </a:lnTo>
                <a:lnTo>
                  <a:pt x="21" y="85"/>
                </a:lnTo>
                <a:lnTo>
                  <a:pt x="35" y="35"/>
                </a:lnTo>
                <a:lnTo>
                  <a:pt x="49" y="14"/>
                </a:lnTo>
                <a:lnTo>
                  <a:pt x="63" y="14"/>
                </a:lnTo>
                <a:lnTo>
                  <a:pt x="63" y="0"/>
                </a:lnTo>
                <a:lnTo>
                  <a:pt x="85" y="0"/>
                </a:lnTo>
                <a:lnTo>
                  <a:pt x="92" y="21"/>
                </a:lnTo>
                <a:lnTo>
                  <a:pt x="85" y="85"/>
                </a:lnTo>
                <a:lnTo>
                  <a:pt x="106" y="78"/>
                </a:lnTo>
                <a:lnTo>
                  <a:pt x="106" y="99"/>
                </a:lnTo>
                <a:lnTo>
                  <a:pt x="113" y="99"/>
                </a:lnTo>
                <a:lnTo>
                  <a:pt x="113" y="113"/>
                </a:lnTo>
                <a:lnTo>
                  <a:pt x="134" y="128"/>
                </a:lnTo>
                <a:lnTo>
                  <a:pt x="155" y="128"/>
                </a:lnTo>
                <a:lnTo>
                  <a:pt x="134" y="149"/>
                </a:lnTo>
                <a:lnTo>
                  <a:pt x="106" y="170"/>
                </a:lnTo>
                <a:lnTo>
                  <a:pt x="106" y="191"/>
                </a:lnTo>
                <a:lnTo>
                  <a:pt x="127" y="234"/>
                </a:lnTo>
                <a:lnTo>
                  <a:pt x="113" y="262"/>
                </a:lnTo>
                <a:lnTo>
                  <a:pt x="134" y="276"/>
                </a:lnTo>
                <a:lnTo>
                  <a:pt x="148" y="312"/>
                </a:lnTo>
                <a:close/>
              </a:path>
            </a:pathLst>
          </a:custGeom>
          <a:solidFill>
            <a:schemeClr val="bg1"/>
          </a:solidFill>
          <a:ln w="6350" cmpd="sng">
            <a:solidFill>
              <a:schemeClr val="tx2"/>
            </a:solidFill>
            <a:round/>
            <a:headEnd/>
            <a:tailEnd/>
          </a:ln>
        </p:spPr>
        <p:txBody>
          <a:bodyPr/>
          <a:lstStyle/>
          <a:p>
            <a:endParaRPr lang="en-US"/>
          </a:p>
        </p:txBody>
      </p:sp>
      <p:sp>
        <p:nvSpPr>
          <p:cNvPr id="116" name="Freeform 114"/>
          <p:cNvSpPr>
            <a:spLocks/>
          </p:cNvSpPr>
          <p:nvPr/>
        </p:nvSpPr>
        <p:spPr bwMode="auto">
          <a:xfrm>
            <a:off x="6130861" y="2827459"/>
            <a:ext cx="187235" cy="407663"/>
          </a:xfrm>
          <a:custGeom>
            <a:avLst/>
            <a:gdLst>
              <a:gd name="T0" fmla="*/ 148 w 155"/>
              <a:gd name="T1" fmla="*/ 312 h 368"/>
              <a:gd name="T2" fmla="*/ 127 w 155"/>
              <a:gd name="T3" fmla="*/ 368 h 368"/>
              <a:gd name="T4" fmla="*/ 134 w 155"/>
              <a:gd name="T5" fmla="*/ 333 h 368"/>
              <a:gd name="T6" fmla="*/ 127 w 155"/>
              <a:gd name="T7" fmla="*/ 312 h 368"/>
              <a:gd name="T8" fmla="*/ 134 w 155"/>
              <a:gd name="T9" fmla="*/ 305 h 368"/>
              <a:gd name="T10" fmla="*/ 106 w 155"/>
              <a:gd name="T11" fmla="*/ 234 h 368"/>
              <a:gd name="T12" fmla="*/ 92 w 155"/>
              <a:gd name="T13" fmla="*/ 220 h 368"/>
              <a:gd name="T14" fmla="*/ 70 w 155"/>
              <a:gd name="T15" fmla="*/ 241 h 368"/>
              <a:gd name="T16" fmla="*/ 42 w 155"/>
              <a:gd name="T17" fmla="*/ 234 h 368"/>
              <a:gd name="T18" fmla="*/ 49 w 155"/>
              <a:gd name="T19" fmla="*/ 213 h 368"/>
              <a:gd name="T20" fmla="*/ 42 w 155"/>
              <a:gd name="T21" fmla="*/ 177 h 368"/>
              <a:gd name="T22" fmla="*/ 35 w 155"/>
              <a:gd name="T23" fmla="*/ 177 h 368"/>
              <a:gd name="T24" fmla="*/ 21 w 155"/>
              <a:gd name="T25" fmla="*/ 156 h 368"/>
              <a:gd name="T26" fmla="*/ 0 w 155"/>
              <a:gd name="T27" fmla="*/ 135 h 368"/>
              <a:gd name="T28" fmla="*/ 0 w 155"/>
              <a:gd name="T29" fmla="*/ 113 h 368"/>
              <a:gd name="T30" fmla="*/ 14 w 155"/>
              <a:gd name="T31" fmla="*/ 113 h 368"/>
              <a:gd name="T32" fmla="*/ 14 w 155"/>
              <a:gd name="T33" fmla="*/ 85 h 368"/>
              <a:gd name="T34" fmla="*/ 21 w 155"/>
              <a:gd name="T35" fmla="*/ 85 h 368"/>
              <a:gd name="T36" fmla="*/ 35 w 155"/>
              <a:gd name="T37" fmla="*/ 35 h 368"/>
              <a:gd name="T38" fmla="*/ 49 w 155"/>
              <a:gd name="T39" fmla="*/ 14 h 368"/>
              <a:gd name="T40" fmla="*/ 63 w 155"/>
              <a:gd name="T41" fmla="*/ 14 h 368"/>
              <a:gd name="T42" fmla="*/ 63 w 155"/>
              <a:gd name="T43" fmla="*/ 0 h 368"/>
              <a:gd name="T44" fmla="*/ 85 w 155"/>
              <a:gd name="T45" fmla="*/ 0 h 368"/>
              <a:gd name="T46" fmla="*/ 92 w 155"/>
              <a:gd name="T47" fmla="*/ 21 h 368"/>
              <a:gd name="T48" fmla="*/ 85 w 155"/>
              <a:gd name="T49" fmla="*/ 85 h 368"/>
              <a:gd name="T50" fmla="*/ 106 w 155"/>
              <a:gd name="T51" fmla="*/ 78 h 368"/>
              <a:gd name="T52" fmla="*/ 106 w 155"/>
              <a:gd name="T53" fmla="*/ 99 h 368"/>
              <a:gd name="T54" fmla="*/ 113 w 155"/>
              <a:gd name="T55" fmla="*/ 99 h 368"/>
              <a:gd name="T56" fmla="*/ 113 w 155"/>
              <a:gd name="T57" fmla="*/ 113 h 368"/>
              <a:gd name="T58" fmla="*/ 134 w 155"/>
              <a:gd name="T59" fmla="*/ 128 h 368"/>
              <a:gd name="T60" fmla="*/ 155 w 155"/>
              <a:gd name="T61" fmla="*/ 128 h 368"/>
              <a:gd name="T62" fmla="*/ 134 w 155"/>
              <a:gd name="T63" fmla="*/ 149 h 368"/>
              <a:gd name="T64" fmla="*/ 106 w 155"/>
              <a:gd name="T65" fmla="*/ 170 h 368"/>
              <a:gd name="T66" fmla="*/ 106 w 155"/>
              <a:gd name="T67" fmla="*/ 191 h 368"/>
              <a:gd name="T68" fmla="*/ 127 w 155"/>
              <a:gd name="T69" fmla="*/ 234 h 368"/>
              <a:gd name="T70" fmla="*/ 113 w 155"/>
              <a:gd name="T71" fmla="*/ 262 h 368"/>
              <a:gd name="T72" fmla="*/ 134 w 155"/>
              <a:gd name="T73" fmla="*/ 276 h 368"/>
              <a:gd name="T74" fmla="*/ 148 w 155"/>
              <a:gd name="T75" fmla="*/ 312 h 3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5"/>
              <a:gd name="T115" fmla="*/ 0 h 368"/>
              <a:gd name="T116" fmla="*/ 155 w 155"/>
              <a:gd name="T117" fmla="*/ 368 h 3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5" h="368">
                <a:moveTo>
                  <a:pt x="148" y="312"/>
                </a:moveTo>
                <a:lnTo>
                  <a:pt x="127" y="368"/>
                </a:lnTo>
                <a:lnTo>
                  <a:pt x="134" y="333"/>
                </a:lnTo>
                <a:lnTo>
                  <a:pt x="127" y="312"/>
                </a:lnTo>
                <a:lnTo>
                  <a:pt x="134" y="305"/>
                </a:lnTo>
                <a:lnTo>
                  <a:pt x="106" y="234"/>
                </a:lnTo>
                <a:lnTo>
                  <a:pt x="92" y="220"/>
                </a:lnTo>
                <a:lnTo>
                  <a:pt x="70" y="241"/>
                </a:lnTo>
                <a:lnTo>
                  <a:pt x="42" y="234"/>
                </a:lnTo>
                <a:lnTo>
                  <a:pt x="49" y="213"/>
                </a:lnTo>
                <a:lnTo>
                  <a:pt x="42" y="177"/>
                </a:lnTo>
                <a:lnTo>
                  <a:pt x="35" y="177"/>
                </a:lnTo>
                <a:lnTo>
                  <a:pt x="21" y="156"/>
                </a:lnTo>
                <a:lnTo>
                  <a:pt x="0" y="135"/>
                </a:lnTo>
                <a:lnTo>
                  <a:pt x="0" y="113"/>
                </a:lnTo>
                <a:lnTo>
                  <a:pt x="14" y="113"/>
                </a:lnTo>
                <a:lnTo>
                  <a:pt x="14" y="85"/>
                </a:lnTo>
                <a:lnTo>
                  <a:pt x="21" y="85"/>
                </a:lnTo>
                <a:lnTo>
                  <a:pt x="35" y="35"/>
                </a:lnTo>
                <a:lnTo>
                  <a:pt x="49" y="14"/>
                </a:lnTo>
                <a:lnTo>
                  <a:pt x="63" y="14"/>
                </a:lnTo>
                <a:lnTo>
                  <a:pt x="63" y="0"/>
                </a:lnTo>
                <a:lnTo>
                  <a:pt x="85" y="0"/>
                </a:lnTo>
                <a:lnTo>
                  <a:pt x="92" y="21"/>
                </a:lnTo>
                <a:lnTo>
                  <a:pt x="85" y="85"/>
                </a:lnTo>
                <a:lnTo>
                  <a:pt x="106" y="78"/>
                </a:lnTo>
                <a:lnTo>
                  <a:pt x="106" y="99"/>
                </a:lnTo>
                <a:lnTo>
                  <a:pt x="113" y="99"/>
                </a:lnTo>
                <a:lnTo>
                  <a:pt x="113" y="113"/>
                </a:lnTo>
                <a:lnTo>
                  <a:pt x="134" y="128"/>
                </a:lnTo>
                <a:lnTo>
                  <a:pt x="155" y="128"/>
                </a:lnTo>
                <a:lnTo>
                  <a:pt x="134" y="149"/>
                </a:lnTo>
                <a:lnTo>
                  <a:pt x="106" y="170"/>
                </a:lnTo>
                <a:lnTo>
                  <a:pt x="106" y="191"/>
                </a:lnTo>
                <a:lnTo>
                  <a:pt x="127" y="234"/>
                </a:lnTo>
                <a:lnTo>
                  <a:pt x="113" y="262"/>
                </a:lnTo>
                <a:lnTo>
                  <a:pt x="134" y="276"/>
                </a:lnTo>
                <a:lnTo>
                  <a:pt x="148" y="312"/>
                </a:lnTo>
                <a:close/>
              </a:path>
            </a:pathLst>
          </a:custGeom>
          <a:solidFill>
            <a:schemeClr val="bg1"/>
          </a:solidFill>
          <a:ln w="6350" cmpd="sng">
            <a:solidFill>
              <a:schemeClr val="tx2"/>
            </a:solidFill>
            <a:prstDash val="solid"/>
            <a:round/>
            <a:headEnd/>
            <a:tailEnd/>
          </a:ln>
        </p:spPr>
        <p:txBody>
          <a:bodyPr/>
          <a:lstStyle/>
          <a:p>
            <a:endParaRPr lang="en-US"/>
          </a:p>
        </p:txBody>
      </p:sp>
      <p:sp>
        <p:nvSpPr>
          <p:cNvPr id="117" name="Freeform 115"/>
          <p:cNvSpPr>
            <a:spLocks/>
          </p:cNvSpPr>
          <p:nvPr/>
        </p:nvSpPr>
        <p:spPr bwMode="auto">
          <a:xfrm>
            <a:off x="6258906" y="2992518"/>
            <a:ext cx="161867" cy="321256"/>
          </a:xfrm>
          <a:custGeom>
            <a:avLst/>
            <a:gdLst>
              <a:gd name="T0" fmla="*/ 64 w 134"/>
              <a:gd name="T1" fmla="*/ 269 h 290"/>
              <a:gd name="T2" fmla="*/ 64 w 134"/>
              <a:gd name="T3" fmla="*/ 283 h 290"/>
              <a:gd name="T4" fmla="*/ 28 w 134"/>
              <a:gd name="T5" fmla="*/ 241 h 290"/>
              <a:gd name="T6" fmla="*/ 28 w 134"/>
              <a:gd name="T7" fmla="*/ 248 h 290"/>
              <a:gd name="T8" fmla="*/ 21 w 134"/>
              <a:gd name="T9" fmla="*/ 226 h 290"/>
              <a:gd name="T10" fmla="*/ 21 w 134"/>
              <a:gd name="T11" fmla="*/ 219 h 290"/>
              <a:gd name="T12" fmla="*/ 42 w 134"/>
              <a:gd name="T13" fmla="*/ 163 h 290"/>
              <a:gd name="T14" fmla="*/ 28 w 134"/>
              <a:gd name="T15" fmla="*/ 127 h 290"/>
              <a:gd name="T16" fmla="*/ 14 w 134"/>
              <a:gd name="T17" fmla="*/ 113 h 290"/>
              <a:gd name="T18" fmla="*/ 21 w 134"/>
              <a:gd name="T19" fmla="*/ 85 h 290"/>
              <a:gd name="T20" fmla="*/ 0 w 134"/>
              <a:gd name="T21" fmla="*/ 42 h 290"/>
              <a:gd name="T22" fmla="*/ 0 w 134"/>
              <a:gd name="T23" fmla="*/ 21 h 290"/>
              <a:gd name="T24" fmla="*/ 28 w 134"/>
              <a:gd name="T25" fmla="*/ 0 h 290"/>
              <a:gd name="T26" fmla="*/ 42 w 134"/>
              <a:gd name="T27" fmla="*/ 14 h 290"/>
              <a:gd name="T28" fmla="*/ 49 w 134"/>
              <a:gd name="T29" fmla="*/ 21 h 290"/>
              <a:gd name="T30" fmla="*/ 49 w 134"/>
              <a:gd name="T31" fmla="*/ 49 h 290"/>
              <a:gd name="T32" fmla="*/ 78 w 134"/>
              <a:gd name="T33" fmla="*/ 42 h 290"/>
              <a:gd name="T34" fmla="*/ 85 w 134"/>
              <a:gd name="T35" fmla="*/ 49 h 290"/>
              <a:gd name="T36" fmla="*/ 92 w 134"/>
              <a:gd name="T37" fmla="*/ 42 h 290"/>
              <a:gd name="T38" fmla="*/ 113 w 134"/>
              <a:gd name="T39" fmla="*/ 64 h 290"/>
              <a:gd name="T40" fmla="*/ 127 w 134"/>
              <a:gd name="T41" fmla="*/ 85 h 290"/>
              <a:gd name="T42" fmla="*/ 134 w 134"/>
              <a:gd name="T43" fmla="*/ 106 h 290"/>
              <a:gd name="T44" fmla="*/ 134 w 134"/>
              <a:gd name="T45" fmla="*/ 127 h 290"/>
              <a:gd name="T46" fmla="*/ 92 w 134"/>
              <a:gd name="T47" fmla="*/ 127 h 290"/>
              <a:gd name="T48" fmla="*/ 85 w 134"/>
              <a:gd name="T49" fmla="*/ 141 h 290"/>
              <a:gd name="T50" fmla="*/ 92 w 134"/>
              <a:gd name="T51" fmla="*/ 163 h 290"/>
              <a:gd name="T52" fmla="*/ 85 w 134"/>
              <a:gd name="T53" fmla="*/ 156 h 290"/>
              <a:gd name="T54" fmla="*/ 64 w 134"/>
              <a:gd name="T55" fmla="*/ 156 h 290"/>
              <a:gd name="T56" fmla="*/ 64 w 134"/>
              <a:gd name="T57" fmla="*/ 141 h 290"/>
              <a:gd name="T58" fmla="*/ 42 w 134"/>
              <a:gd name="T59" fmla="*/ 141 h 290"/>
              <a:gd name="T60" fmla="*/ 49 w 134"/>
              <a:gd name="T61" fmla="*/ 163 h 290"/>
              <a:gd name="T62" fmla="*/ 42 w 134"/>
              <a:gd name="T63" fmla="*/ 198 h 290"/>
              <a:gd name="T64" fmla="*/ 42 w 134"/>
              <a:gd name="T65" fmla="*/ 219 h 290"/>
              <a:gd name="T66" fmla="*/ 49 w 134"/>
              <a:gd name="T67" fmla="*/ 219 h 290"/>
              <a:gd name="T68" fmla="*/ 64 w 134"/>
              <a:gd name="T69" fmla="*/ 262 h 290"/>
              <a:gd name="T70" fmla="*/ 85 w 134"/>
              <a:gd name="T71" fmla="*/ 269 h 290"/>
              <a:gd name="T72" fmla="*/ 92 w 134"/>
              <a:gd name="T73" fmla="*/ 283 h 290"/>
              <a:gd name="T74" fmla="*/ 85 w 134"/>
              <a:gd name="T75" fmla="*/ 290 h 290"/>
              <a:gd name="T76" fmla="*/ 78 w 134"/>
              <a:gd name="T77" fmla="*/ 290 h 290"/>
              <a:gd name="T78" fmla="*/ 78 w 134"/>
              <a:gd name="T79" fmla="*/ 283 h 290"/>
              <a:gd name="T80" fmla="*/ 64 w 134"/>
              <a:gd name="T81" fmla="*/ 269 h 2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290"/>
              <a:gd name="T125" fmla="*/ 134 w 134"/>
              <a:gd name="T126" fmla="*/ 290 h 2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290">
                <a:moveTo>
                  <a:pt x="64" y="269"/>
                </a:moveTo>
                <a:lnTo>
                  <a:pt x="64" y="283"/>
                </a:lnTo>
                <a:lnTo>
                  <a:pt x="28" y="241"/>
                </a:lnTo>
                <a:lnTo>
                  <a:pt x="28" y="248"/>
                </a:lnTo>
                <a:lnTo>
                  <a:pt x="21" y="226"/>
                </a:lnTo>
                <a:lnTo>
                  <a:pt x="21" y="219"/>
                </a:lnTo>
                <a:lnTo>
                  <a:pt x="42" y="163"/>
                </a:lnTo>
                <a:lnTo>
                  <a:pt x="28" y="127"/>
                </a:lnTo>
                <a:lnTo>
                  <a:pt x="14" y="113"/>
                </a:lnTo>
                <a:lnTo>
                  <a:pt x="21" y="85"/>
                </a:lnTo>
                <a:lnTo>
                  <a:pt x="0" y="42"/>
                </a:lnTo>
                <a:lnTo>
                  <a:pt x="0" y="21"/>
                </a:lnTo>
                <a:lnTo>
                  <a:pt x="28" y="0"/>
                </a:lnTo>
                <a:lnTo>
                  <a:pt x="42" y="14"/>
                </a:lnTo>
                <a:lnTo>
                  <a:pt x="49" y="21"/>
                </a:lnTo>
                <a:lnTo>
                  <a:pt x="49" y="49"/>
                </a:lnTo>
                <a:lnTo>
                  <a:pt x="78" y="42"/>
                </a:lnTo>
                <a:lnTo>
                  <a:pt x="85" y="49"/>
                </a:lnTo>
                <a:lnTo>
                  <a:pt x="92" y="42"/>
                </a:lnTo>
                <a:lnTo>
                  <a:pt x="113" y="64"/>
                </a:lnTo>
                <a:lnTo>
                  <a:pt x="127" y="85"/>
                </a:lnTo>
                <a:lnTo>
                  <a:pt x="134" y="106"/>
                </a:lnTo>
                <a:lnTo>
                  <a:pt x="134" y="127"/>
                </a:lnTo>
                <a:lnTo>
                  <a:pt x="92" y="127"/>
                </a:lnTo>
                <a:lnTo>
                  <a:pt x="85" y="141"/>
                </a:lnTo>
                <a:lnTo>
                  <a:pt x="92" y="163"/>
                </a:lnTo>
                <a:lnTo>
                  <a:pt x="85" y="156"/>
                </a:lnTo>
                <a:lnTo>
                  <a:pt x="64" y="156"/>
                </a:lnTo>
                <a:lnTo>
                  <a:pt x="64" y="141"/>
                </a:lnTo>
                <a:lnTo>
                  <a:pt x="42" y="141"/>
                </a:lnTo>
                <a:lnTo>
                  <a:pt x="49" y="163"/>
                </a:lnTo>
                <a:lnTo>
                  <a:pt x="42" y="198"/>
                </a:lnTo>
                <a:lnTo>
                  <a:pt x="42" y="219"/>
                </a:lnTo>
                <a:lnTo>
                  <a:pt x="49" y="219"/>
                </a:lnTo>
                <a:lnTo>
                  <a:pt x="64" y="262"/>
                </a:lnTo>
                <a:lnTo>
                  <a:pt x="85" y="269"/>
                </a:lnTo>
                <a:lnTo>
                  <a:pt x="92" y="283"/>
                </a:lnTo>
                <a:lnTo>
                  <a:pt x="85" y="290"/>
                </a:lnTo>
                <a:lnTo>
                  <a:pt x="78" y="290"/>
                </a:lnTo>
                <a:lnTo>
                  <a:pt x="78" y="283"/>
                </a:lnTo>
                <a:lnTo>
                  <a:pt x="64" y="269"/>
                </a:lnTo>
                <a:close/>
              </a:path>
            </a:pathLst>
          </a:custGeom>
          <a:solidFill>
            <a:schemeClr val="bg1"/>
          </a:solidFill>
          <a:ln w="6350" cmpd="sng">
            <a:solidFill>
              <a:schemeClr val="tx2"/>
            </a:solidFill>
            <a:round/>
            <a:headEnd/>
            <a:tailEnd/>
          </a:ln>
        </p:spPr>
        <p:txBody>
          <a:bodyPr/>
          <a:lstStyle/>
          <a:p>
            <a:endParaRPr lang="en-US"/>
          </a:p>
        </p:txBody>
      </p:sp>
      <p:sp>
        <p:nvSpPr>
          <p:cNvPr id="118" name="Freeform 116"/>
          <p:cNvSpPr>
            <a:spLocks/>
          </p:cNvSpPr>
          <p:nvPr/>
        </p:nvSpPr>
        <p:spPr bwMode="auto">
          <a:xfrm>
            <a:off x="6258906" y="2992518"/>
            <a:ext cx="161867" cy="321256"/>
          </a:xfrm>
          <a:custGeom>
            <a:avLst/>
            <a:gdLst>
              <a:gd name="T0" fmla="*/ 64 w 134"/>
              <a:gd name="T1" fmla="*/ 269 h 290"/>
              <a:gd name="T2" fmla="*/ 64 w 134"/>
              <a:gd name="T3" fmla="*/ 283 h 290"/>
              <a:gd name="T4" fmla="*/ 28 w 134"/>
              <a:gd name="T5" fmla="*/ 241 h 290"/>
              <a:gd name="T6" fmla="*/ 28 w 134"/>
              <a:gd name="T7" fmla="*/ 248 h 290"/>
              <a:gd name="T8" fmla="*/ 21 w 134"/>
              <a:gd name="T9" fmla="*/ 226 h 290"/>
              <a:gd name="T10" fmla="*/ 21 w 134"/>
              <a:gd name="T11" fmla="*/ 219 h 290"/>
              <a:gd name="T12" fmla="*/ 42 w 134"/>
              <a:gd name="T13" fmla="*/ 163 h 290"/>
              <a:gd name="T14" fmla="*/ 28 w 134"/>
              <a:gd name="T15" fmla="*/ 127 h 290"/>
              <a:gd name="T16" fmla="*/ 14 w 134"/>
              <a:gd name="T17" fmla="*/ 113 h 290"/>
              <a:gd name="T18" fmla="*/ 21 w 134"/>
              <a:gd name="T19" fmla="*/ 85 h 290"/>
              <a:gd name="T20" fmla="*/ 0 w 134"/>
              <a:gd name="T21" fmla="*/ 42 h 290"/>
              <a:gd name="T22" fmla="*/ 0 w 134"/>
              <a:gd name="T23" fmla="*/ 21 h 290"/>
              <a:gd name="T24" fmla="*/ 28 w 134"/>
              <a:gd name="T25" fmla="*/ 0 h 290"/>
              <a:gd name="T26" fmla="*/ 42 w 134"/>
              <a:gd name="T27" fmla="*/ 14 h 290"/>
              <a:gd name="T28" fmla="*/ 49 w 134"/>
              <a:gd name="T29" fmla="*/ 21 h 290"/>
              <a:gd name="T30" fmla="*/ 49 w 134"/>
              <a:gd name="T31" fmla="*/ 49 h 290"/>
              <a:gd name="T32" fmla="*/ 78 w 134"/>
              <a:gd name="T33" fmla="*/ 42 h 290"/>
              <a:gd name="T34" fmla="*/ 85 w 134"/>
              <a:gd name="T35" fmla="*/ 49 h 290"/>
              <a:gd name="T36" fmla="*/ 92 w 134"/>
              <a:gd name="T37" fmla="*/ 42 h 290"/>
              <a:gd name="T38" fmla="*/ 113 w 134"/>
              <a:gd name="T39" fmla="*/ 64 h 290"/>
              <a:gd name="T40" fmla="*/ 127 w 134"/>
              <a:gd name="T41" fmla="*/ 85 h 290"/>
              <a:gd name="T42" fmla="*/ 134 w 134"/>
              <a:gd name="T43" fmla="*/ 106 h 290"/>
              <a:gd name="T44" fmla="*/ 134 w 134"/>
              <a:gd name="T45" fmla="*/ 127 h 290"/>
              <a:gd name="T46" fmla="*/ 92 w 134"/>
              <a:gd name="T47" fmla="*/ 127 h 290"/>
              <a:gd name="T48" fmla="*/ 85 w 134"/>
              <a:gd name="T49" fmla="*/ 141 h 290"/>
              <a:gd name="T50" fmla="*/ 92 w 134"/>
              <a:gd name="T51" fmla="*/ 163 h 290"/>
              <a:gd name="T52" fmla="*/ 85 w 134"/>
              <a:gd name="T53" fmla="*/ 156 h 290"/>
              <a:gd name="T54" fmla="*/ 64 w 134"/>
              <a:gd name="T55" fmla="*/ 156 h 290"/>
              <a:gd name="T56" fmla="*/ 64 w 134"/>
              <a:gd name="T57" fmla="*/ 141 h 290"/>
              <a:gd name="T58" fmla="*/ 42 w 134"/>
              <a:gd name="T59" fmla="*/ 141 h 290"/>
              <a:gd name="T60" fmla="*/ 49 w 134"/>
              <a:gd name="T61" fmla="*/ 163 h 290"/>
              <a:gd name="T62" fmla="*/ 42 w 134"/>
              <a:gd name="T63" fmla="*/ 198 h 290"/>
              <a:gd name="T64" fmla="*/ 42 w 134"/>
              <a:gd name="T65" fmla="*/ 219 h 290"/>
              <a:gd name="T66" fmla="*/ 49 w 134"/>
              <a:gd name="T67" fmla="*/ 219 h 290"/>
              <a:gd name="T68" fmla="*/ 64 w 134"/>
              <a:gd name="T69" fmla="*/ 262 h 290"/>
              <a:gd name="T70" fmla="*/ 85 w 134"/>
              <a:gd name="T71" fmla="*/ 269 h 290"/>
              <a:gd name="T72" fmla="*/ 92 w 134"/>
              <a:gd name="T73" fmla="*/ 283 h 290"/>
              <a:gd name="T74" fmla="*/ 85 w 134"/>
              <a:gd name="T75" fmla="*/ 290 h 290"/>
              <a:gd name="T76" fmla="*/ 78 w 134"/>
              <a:gd name="T77" fmla="*/ 290 h 290"/>
              <a:gd name="T78" fmla="*/ 78 w 134"/>
              <a:gd name="T79" fmla="*/ 283 h 290"/>
              <a:gd name="T80" fmla="*/ 64 w 134"/>
              <a:gd name="T81" fmla="*/ 269 h 2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290"/>
              <a:gd name="T125" fmla="*/ 134 w 134"/>
              <a:gd name="T126" fmla="*/ 290 h 2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290">
                <a:moveTo>
                  <a:pt x="64" y="269"/>
                </a:moveTo>
                <a:lnTo>
                  <a:pt x="64" y="283"/>
                </a:lnTo>
                <a:lnTo>
                  <a:pt x="28" y="241"/>
                </a:lnTo>
                <a:lnTo>
                  <a:pt x="28" y="248"/>
                </a:lnTo>
                <a:lnTo>
                  <a:pt x="21" y="226"/>
                </a:lnTo>
                <a:lnTo>
                  <a:pt x="21" y="219"/>
                </a:lnTo>
                <a:lnTo>
                  <a:pt x="42" y="163"/>
                </a:lnTo>
                <a:lnTo>
                  <a:pt x="28" y="127"/>
                </a:lnTo>
                <a:lnTo>
                  <a:pt x="14" y="113"/>
                </a:lnTo>
                <a:lnTo>
                  <a:pt x="21" y="85"/>
                </a:lnTo>
                <a:lnTo>
                  <a:pt x="0" y="42"/>
                </a:lnTo>
                <a:lnTo>
                  <a:pt x="0" y="21"/>
                </a:lnTo>
                <a:lnTo>
                  <a:pt x="28" y="0"/>
                </a:lnTo>
                <a:lnTo>
                  <a:pt x="42" y="14"/>
                </a:lnTo>
                <a:lnTo>
                  <a:pt x="49" y="21"/>
                </a:lnTo>
                <a:lnTo>
                  <a:pt x="49" y="49"/>
                </a:lnTo>
                <a:lnTo>
                  <a:pt x="78" y="42"/>
                </a:lnTo>
                <a:lnTo>
                  <a:pt x="85" y="49"/>
                </a:lnTo>
                <a:lnTo>
                  <a:pt x="92" y="42"/>
                </a:lnTo>
                <a:lnTo>
                  <a:pt x="113" y="64"/>
                </a:lnTo>
                <a:lnTo>
                  <a:pt x="127" y="85"/>
                </a:lnTo>
                <a:lnTo>
                  <a:pt x="134" y="106"/>
                </a:lnTo>
                <a:lnTo>
                  <a:pt x="134" y="127"/>
                </a:lnTo>
                <a:lnTo>
                  <a:pt x="92" y="127"/>
                </a:lnTo>
                <a:lnTo>
                  <a:pt x="85" y="141"/>
                </a:lnTo>
                <a:lnTo>
                  <a:pt x="92" y="163"/>
                </a:lnTo>
                <a:lnTo>
                  <a:pt x="85" y="156"/>
                </a:lnTo>
                <a:lnTo>
                  <a:pt x="64" y="156"/>
                </a:lnTo>
                <a:lnTo>
                  <a:pt x="64" y="141"/>
                </a:lnTo>
                <a:lnTo>
                  <a:pt x="42" y="141"/>
                </a:lnTo>
                <a:lnTo>
                  <a:pt x="49" y="163"/>
                </a:lnTo>
                <a:lnTo>
                  <a:pt x="42" y="198"/>
                </a:lnTo>
                <a:lnTo>
                  <a:pt x="42" y="219"/>
                </a:lnTo>
                <a:lnTo>
                  <a:pt x="49" y="219"/>
                </a:lnTo>
                <a:lnTo>
                  <a:pt x="64" y="262"/>
                </a:lnTo>
                <a:lnTo>
                  <a:pt x="85" y="269"/>
                </a:lnTo>
                <a:lnTo>
                  <a:pt x="92" y="283"/>
                </a:lnTo>
                <a:lnTo>
                  <a:pt x="85" y="290"/>
                </a:lnTo>
                <a:lnTo>
                  <a:pt x="78" y="290"/>
                </a:lnTo>
                <a:lnTo>
                  <a:pt x="78" y="283"/>
                </a:lnTo>
                <a:lnTo>
                  <a:pt x="64" y="269"/>
                </a:lnTo>
                <a:close/>
              </a:path>
            </a:pathLst>
          </a:custGeom>
          <a:solidFill>
            <a:schemeClr val="bg1"/>
          </a:solidFill>
          <a:ln w="6350" cmpd="sng">
            <a:solidFill>
              <a:schemeClr val="tx2"/>
            </a:solidFill>
            <a:prstDash val="solid"/>
            <a:round/>
            <a:headEnd/>
            <a:tailEnd/>
          </a:ln>
        </p:spPr>
        <p:txBody>
          <a:bodyPr/>
          <a:lstStyle/>
          <a:p>
            <a:endParaRPr lang="en-US"/>
          </a:p>
        </p:txBody>
      </p:sp>
      <p:sp>
        <p:nvSpPr>
          <p:cNvPr id="119" name="Freeform 117"/>
          <p:cNvSpPr>
            <a:spLocks/>
          </p:cNvSpPr>
          <p:nvPr/>
        </p:nvSpPr>
        <p:spPr bwMode="auto">
          <a:xfrm>
            <a:off x="6336216" y="3290510"/>
            <a:ext cx="84558" cy="117425"/>
          </a:xfrm>
          <a:custGeom>
            <a:avLst/>
            <a:gdLst>
              <a:gd name="T0" fmla="*/ 0 w 70"/>
              <a:gd name="T1" fmla="*/ 14 h 106"/>
              <a:gd name="T2" fmla="*/ 0 w 70"/>
              <a:gd name="T3" fmla="*/ 50 h 106"/>
              <a:gd name="T4" fmla="*/ 21 w 70"/>
              <a:gd name="T5" fmla="*/ 78 h 106"/>
              <a:gd name="T6" fmla="*/ 49 w 70"/>
              <a:gd name="T7" fmla="*/ 106 h 106"/>
              <a:gd name="T8" fmla="*/ 70 w 70"/>
              <a:gd name="T9" fmla="*/ 106 h 106"/>
              <a:gd name="T10" fmla="*/ 49 w 70"/>
              <a:gd name="T11" fmla="*/ 78 h 106"/>
              <a:gd name="T12" fmla="*/ 49 w 70"/>
              <a:gd name="T13" fmla="*/ 42 h 106"/>
              <a:gd name="T14" fmla="*/ 28 w 70"/>
              <a:gd name="T15" fmla="*/ 14 h 106"/>
              <a:gd name="T16" fmla="*/ 21 w 70"/>
              <a:gd name="T17" fmla="*/ 21 h 106"/>
              <a:gd name="T18" fmla="*/ 14 w 70"/>
              <a:gd name="T19" fmla="*/ 21 h 106"/>
              <a:gd name="T20" fmla="*/ 14 w 70"/>
              <a:gd name="T21" fmla="*/ 14 h 106"/>
              <a:gd name="T22" fmla="*/ 0 w 70"/>
              <a:gd name="T23" fmla="*/ 0 h 106"/>
              <a:gd name="T24" fmla="*/ 0 w 70"/>
              <a:gd name="T25" fmla="*/ 14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06"/>
              <a:gd name="T41" fmla="*/ 70 w 70"/>
              <a:gd name="T42" fmla="*/ 106 h 1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06">
                <a:moveTo>
                  <a:pt x="0" y="14"/>
                </a:moveTo>
                <a:lnTo>
                  <a:pt x="0" y="50"/>
                </a:lnTo>
                <a:lnTo>
                  <a:pt x="21" y="78"/>
                </a:lnTo>
                <a:lnTo>
                  <a:pt x="49" y="106"/>
                </a:lnTo>
                <a:lnTo>
                  <a:pt x="70" y="106"/>
                </a:lnTo>
                <a:lnTo>
                  <a:pt x="49" y="78"/>
                </a:lnTo>
                <a:lnTo>
                  <a:pt x="49" y="42"/>
                </a:lnTo>
                <a:lnTo>
                  <a:pt x="28" y="14"/>
                </a:lnTo>
                <a:lnTo>
                  <a:pt x="21" y="21"/>
                </a:lnTo>
                <a:lnTo>
                  <a:pt x="14" y="21"/>
                </a:lnTo>
                <a:lnTo>
                  <a:pt x="14" y="14"/>
                </a:lnTo>
                <a:lnTo>
                  <a:pt x="0"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120" name="Freeform 118"/>
          <p:cNvSpPr>
            <a:spLocks/>
          </p:cNvSpPr>
          <p:nvPr/>
        </p:nvSpPr>
        <p:spPr bwMode="auto">
          <a:xfrm>
            <a:off x="6336216" y="3290510"/>
            <a:ext cx="84558" cy="117425"/>
          </a:xfrm>
          <a:custGeom>
            <a:avLst/>
            <a:gdLst>
              <a:gd name="T0" fmla="*/ 0 w 70"/>
              <a:gd name="T1" fmla="*/ 14 h 106"/>
              <a:gd name="T2" fmla="*/ 0 w 70"/>
              <a:gd name="T3" fmla="*/ 50 h 106"/>
              <a:gd name="T4" fmla="*/ 21 w 70"/>
              <a:gd name="T5" fmla="*/ 78 h 106"/>
              <a:gd name="T6" fmla="*/ 49 w 70"/>
              <a:gd name="T7" fmla="*/ 106 h 106"/>
              <a:gd name="T8" fmla="*/ 70 w 70"/>
              <a:gd name="T9" fmla="*/ 106 h 106"/>
              <a:gd name="T10" fmla="*/ 49 w 70"/>
              <a:gd name="T11" fmla="*/ 78 h 106"/>
              <a:gd name="T12" fmla="*/ 49 w 70"/>
              <a:gd name="T13" fmla="*/ 42 h 106"/>
              <a:gd name="T14" fmla="*/ 28 w 70"/>
              <a:gd name="T15" fmla="*/ 14 h 106"/>
              <a:gd name="T16" fmla="*/ 21 w 70"/>
              <a:gd name="T17" fmla="*/ 21 h 106"/>
              <a:gd name="T18" fmla="*/ 14 w 70"/>
              <a:gd name="T19" fmla="*/ 21 h 106"/>
              <a:gd name="T20" fmla="*/ 14 w 70"/>
              <a:gd name="T21" fmla="*/ 14 h 106"/>
              <a:gd name="T22" fmla="*/ 0 w 70"/>
              <a:gd name="T23" fmla="*/ 0 h 106"/>
              <a:gd name="T24" fmla="*/ 0 w 70"/>
              <a:gd name="T25" fmla="*/ 14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06"/>
              <a:gd name="T41" fmla="*/ 70 w 70"/>
              <a:gd name="T42" fmla="*/ 106 h 1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06">
                <a:moveTo>
                  <a:pt x="0" y="14"/>
                </a:moveTo>
                <a:lnTo>
                  <a:pt x="0" y="50"/>
                </a:lnTo>
                <a:lnTo>
                  <a:pt x="21" y="78"/>
                </a:lnTo>
                <a:lnTo>
                  <a:pt x="49" y="106"/>
                </a:lnTo>
                <a:lnTo>
                  <a:pt x="70" y="106"/>
                </a:lnTo>
                <a:lnTo>
                  <a:pt x="49" y="78"/>
                </a:lnTo>
                <a:lnTo>
                  <a:pt x="49" y="42"/>
                </a:lnTo>
                <a:lnTo>
                  <a:pt x="28" y="14"/>
                </a:lnTo>
                <a:lnTo>
                  <a:pt x="21" y="21"/>
                </a:lnTo>
                <a:lnTo>
                  <a:pt x="14" y="21"/>
                </a:lnTo>
                <a:lnTo>
                  <a:pt x="14" y="14"/>
                </a:lnTo>
                <a:lnTo>
                  <a:pt x="0"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21" name="Freeform 119"/>
          <p:cNvSpPr>
            <a:spLocks/>
          </p:cNvSpPr>
          <p:nvPr/>
        </p:nvSpPr>
        <p:spPr bwMode="auto">
          <a:xfrm>
            <a:off x="6336216" y="2937129"/>
            <a:ext cx="178779" cy="314609"/>
          </a:xfrm>
          <a:custGeom>
            <a:avLst/>
            <a:gdLst>
              <a:gd name="T0" fmla="*/ 0 w 148"/>
              <a:gd name="T1" fmla="*/ 7 h 284"/>
              <a:gd name="T2" fmla="*/ 14 w 148"/>
              <a:gd name="T3" fmla="*/ 7 h 284"/>
              <a:gd name="T4" fmla="*/ 49 w 148"/>
              <a:gd name="T5" fmla="*/ 0 h 284"/>
              <a:gd name="T6" fmla="*/ 70 w 148"/>
              <a:gd name="T7" fmla="*/ 7 h 284"/>
              <a:gd name="T8" fmla="*/ 85 w 148"/>
              <a:gd name="T9" fmla="*/ 14 h 284"/>
              <a:gd name="T10" fmla="*/ 106 w 148"/>
              <a:gd name="T11" fmla="*/ 29 h 284"/>
              <a:gd name="T12" fmla="*/ 85 w 148"/>
              <a:gd name="T13" fmla="*/ 36 h 284"/>
              <a:gd name="T14" fmla="*/ 70 w 148"/>
              <a:gd name="T15" fmla="*/ 57 h 284"/>
              <a:gd name="T16" fmla="*/ 63 w 148"/>
              <a:gd name="T17" fmla="*/ 78 h 284"/>
              <a:gd name="T18" fmla="*/ 70 w 148"/>
              <a:gd name="T19" fmla="*/ 92 h 284"/>
              <a:gd name="T20" fmla="*/ 141 w 148"/>
              <a:gd name="T21" fmla="*/ 156 h 284"/>
              <a:gd name="T22" fmla="*/ 148 w 148"/>
              <a:gd name="T23" fmla="*/ 184 h 284"/>
              <a:gd name="T24" fmla="*/ 148 w 148"/>
              <a:gd name="T25" fmla="*/ 227 h 284"/>
              <a:gd name="T26" fmla="*/ 113 w 148"/>
              <a:gd name="T27" fmla="*/ 248 h 284"/>
              <a:gd name="T28" fmla="*/ 106 w 148"/>
              <a:gd name="T29" fmla="*/ 248 h 284"/>
              <a:gd name="T30" fmla="*/ 106 w 148"/>
              <a:gd name="T31" fmla="*/ 269 h 284"/>
              <a:gd name="T32" fmla="*/ 70 w 148"/>
              <a:gd name="T33" fmla="*/ 284 h 284"/>
              <a:gd name="T34" fmla="*/ 70 w 148"/>
              <a:gd name="T35" fmla="*/ 262 h 284"/>
              <a:gd name="T36" fmla="*/ 63 w 148"/>
              <a:gd name="T37" fmla="*/ 248 h 284"/>
              <a:gd name="T38" fmla="*/ 85 w 148"/>
              <a:gd name="T39" fmla="*/ 234 h 284"/>
              <a:gd name="T40" fmla="*/ 92 w 148"/>
              <a:gd name="T41" fmla="*/ 227 h 284"/>
              <a:gd name="T42" fmla="*/ 113 w 148"/>
              <a:gd name="T43" fmla="*/ 206 h 284"/>
              <a:gd name="T44" fmla="*/ 113 w 148"/>
              <a:gd name="T45" fmla="*/ 163 h 284"/>
              <a:gd name="T46" fmla="*/ 106 w 148"/>
              <a:gd name="T47" fmla="*/ 142 h 284"/>
              <a:gd name="T48" fmla="*/ 85 w 148"/>
              <a:gd name="T49" fmla="*/ 121 h 284"/>
              <a:gd name="T50" fmla="*/ 85 w 148"/>
              <a:gd name="T51" fmla="*/ 114 h 284"/>
              <a:gd name="T52" fmla="*/ 42 w 148"/>
              <a:gd name="T53" fmla="*/ 71 h 284"/>
              <a:gd name="T54" fmla="*/ 49 w 148"/>
              <a:gd name="T55" fmla="*/ 57 h 284"/>
              <a:gd name="T56" fmla="*/ 42 w 148"/>
              <a:gd name="T57" fmla="*/ 50 h 284"/>
              <a:gd name="T58" fmla="*/ 21 w 148"/>
              <a:gd name="T59" fmla="*/ 36 h 284"/>
              <a:gd name="T60" fmla="*/ 0 w 148"/>
              <a:gd name="T61" fmla="*/ 7 h 2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48"/>
              <a:gd name="T94" fmla="*/ 0 h 284"/>
              <a:gd name="T95" fmla="*/ 148 w 148"/>
              <a:gd name="T96" fmla="*/ 284 h 28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48" h="284">
                <a:moveTo>
                  <a:pt x="0" y="7"/>
                </a:moveTo>
                <a:lnTo>
                  <a:pt x="14" y="7"/>
                </a:lnTo>
                <a:lnTo>
                  <a:pt x="49" y="0"/>
                </a:lnTo>
                <a:lnTo>
                  <a:pt x="70" y="7"/>
                </a:lnTo>
                <a:lnTo>
                  <a:pt x="85" y="14"/>
                </a:lnTo>
                <a:lnTo>
                  <a:pt x="106" y="29"/>
                </a:lnTo>
                <a:lnTo>
                  <a:pt x="85" y="36"/>
                </a:lnTo>
                <a:lnTo>
                  <a:pt x="70" y="57"/>
                </a:lnTo>
                <a:lnTo>
                  <a:pt x="63" y="78"/>
                </a:lnTo>
                <a:lnTo>
                  <a:pt x="70" y="92"/>
                </a:lnTo>
                <a:lnTo>
                  <a:pt x="141" y="156"/>
                </a:lnTo>
                <a:lnTo>
                  <a:pt x="148" y="184"/>
                </a:lnTo>
                <a:lnTo>
                  <a:pt x="148" y="227"/>
                </a:lnTo>
                <a:lnTo>
                  <a:pt x="113" y="248"/>
                </a:lnTo>
                <a:lnTo>
                  <a:pt x="106" y="248"/>
                </a:lnTo>
                <a:lnTo>
                  <a:pt x="106" y="269"/>
                </a:lnTo>
                <a:lnTo>
                  <a:pt x="70" y="284"/>
                </a:lnTo>
                <a:lnTo>
                  <a:pt x="70" y="262"/>
                </a:lnTo>
                <a:lnTo>
                  <a:pt x="63" y="248"/>
                </a:lnTo>
                <a:lnTo>
                  <a:pt x="85" y="234"/>
                </a:lnTo>
                <a:lnTo>
                  <a:pt x="92" y="227"/>
                </a:lnTo>
                <a:lnTo>
                  <a:pt x="113" y="206"/>
                </a:lnTo>
                <a:lnTo>
                  <a:pt x="113" y="163"/>
                </a:lnTo>
                <a:lnTo>
                  <a:pt x="106" y="142"/>
                </a:lnTo>
                <a:lnTo>
                  <a:pt x="85" y="121"/>
                </a:lnTo>
                <a:lnTo>
                  <a:pt x="85" y="114"/>
                </a:lnTo>
                <a:lnTo>
                  <a:pt x="42" y="71"/>
                </a:lnTo>
                <a:lnTo>
                  <a:pt x="49" y="57"/>
                </a:lnTo>
                <a:lnTo>
                  <a:pt x="42" y="50"/>
                </a:lnTo>
                <a:lnTo>
                  <a:pt x="21" y="36"/>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122" name="Freeform 120"/>
          <p:cNvSpPr>
            <a:spLocks/>
          </p:cNvSpPr>
          <p:nvPr/>
        </p:nvSpPr>
        <p:spPr bwMode="auto">
          <a:xfrm>
            <a:off x="6336216" y="2937129"/>
            <a:ext cx="178779" cy="314609"/>
          </a:xfrm>
          <a:custGeom>
            <a:avLst/>
            <a:gdLst>
              <a:gd name="T0" fmla="*/ 0 w 148"/>
              <a:gd name="T1" fmla="*/ 7 h 284"/>
              <a:gd name="T2" fmla="*/ 14 w 148"/>
              <a:gd name="T3" fmla="*/ 7 h 284"/>
              <a:gd name="T4" fmla="*/ 49 w 148"/>
              <a:gd name="T5" fmla="*/ 0 h 284"/>
              <a:gd name="T6" fmla="*/ 70 w 148"/>
              <a:gd name="T7" fmla="*/ 7 h 284"/>
              <a:gd name="T8" fmla="*/ 85 w 148"/>
              <a:gd name="T9" fmla="*/ 14 h 284"/>
              <a:gd name="T10" fmla="*/ 106 w 148"/>
              <a:gd name="T11" fmla="*/ 29 h 284"/>
              <a:gd name="T12" fmla="*/ 85 w 148"/>
              <a:gd name="T13" fmla="*/ 36 h 284"/>
              <a:gd name="T14" fmla="*/ 70 w 148"/>
              <a:gd name="T15" fmla="*/ 57 h 284"/>
              <a:gd name="T16" fmla="*/ 63 w 148"/>
              <a:gd name="T17" fmla="*/ 78 h 284"/>
              <a:gd name="T18" fmla="*/ 70 w 148"/>
              <a:gd name="T19" fmla="*/ 92 h 284"/>
              <a:gd name="T20" fmla="*/ 141 w 148"/>
              <a:gd name="T21" fmla="*/ 156 h 284"/>
              <a:gd name="T22" fmla="*/ 148 w 148"/>
              <a:gd name="T23" fmla="*/ 184 h 284"/>
              <a:gd name="T24" fmla="*/ 148 w 148"/>
              <a:gd name="T25" fmla="*/ 227 h 284"/>
              <a:gd name="T26" fmla="*/ 113 w 148"/>
              <a:gd name="T27" fmla="*/ 248 h 284"/>
              <a:gd name="T28" fmla="*/ 106 w 148"/>
              <a:gd name="T29" fmla="*/ 248 h 284"/>
              <a:gd name="T30" fmla="*/ 106 w 148"/>
              <a:gd name="T31" fmla="*/ 269 h 284"/>
              <a:gd name="T32" fmla="*/ 70 w 148"/>
              <a:gd name="T33" fmla="*/ 284 h 284"/>
              <a:gd name="T34" fmla="*/ 70 w 148"/>
              <a:gd name="T35" fmla="*/ 262 h 284"/>
              <a:gd name="T36" fmla="*/ 63 w 148"/>
              <a:gd name="T37" fmla="*/ 248 h 284"/>
              <a:gd name="T38" fmla="*/ 85 w 148"/>
              <a:gd name="T39" fmla="*/ 234 h 284"/>
              <a:gd name="T40" fmla="*/ 92 w 148"/>
              <a:gd name="T41" fmla="*/ 227 h 284"/>
              <a:gd name="T42" fmla="*/ 113 w 148"/>
              <a:gd name="T43" fmla="*/ 206 h 284"/>
              <a:gd name="T44" fmla="*/ 113 w 148"/>
              <a:gd name="T45" fmla="*/ 163 h 284"/>
              <a:gd name="T46" fmla="*/ 106 w 148"/>
              <a:gd name="T47" fmla="*/ 142 h 284"/>
              <a:gd name="T48" fmla="*/ 85 w 148"/>
              <a:gd name="T49" fmla="*/ 121 h 284"/>
              <a:gd name="T50" fmla="*/ 85 w 148"/>
              <a:gd name="T51" fmla="*/ 114 h 284"/>
              <a:gd name="T52" fmla="*/ 42 w 148"/>
              <a:gd name="T53" fmla="*/ 71 h 284"/>
              <a:gd name="T54" fmla="*/ 49 w 148"/>
              <a:gd name="T55" fmla="*/ 57 h 284"/>
              <a:gd name="T56" fmla="*/ 42 w 148"/>
              <a:gd name="T57" fmla="*/ 50 h 284"/>
              <a:gd name="T58" fmla="*/ 21 w 148"/>
              <a:gd name="T59" fmla="*/ 36 h 284"/>
              <a:gd name="T60" fmla="*/ 0 w 148"/>
              <a:gd name="T61" fmla="*/ 7 h 2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48"/>
              <a:gd name="T94" fmla="*/ 0 h 284"/>
              <a:gd name="T95" fmla="*/ 148 w 148"/>
              <a:gd name="T96" fmla="*/ 284 h 28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48" h="284">
                <a:moveTo>
                  <a:pt x="0" y="7"/>
                </a:moveTo>
                <a:lnTo>
                  <a:pt x="14" y="7"/>
                </a:lnTo>
                <a:lnTo>
                  <a:pt x="49" y="0"/>
                </a:lnTo>
                <a:lnTo>
                  <a:pt x="70" y="7"/>
                </a:lnTo>
                <a:lnTo>
                  <a:pt x="85" y="14"/>
                </a:lnTo>
                <a:lnTo>
                  <a:pt x="106" y="29"/>
                </a:lnTo>
                <a:lnTo>
                  <a:pt x="85" y="36"/>
                </a:lnTo>
                <a:lnTo>
                  <a:pt x="70" y="57"/>
                </a:lnTo>
                <a:lnTo>
                  <a:pt x="63" y="78"/>
                </a:lnTo>
                <a:lnTo>
                  <a:pt x="70" y="92"/>
                </a:lnTo>
                <a:lnTo>
                  <a:pt x="141" y="156"/>
                </a:lnTo>
                <a:lnTo>
                  <a:pt x="148" y="184"/>
                </a:lnTo>
                <a:lnTo>
                  <a:pt x="148" y="227"/>
                </a:lnTo>
                <a:lnTo>
                  <a:pt x="113" y="248"/>
                </a:lnTo>
                <a:lnTo>
                  <a:pt x="106" y="248"/>
                </a:lnTo>
                <a:lnTo>
                  <a:pt x="106" y="269"/>
                </a:lnTo>
                <a:lnTo>
                  <a:pt x="70" y="284"/>
                </a:lnTo>
                <a:lnTo>
                  <a:pt x="70" y="262"/>
                </a:lnTo>
                <a:lnTo>
                  <a:pt x="63" y="248"/>
                </a:lnTo>
                <a:lnTo>
                  <a:pt x="85" y="234"/>
                </a:lnTo>
                <a:lnTo>
                  <a:pt x="92" y="227"/>
                </a:lnTo>
                <a:lnTo>
                  <a:pt x="113" y="206"/>
                </a:lnTo>
                <a:lnTo>
                  <a:pt x="113" y="163"/>
                </a:lnTo>
                <a:lnTo>
                  <a:pt x="106" y="142"/>
                </a:lnTo>
                <a:lnTo>
                  <a:pt x="85" y="121"/>
                </a:lnTo>
                <a:lnTo>
                  <a:pt x="85" y="114"/>
                </a:lnTo>
                <a:lnTo>
                  <a:pt x="42" y="71"/>
                </a:lnTo>
                <a:lnTo>
                  <a:pt x="49" y="57"/>
                </a:lnTo>
                <a:lnTo>
                  <a:pt x="42" y="50"/>
                </a:lnTo>
                <a:lnTo>
                  <a:pt x="21" y="36"/>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23" name="Freeform 121"/>
          <p:cNvSpPr>
            <a:spLocks/>
          </p:cNvSpPr>
          <p:nvPr/>
        </p:nvSpPr>
        <p:spPr bwMode="auto">
          <a:xfrm>
            <a:off x="6361584" y="3117696"/>
            <a:ext cx="111133" cy="94162"/>
          </a:xfrm>
          <a:custGeom>
            <a:avLst/>
            <a:gdLst>
              <a:gd name="T0" fmla="*/ 0 w 92"/>
              <a:gd name="T1" fmla="*/ 28 h 85"/>
              <a:gd name="T2" fmla="*/ 7 w 92"/>
              <a:gd name="T3" fmla="*/ 50 h 85"/>
              <a:gd name="T4" fmla="*/ 21 w 92"/>
              <a:gd name="T5" fmla="*/ 71 h 85"/>
              <a:gd name="T6" fmla="*/ 42 w 92"/>
              <a:gd name="T7" fmla="*/ 85 h 85"/>
              <a:gd name="T8" fmla="*/ 64 w 92"/>
              <a:gd name="T9" fmla="*/ 71 h 85"/>
              <a:gd name="T10" fmla="*/ 71 w 92"/>
              <a:gd name="T11" fmla="*/ 64 h 85"/>
              <a:gd name="T12" fmla="*/ 92 w 92"/>
              <a:gd name="T13" fmla="*/ 43 h 85"/>
              <a:gd name="T14" fmla="*/ 92 w 92"/>
              <a:gd name="T15" fmla="*/ 0 h 85"/>
              <a:gd name="T16" fmla="*/ 71 w 92"/>
              <a:gd name="T17" fmla="*/ 14 h 85"/>
              <a:gd name="T18" fmla="*/ 64 w 92"/>
              <a:gd name="T19" fmla="*/ 14 h 85"/>
              <a:gd name="T20" fmla="*/ 57 w 92"/>
              <a:gd name="T21" fmla="*/ 14 h 85"/>
              <a:gd name="T22" fmla="*/ 7 w 92"/>
              <a:gd name="T23" fmla="*/ 14 h 85"/>
              <a:gd name="T24" fmla="*/ 0 w 92"/>
              <a:gd name="T25" fmla="*/ 28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85"/>
              <a:gd name="T41" fmla="*/ 92 w 92"/>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85">
                <a:moveTo>
                  <a:pt x="0" y="28"/>
                </a:moveTo>
                <a:lnTo>
                  <a:pt x="7" y="50"/>
                </a:lnTo>
                <a:lnTo>
                  <a:pt x="21" y="71"/>
                </a:lnTo>
                <a:lnTo>
                  <a:pt x="42" y="85"/>
                </a:lnTo>
                <a:lnTo>
                  <a:pt x="64" y="71"/>
                </a:lnTo>
                <a:lnTo>
                  <a:pt x="71" y="64"/>
                </a:lnTo>
                <a:lnTo>
                  <a:pt x="92" y="43"/>
                </a:lnTo>
                <a:lnTo>
                  <a:pt x="92" y="0"/>
                </a:lnTo>
                <a:lnTo>
                  <a:pt x="71" y="14"/>
                </a:lnTo>
                <a:lnTo>
                  <a:pt x="64" y="14"/>
                </a:lnTo>
                <a:lnTo>
                  <a:pt x="57" y="14"/>
                </a:lnTo>
                <a:lnTo>
                  <a:pt x="7" y="14"/>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124" name="Freeform 122"/>
          <p:cNvSpPr>
            <a:spLocks/>
          </p:cNvSpPr>
          <p:nvPr/>
        </p:nvSpPr>
        <p:spPr bwMode="auto">
          <a:xfrm>
            <a:off x="6361584" y="3117696"/>
            <a:ext cx="111133" cy="94162"/>
          </a:xfrm>
          <a:custGeom>
            <a:avLst/>
            <a:gdLst>
              <a:gd name="T0" fmla="*/ 0 w 92"/>
              <a:gd name="T1" fmla="*/ 28 h 85"/>
              <a:gd name="T2" fmla="*/ 7 w 92"/>
              <a:gd name="T3" fmla="*/ 50 h 85"/>
              <a:gd name="T4" fmla="*/ 21 w 92"/>
              <a:gd name="T5" fmla="*/ 71 h 85"/>
              <a:gd name="T6" fmla="*/ 42 w 92"/>
              <a:gd name="T7" fmla="*/ 85 h 85"/>
              <a:gd name="T8" fmla="*/ 64 w 92"/>
              <a:gd name="T9" fmla="*/ 71 h 85"/>
              <a:gd name="T10" fmla="*/ 71 w 92"/>
              <a:gd name="T11" fmla="*/ 64 h 85"/>
              <a:gd name="T12" fmla="*/ 92 w 92"/>
              <a:gd name="T13" fmla="*/ 43 h 85"/>
              <a:gd name="T14" fmla="*/ 92 w 92"/>
              <a:gd name="T15" fmla="*/ 0 h 85"/>
              <a:gd name="T16" fmla="*/ 71 w 92"/>
              <a:gd name="T17" fmla="*/ 14 h 85"/>
              <a:gd name="T18" fmla="*/ 64 w 92"/>
              <a:gd name="T19" fmla="*/ 14 h 85"/>
              <a:gd name="T20" fmla="*/ 57 w 92"/>
              <a:gd name="T21" fmla="*/ 14 h 85"/>
              <a:gd name="T22" fmla="*/ 7 w 92"/>
              <a:gd name="T23" fmla="*/ 14 h 85"/>
              <a:gd name="T24" fmla="*/ 0 w 92"/>
              <a:gd name="T25" fmla="*/ 28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85"/>
              <a:gd name="T41" fmla="*/ 92 w 92"/>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85">
                <a:moveTo>
                  <a:pt x="0" y="28"/>
                </a:moveTo>
                <a:lnTo>
                  <a:pt x="7" y="50"/>
                </a:lnTo>
                <a:lnTo>
                  <a:pt x="21" y="71"/>
                </a:lnTo>
                <a:lnTo>
                  <a:pt x="42" y="85"/>
                </a:lnTo>
                <a:lnTo>
                  <a:pt x="64" y="71"/>
                </a:lnTo>
                <a:lnTo>
                  <a:pt x="71" y="64"/>
                </a:lnTo>
                <a:lnTo>
                  <a:pt x="92" y="43"/>
                </a:lnTo>
                <a:lnTo>
                  <a:pt x="92" y="0"/>
                </a:lnTo>
                <a:lnTo>
                  <a:pt x="71" y="14"/>
                </a:lnTo>
                <a:lnTo>
                  <a:pt x="64" y="14"/>
                </a:lnTo>
                <a:lnTo>
                  <a:pt x="57" y="14"/>
                </a:lnTo>
                <a:lnTo>
                  <a:pt x="7" y="14"/>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125" name="Freeform 123"/>
          <p:cNvSpPr>
            <a:spLocks/>
          </p:cNvSpPr>
          <p:nvPr/>
        </p:nvSpPr>
        <p:spPr bwMode="auto">
          <a:xfrm>
            <a:off x="6301185" y="2944883"/>
            <a:ext cx="171531" cy="188323"/>
          </a:xfrm>
          <a:custGeom>
            <a:avLst/>
            <a:gdLst>
              <a:gd name="T0" fmla="*/ 142 w 142"/>
              <a:gd name="T1" fmla="*/ 156 h 170"/>
              <a:gd name="T2" fmla="*/ 121 w 142"/>
              <a:gd name="T3" fmla="*/ 170 h 170"/>
              <a:gd name="T4" fmla="*/ 114 w 142"/>
              <a:gd name="T5" fmla="*/ 170 h 170"/>
              <a:gd name="T6" fmla="*/ 99 w 142"/>
              <a:gd name="T7" fmla="*/ 170 h 170"/>
              <a:gd name="T8" fmla="*/ 99 w 142"/>
              <a:gd name="T9" fmla="*/ 149 h 170"/>
              <a:gd name="T10" fmla="*/ 92 w 142"/>
              <a:gd name="T11" fmla="*/ 128 h 170"/>
              <a:gd name="T12" fmla="*/ 78 w 142"/>
              <a:gd name="T13" fmla="*/ 107 h 170"/>
              <a:gd name="T14" fmla="*/ 57 w 142"/>
              <a:gd name="T15" fmla="*/ 85 h 170"/>
              <a:gd name="T16" fmla="*/ 50 w 142"/>
              <a:gd name="T17" fmla="*/ 92 h 170"/>
              <a:gd name="T18" fmla="*/ 43 w 142"/>
              <a:gd name="T19" fmla="*/ 85 h 170"/>
              <a:gd name="T20" fmla="*/ 14 w 142"/>
              <a:gd name="T21" fmla="*/ 92 h 170"/>
              <a:gd name="T22" fmla="*/ 14 w 142"/>
              <a:gd name="T23" fmla="*/ 64 h 170"/>
              <a:gd name="T24" fmla="*/ 7 w 142"/>
              <a:gd name="T25" fmla="*/ 50 h 170"/>
              <a:gd name="T26" fmla="*/ 0 w 142"/>
              <a:gd name="T27" fmla="*/ 43 h 170"/>
              <a:gd name="T28" fmla="*/ 14 w 142"/>
              <a:gd name="T29" fmla="*/ 22 h 170"/>
              <a:gd name="T30" fmla="*/ 14 w 142"/>
              <a:gd name="T31" fmla="*/ 0 h 170"/>
              <a:gd name="T32" fmla="*/ 29 w 142"/>
              <a:gd name="T33" fmla="*/ 0 h 170"/>
              <a:gd name="T34" fmla="*/ 50 w 142"/>
              <a:gd name="T35" fmla="*/ 29 h 170"/>
              <a:gd name="T36" fmla="*/ 71 w 142"/>
              <a:gd name="T37" fmla="*/ 43 h 170"/>
              <a:gd name="T38" fmla="*/ 78 w 142"/>
              <a:gd name="T39" fmla="*/ 50 h 170"/>
              <a:gd name="T40" fmla="*/ 71 w 142"/>
              <a:gd name="T41" fmla="*/ 64 h 170"/>
              <a:gd name="T42" fmla="*/ 114 w 142"/>
              <a:gd name="T43" fmla="*/ 107 h 170"/>
              <a:gd name="T44" fmla="*/ 114 w 142"/>
              <a:gd name="T45" fmla="*/ 114 h 170"/>
              <a:gd name="T46" fmla="*/ 135 w 142"/>
              <a:gd name="T47" fmla="*/ 135 h 170"/>
              <a:gd name="T48" fmla="*/ 142 w 142"/>
              <a:gd name="T49" fmla="*/ 156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170"/>
              <a:gd name="T77" fmla="*/ 142 w 142"/>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170">
                <a:moveTo>
                  <a:pt x="142" y="156"/>
                </a:moveTo>
                <a:lnTo>
                  <a:pt x="121" y="170"/>
                </a:lnTo>
                <a:lnTo>
                  <a:pt x="114" y="170"/>
                </a:lnTo>
                <a:lnTo>
                  <a:pt x="99" y="170"/>
                </a:lnTo>
                <a:lnTo>
                  <a:pt x="99" y="149"/>
                </a:lnTo>
                <a:lnTo>
                  <a:pt x="92" y="128"/>
                </a:lnTo>
                <a:lnTo>
                  <a:pt x="78" y="107"/>
                </a:lnTo>
                <a:lnTo>
                  <a:pt x="57" y="85"/>
                </a:lnTo>
                <a:lnTo>
                  <a:pt x="50" y="92"/>
                </a:lnTo>
                <a:lnTo>
                  <a:pt x="43" y="85"/>
                </a:lnTo>
                <a:lnTo>
                  <a:pt x="14" y="92"/>
                </a:lnTo>
                <a:lnTo>
                  <a:pt x="14" y="64"/>
                </a:lnTo>
                <a:lnTo>
                  <a:pt x="7" y="50"/>
                </a:lnTo>
                <a:lnTo>
                  <a:pt x="0" y="43"/>
                </a:lnTo>
                <a:lnTo>
                  <a:pt x="14" y="22"/>
                </a:lnTo>
                <a:lnTo>
                  <a:pt x="14" y="0"/>
                </a:lnTo>
                <a:lnTo>
                  <a:pt x="29" y="0"/>
                </a:lnTo>
                <a:lnTo>
                  <a:pt x="50" y="29"/>
                </a:lnTo>
                <a:lnTo>
                  <a:pt x="71" y="43"/>
                </a:lnTo>
                <a:lnTo>
                  <a:pt x="78" y="50"/>
                </a:lnTo>
                <a:lnTo>
                  <a:pt x="71" y="64"/>
                </a:lnTo>
                <a:lnTo>
                  <a:pt x="114" y="107"/>
                </a:lnTo>
                <a:lnTo>
                  <a:pt x="114" y="114"/>
                </a:lnTo>
                <a:lnTo>
                  <a:pt x="135" y="135"/>
                </a:lnTo>
                <a:lnTo>
                  <a:pt x="142" y="156"/>
                </a:lnTo>
                <a:close/>
              </a:path>
            </a:pathLst>
          </a:custGeom>
          <a:solidFill>
            <a:schemeClr val="bg1"/>
          </a:solidFill>
          <a:ln w="6350" cmpd="sng">
            <a:solidFill>
              <a:schemeClr val="tx2"/>
            </a:solidFill>
            <a:round/>
            <a:headEnd/>
            <a:tailEnd/>
          </a:ln>
        </p:spPr>
        <p:txBody>
          <a:bodyPr/>
          <a:lstStyle/>
          <a:p>
            <a:endParaRPr lang="en-US"/>
          </a:p>
        </p:txBody>
      </p:sp>
      <p:sp>
        <p:nvSpPr>
          <p:cNvPr id="126" name="Freeform 124"/>
          <p:cNvSpPr>
            <a:spLocks/>
          </p:cNvSpPr>
          <p:nvPr/>
        </p:nvSpPr>
        <p:spPr bwMode="auto">
          <a:xfrm>
            <a:off x="6301185" y="2944883"/>
            <a:ext cx="171531" cy="188323"/>
          </a:xfrm>
          <a:custGeom>
            <a:avLst/>
            <a:gdLst>
              <a:gd name="T0" fmla="*/ 142 w 142"/>
              <a:gd name="T1" fmla="*/ 156 h 170"/>
              <a:gd name="T2" fmla="*/ 121 w 142"/>
              <a:gd name="T3" fmla="*/ 170 h 170"/>
              <a:gd name="T4" fmla="*/ 114 w 142"/>
              <a:gd name="T5" fmla="*/ 170 h 170"/>
              <a:gd name="T6" fmla="*/ 99 w 142"/>
              <a:gd name="T7" fmla="*/ 170 h 170"/>
              <a:gd name="T8" fmla="*/ 99 w 142"/>
              <a:gd name="T9" fmla="*/ 149 h 170"/>
              <a:gd name="T10" fmla="*/ 92 w 142"/>
              <a:gd name="T11" fmla="*/ 128 h 170"/>
              <a:gd name="T12" fmla="*/ 78 w 142"/>
              <a:gd name="T13" fmla="*/ 107 h 170"/>
              <a:gd name="T14" fmla="*/ 57 w 142"/>
              <a:gd name="T15" fmla="*/ 85 h 170"/>
              <a:gd name="T16" fmla="*/ 50 w 142"/>
              <a:gd name="T17" fmla="*/ 92 h 170"/>
              <a:gd name="T18" fmla="*/ 43 w 142"/>
              <a:gd name="T19" fmla="*/ 85 h 170"/>
              <a:gd name="T20" fmla="*/ 14 w 142"/>
              <a:gd name="T21" fmla="*/ 92 h 170"/>
              <a:gd name="T22" fmla="*/ 14 w 142"/>
              <a:gd name="T23" fmla="*/ 64 h 170"/>
              <a:gd name="T24" fmla="*/ 7 w 142"/>
              <a:gd name="T25" fmla="*/ 50 h 170"/>
              <a:gd name="T26" fmla="*/ 0 w 142"/>
              <a:gd name="T27" fmla="*/ 43 h 170"/>
              <a:gd name="T28" fmla="*/ 14 w 142"/>
              <a:gd name="T29" fmla="*/ 22 h 170"/>
              <a:gd name="T30" fmla="*/ 14 w 142"/>
              <a:gd name="T31" fmla="*/ 0 h 170"/>
              <a:gd name="T32" fmla="*/ 29 w 142"/>
              <a:gd name="T33" fmla="*/ 0 h 170"/>
              <a:gd name="T34" fmla="*/ 50 w 142"/>
              <a:gd name="T35" fmla="*/ 29 h 170"/>
              <a:gd name="T36" fmla="*/ 71 w 142"/>
              <a:gd name="T37" fmla="*/ 43 h 170"/>
              <a:gd name="T38" fmla="*/ 78 w 142"/>
              <a:gd name="T39" fmla="*/ 50 h 170"/>
              <a:gd name="T40" fmla="*/ 71 w 142"/>
              <a:gd name="T41" fmla="*/ 64 h 170"/>
              <a:gd name="T42" fmla="*/ 114 w 142"/>
              <a:gd name="T43" fmla="*/ 107 h 170"/>
              <a:gd name="T44" fmla="*/ 114 w 142"/>
              <a:gd name="T45" fmla="*/ 114 h 170"/>
              <a:gd name="T46" fmla="*/ 135 w 142"/>
              <a:gd name="T47" fmla="*/ 135 h 170"/>
              <a:gd name="T48" fmla="*/ 142 w 142"/>
              <a:gd name="T49" fmla="*/ 156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170"/>
              <a:gd name="T77" fmla="*/ 142 w 142"/>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170">
                <a:moveTo>
                  <a:pt x="142" y="156"/>
                </a:moveTo>
                <a:lnTo>
                  <a:pt x="121" y="170"/>
                </a:lnTo>
                <a:lnTo>
                  <a:pt x="114" y="170"/>
                </a:lnTo>
                <a:lnTo>
                  <a:pt x="99" y="170"/>
                </a:lnTo>
                <a:lnTo>
                  <a:pt x="99" y="149"/>
                </a:lnTo>
                <a:lnTo>
                  <a:pt x="92" y="128"/>
                </a:lnTo>
                <a:lnTo>
                  <a:pt x="78" y="107"/>
                </a:lnTo>
                <a:lnTo>
                  <a:pt x="57" y="85"/>
                </a:lnTo>
                <a:lnTo>
                  <a:pt x="50" y="92"/>
                </a:lnTo>
                <a:lnTo>
                  <a:pt x="43" y="85"/>
                </a:lnTo>
                <a:lnTo>
                  <a:pt x="14" y="92"/>
                </a:lnTo>
                <a:lnTo>
                  <a:pt x="14" y="64"/>
                </a:lnTo>
                <a:lnTo>
                  <a:pt x="7" y="50"/>
                </a:lnTo>
                <a:lnTo>
                  <a:pt x="0" y="43"/>
                </a:lnTo>
                <a:lnTo>
                  <a:pt x="14" y="22"/>
                </a:lnTo>
                <a:lnTo>
                  <a:pt x="14" y="0"/>
                </a:lnTo>
                <a:lnTo>
                  <a:pt x="29" y="0"/>
                </a:lnTo>
                <a:lnTo>
                  <a:pt x="50" y="29"/>
                </a:lnTo>
                <a:lnTo>
                  <a:pt x="71" y="43"/>
                </a:lnTo>
                <a:lnTo>
                  <a:pt x="78" y="50"/>
                </a:lnTo>
                <a:lnTo>
                  <a:pt x="71" y="64"/>
                </a:lnTo>
                <a:lnTo>
                  <a:pt x="114" y="107"/>
                </a:lnTo>
                <a:lnTo>
                  <a:pt x="114" y="114"/>
                </a:lnTo>
                <a:lnTo>
                  <a:pt x="135" y="135"/>
                </a:lnTo>
                <a:lnTo>
                  <a:pt x="142"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27" name="Freeform 125"/>
          <p:cNvSpPr>
            <a:spLocks/>
          </p:cNvSpPr>
          <p:nvPr/>
        </p:nvSpPr>
        <p:spPr bwMode="auto">
          <a:xfrm>
            <a:off x="5668211" y="2270246"/>
            <a:ext cx="1104080" cy="722273"/>
          </a:xfrm>
          <a:custGeom>
            <a:avLst/>
            <a:gdLst>
              <a:gd name="T0" fmla="*/ 135 w 914"/>
              <a:gd name="T1" fmla="*/ 128 h 652"/>
              <a:gd name="T2" fmla="*/ 99 w 914"/>
              <a:gd name="T3" fmla="*/ 156 h 652"/>
              <a:gd name="T4" fmla="*/ 85 w 914"/>
              <a:gd name="T5" fmla="*/ 220 h 652"/>
              <a:gd name="T6" fmla="*/ 42 w 914"/>
              <a:gd name="T7" fmla="*/ 248 h 652"/>
              <a:gd name="T8" fmla="*/ 0 w 914"/>
              <a:gd name="T9" fmla="*/ 269 h 652"/>
              <a:gd name="T10" fmla="*/ 7 w 914"/>
              <a:gd name="T11" fmla="*/ 298 h 652"/>
              <a:gd name="T12" fmla="*/ 21 w 914"/>
              <a:gd name="T13" fmla="*/ 326 h 652"/>
              <a:gd name="T14" fmla="*/ 85 w 914"/>
              <a:gd name="T15" fmla="*/ 354 h 652"/>
              <a:gd name="T16" fmla="*/ 127 w 914"/>
              <a:gd name="T17" fmla="*/ 368 h 652"/>
              <a:gd name="T18" fmla="*/ 106 w 914"/>
              <a:gd name="T19" fmla="*/ 411 h 652"/>
              <a:gd name="T20" fmla="*/ 156 w 914"/>
              <a:gd name="T21" fmla="*/ 461 h 652"/>
              <a:gd name="T22" fmla="*/ 212 w 914"/>
              <a:gd name="T23" fmla="*/ 475 h 652"/>
              <a:gd name="T24" fmla="*/ 297 w 914"/>
              <a:gd name="T25" fmla="*/ 503 h 652"/>
              <a:gd name="T26" fmla="*/ 347 w 914"/>
              <a:gd name="T27" fmla="*/ 503 h 652"/>
              <a:gd name="T28" fmla="*/ 411 w 914"/>
              <a:gd name="T29" fmla="*/ 475 h 652"/>
              <a:gd name="T30" fmla="*/ 475 w 914"/>
              <a:gd name="T31" fmla="*/ 524 h 652"/>
              <a:gd name="T32" fmla="*/ 489 w 914"/>
              <a:gd name="T33" fmla="*/ 602 h 652"/>
              <a:gd name="T34" fmla="*/ 517 w 914"/>
              <a:gd name="T35" fmla="*/ 631 h 652"/>
              <a:gd name="T36" fmla="*/ 553 w 914"/>
              <a:gd name="T37" fmla="*/ 609 h 652"/>
              <a:gd name="T38" fmla="*/ 623 w 914"/>
              <a:gd name="T39" fmla="*/ 609 h 652"/>
              <a:gd name="T40" fmla="*/ 694 w 914"/>
              <a:gd name="T41" fmla="*/ 631 h 652"/>
              <a:gd name="T42" fmla="*/ 701 w 914"/>
              <a:gd name="T43" fmla="*/ 638 h 652"/>
              <a:gd name="T44" fmla="*/ 751 w 914"/>
              <a:gd name="T45" fmla="*/ 616 h 652"/>
              <a:gd name="T46" fmla="*/ 765 w 914"/>
              <a:gd name="T47" fmla="*/ 609 h 652"/>
              <a:gd name="T48" fmla="*/ 815 w 914"/>
              <a:gd name="T49" fmla="*/ 567 h 652"/>
              <a:gd name="T50" fmla="*/ 843 w 914"/>
              <a:gd name="T51" fmla="*/ 524 h 652"/>
              <a:gd name="T52" fmla="*/ 857 w 914"/>
              <a:gd name="T53" fmla="*/ 461 h 652"/>
              <a:gd name="T54" fmla="*/ 843 w 914"/>
              <a:gd name="T55" fmla="*/ 432 h 652"/>
              <a:gd name="T56" fmla="*/ 808 w 914"/>
              <a:gd name="T57" fmla="*/ 383 h 652"/>
              <a:gd name="T58" fmla="*/ 808 w 914"/>
              <a:gd name="T59" fmla="*/ 326 h 652"/>
              <a:gd name="T60" fmla="*/ 786 w 914"/>
              <a:gd name="T61" fmla="*/ 305 h 652"/>
              <a:gd name="T62" fmla="*/ 723 w 914"/>
              <a:gd name="T63" fmla="*/ 298 h 652"/>
              <a:gd name="T64" fmla="*/ 744 w 914"/>
              <a:gd name="T65" fmla="*/ 276 h 652"/>
              <a:gd name="T66" fmla="*/ 772 w 914"/>
              <a:gd name="T67" fmla="*/ 255 h 652"/>
              <a:gd name="T68" fmla="*/ 786 w 914"/>
              <a:gd name="T69" fmla="*/ 283 h 652"/>
              <a:gd name="T70" fmla="*/ 815 w 914"/>
              <a:gd name="T71" fmla="*/ 276 h 652"/>
              <a:gd name="T72" fmla="*/ 871 w 914"/>
              <a:gd name="T73" fmla="*/ 234 h 652"/>
              <a:gd name="T74" fmla="*/ 900 w 914"/>
              <a:gd name="T75" fmla="*/ 213 h 652"/>
              <a:gd name="T76" fmla="*/ 893 w 914"/>
              <a:gd name="T77" fmla="*/ 156 h 652"/>
              <a:gd name="T78" fmla="*/ 900 w 914"/>
              <a:gd name="T79" fmla="*/ 121 h 652"/>
              <a:gd name="T80" fmla="*/ 850 w 914"/>
              <a:gd name="T81" fmla="*/ 121 h 652"/>
              <a:gd name="T82" fmla="*/ 765 w 914"/>
              <a:gd name="T83" fmla="*/ 71 h 652"/>
              <a:gd name="T84" fmla="*/ 659 w 914"/>
              <a:gd name="T85" fmla="*/ 0 h 652"/>
              <a:gd name="T86" fmla="*/ 638 w 914"/>
              <a:gd name="T87" fmla="*/ 36 h 652"/>
              <a:gd name="T88" fmla="*/ 616 w 914"/>
              <a:gd name="T89" fmla="*/ 71 h 652"/>
              <a:gd name="T90" fmla="*/ 602 w 914"/>
              <a:gd name="T91" fmla="*/ 121 h 652"/>
              <a:gd name="T92" fmla="*/ 659 w 914"/>
              <a:gd name="T93" fmla="*/ 121 h 652"/>
              <a:gd name="T94" fmla="*/ 623 w 914"/>
              <a:gd name="T95" fmla="*/ 149 h 652"/>
              <a:gd name="T96" fmla="*/ 581 w 914"/>
              <a:gd name="T97" fmla="*/ 170 h 652"/>
              <a:gd name="T98" fmla="*/ 567 w 914"/>
              <a:gd name="T99" fmla="*/ 213 h 652"/>
              <a:gd name="T100" fmla="*/ 411 w 914"/>
              <a:gd name="T101" fmla="*/ 213 h 652"/>
              <a:gd name="T102" fmla="*/ 234 w 914"/>
              <a:gd name="T103" fmla="*/ 156 h 652"/>
              <a:gd name="T104" fmla="*/ 177 w 914"/>
              <a:gd name="T105" fmla="*/ 106 h 6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14"/>
              <a:gd name="T160" fmla="*/ 0 h 652"/>
              <a:gd name="T161" fmla="*/ 914 w 914"/>
              <a:gd name="T162" fmla="*/ 652 h 65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14" h="652">
                <a:moveTo>
                  <a:pt x="149" y="99"/>
                </a:moveTo>
                <a:lnTo>
                  <a:pt x="135" y="106"/>
                </a:lnTo>
                <a:lnTo>
                  <a:pt x="135" y="128"/>
                </a:lnTo>
                <a:lnTo>
                  <a:pt x="127" y="128"/>
                </a:lnTo>
                <a:lnTo>
                  <a:pt x="99" y="128"/>
                </a:lnTo>
                <a:lnTo>
                  <a:pt x="99" y="156"/>
                </a:lnTo>
                <a:lnTo>
                  <a:pt x="71" y="170"/>
                </a:lnTo>
                <a:lnTo>
                  <a:pt x="85" y="198"/>
                </a:lnTo>
                <a:lnTo>
                  <a:pt x="85" y="220"/>
                </a:lnTo>
                <a:lnTo>
                  <a:pt x="85" y="234"/>
                </a:lnTo>
                <a:lnTo>
                  <a:pt x="64" y="248"/>
                </a:lnTo>
                <a:lnTo>
                  <a:pt x="42" y="248"/>
                </a:lnTo>
                <a:lnTo>
                  <a:pt x="42" y="255"/>
                </a:lnTo>
                <a:lnTo>
                  <a:pt x="7" y="255"/>
                </a:lnTo>
                <a:lnTo>
                  <a:pt x="0" y="269"/>
                </a:lnTo>
                <a:lnTo>
                  <a:pt x="0" y="276"/>
                </a:lnTo>
                <a:lnTo>
                  <a:pt x="0" y="283"/>
                </a:lnTo>
                <a:lnTo>
                  <a:pt x="7" y="298"/>
                </a:lnTo>
                <a:lnTo>
                  <a:pt x="21" y="298"/>
                </a:lnTo>
                <a:lnTo>
                  <a:pt x="21" y="319"/>
                </a:lnTo>
                <a:lnTo>
                  <a:pt x="21" y="326"/>
                </a:lnTo>
                <a:lnTo>
                  <a:pt x="42" y="326"/>
                </a:lnTo>
                <a:lnTo>
                  <a:pt x="49" y="347"/>
                </a:lnTo>
                <a:lnTo>
                  <a:pt x="85" y="354"/>
                </a:lnTo>
                <a:lnTo>
                  <a:pt x="106" y="347"/>
                </a:lnTo>
                <a:lnTo>
                  <a:pt x="127" y="354"/>
                </a:lnTo>
                <a:lnTo>
                  <a:pt x="127" y="368"/>
                </a:lnTo>
                <a:lnTo>
                  <a:pt x="113" y="390"/>
                </a:lnTo>
                <a:lnTo>
                  <a:pt x="127" y="411"/>
                </a:lnTo>
                <a:lnTo>
                  <a:pt x="106" y="411"/>
                </a:lnTo>
                <a:lnTo>
                  <a:pt x="106" y="425"/>
                </a:lnTo>
                <a:lnTo>
                  <a:pt x="127" y="446"/>
                </a:lnTo>
                <a:lnTo>
                  <a:pt x="156" y="461"/>
                </a:lnTo>
                <a:lnTo>
                  <a:pt x="177" y="461"/>
                </a:lnTo>
                <a:lnTo>
                  <a:pt x="198" y="482"/>
                </a:lnTo>
                <a:lnTo>
                  <a:pt x="212" y="475"/>
                </a:lnTo>
                <a:lnTo>
                  <a:pt x="255" y="503"/>
                </a:lnTo>
                <a:lnTo>
                  <a:pt x="283" y="503"/>
                </a:lnTo>
                <a:lnTo>
                  <a:pt x="297" y="503"/>
                </a:lnTo>
                <a:lnTo>
                  <a:pt x="305" y="517"/>
                </a:lnTo>
                <a:lnTo>
                  <a:pt x="319" y="489"/>
                </a:lnTo>
                <a:lnTo>
                  <a:pt x="347" y="503"/>
                </a:lnTo>
                <a:lnTo>
                  <a:pt x="375" y="489"/>
                </a:lnTo>
                <a:lnTo>
                  <a:pt x="397" y="475"/>
                </a:lnTo>
                <a:lnTo>
                  <a:pt x="411" y="475"/>
                </a:lnTo>
                <a:lnTo>
                  <a:pt x="446" y="503"/>
                </a:lnTo>
                <a:lnTo>
                  <a:pt x="468" y="503"/>
                </a:lnTo>
                <a:lnTo>
                  <a:pt x="475" y="524"/>
                </a:lnTo>
                <a:lnTo>
                  <a:pt x="468" y="588"/>
                </a:lnTo>
                <a:lnTo>
                  <a:pt x="489" y="581"/>
                </a:lnTo>
                <a:lnTo>
                  <a:pt x="489" y="602"/>
                </a:lnTo>
                <a:lnTo>
                  <a:pt x="503" y="602"/>
                </a:lnTo>
                <a:lnTo>
                  <a:pt x="503" y="616"/>
                </a:lnTo>
                <a:lnTo>
                  <a:pt x="517" y="631"/>
                </a:lnTo>
                <a:lnTo>
                  <a:pt x="538" y="631"/>
                </a:lnTo>
                <a:lnTo>
                  <a:pt x="538" y="609"/>
                </a:lnTo>
                <a:lnTo>
                  <a:pt x="553" y="609"/>
                </a:lnTo>
                <a:lnTo>
                  <a:pt x="567" y="609"/>
                </a:lnTo>
                <a:lnTo>
                  <a:pt x="602" y="602"/>
                </a:lnTo>
                <a:lnTo>
                  <a:pt x="623" y="609"/>
                </a:lnTo>
                <a:lnTo>
                  <a:pt x="638" y="616"/>
                </a:lnTo>
                <a:lnTo>
                  <a:pt x="659" y="631"/>
                </a:lnTo>
                <a:lnTo>
                  <a:pt x="694" y="631"/>
                </a:lnTo>
                <a:lnTo>
                  <a:pt x="694" y="652"/>
                </a:lnTo>
                <a:lnTo>
                  <a:pt x="701" y="652"/>
                </a:lnTo>
                <a:lnTo>
                  <a:pt x="701" y="638"/>
                </a:lnTo>
                <a:lnTo>
                  <a:pt x="744" y="616"/>
                </a:lnTo>
                <a:lnTo>
                  <a:pt x="744" y="609"/>
                </a:lnTo>
                <a:lnTo>
                  <a:pt x="751" y="616"/>
                </a:lnTo>
                <a:lnTo>
                  <a:pt x="751" y="609"/>
                </a:lnTo>
                <a:lnTo>
                  <a:pt x="765" y="616"/>
                </a:lnTo>
                <a:lnTo>
                  <a:pt x="765" y="609"/>
                </a:lnTo>
                <a:lnTo>
                  <a:pt x="794" y="602"/>
                </a:lnTo>
                <a:lnTo>
                  <a:pt x="815" y="581"/>
                </a:lnTo>
                <a:lnTo>
                  <a:pt x="815" y="567"/>
                </a:lnTo>
                <a:lnTo>
                  <a:pt x="829" y="567"/>
                </a:lnTo>
                <a:lnTo>
                  <a:pt x="843" y="546"/>
                </a:lnTo>
                <a:lnTo>
                  <a:pt x="843" y="524"/>
                </a:lnTo>
                <a:lnTo>
                  <a:pt x="850" y="503"/>
                </a:lnTo>
                <a:lnTo>
                  <a:pt x="857" y="489"/>
                </a:lnTo>
                <a:lnTo>
                  <a:pt x="857" y="461"/>
                </a:lnTo>
                <a:lnTo>
                  <a:pt x="829" y="453"/>
                </a:lnTo>
                <a:lnTo>
                  <a:pt x="850" y="446"/>
                </a:lnTo>
                <a:lnTo>
                  <a:pt x="843" y="432"/>
                </a:lnTo>
                <a:lnTo>
                  <a:pt x="850" y="432"/>
                </a:lnTo>
                <a:lnTo>
                  <a:pt x="829" y="411"/>
                </a:lnTo>
                <a:lnTo>
                  <a:pt x="808" y="383"/>
                </a:lnTo>
                <a:lnTo>
                  <a:pt x="772" y="368"/>
                </a:lnTo>
                <a:lnTo>
                  <a:pt x="794" y="333"/>
                </a:lnTo>
                <a:lnTo>
                  <a:pt x="808" y="326"/>
                </a:lnTo>
                <a:lnTo>
                  <a:pt x="815" y="326"/>
                </a:lnTo>
                <a:lnTo>
                  <a:pt x="815" y="319"/>
                </a:lnTo>
                <a:lnTo>
                  <a:pt x="786" y="305"/>
                </a:lnTo>
                <a:lnTo>
                  <a:pt x="772" y="326"/>
                </a:lnTo>
                <a:lnTo>
                  <a:pt x="765" y="326"/>
                </a:lnTo>
                <a:lnTo>
                  <a:pt x="723" y="298"/>
                </a:lnTo>
                <a:lnTo>
                  <a:pt x="723" y="283"/>
                </a:lnTo>
                <a:lnTo>
                  <a:pt x="744" y="283"/>
                </a:lnTo>
                <a:lnTo>
                  <a:pt x="744" y="276"/>
                </a:lnTo>
                <a:lnTo>
                  <a:pt x="751" y="269"/>
                </a:lnTo>
                <a:lnTo>
                  <a:pt x="765" y="248"/>
                </a:lnTo>
                <a:lnTo>
                  <a:pt x="772" y="255"/>
                </a:lnTo>
                <a:lnTo>
                  <a:pt x="786" y="255"/>
                </a:lnTo>
                <a:lnTo>
                  <a:pt x="772" y="276"/>
                </a:lnTo>
                <a:lnTo>
                  <a:pt x="786" y="283"/>
                </a:lnTo>
                <a:lnTo>
                  <a:pt x="786" y="298"/>
                </a:lnTo>
                <a:lnTo>
                  <a:pt x="808" y="276"/>
                </a:lnTo>
                <a:lnTo>
                  <a:pt x="815" y="276"/>
                </a:lnTo>
                <a:lnTo>
                  <a:pt x="850" y="234"/>
                </a:lnTo>
                <a:lnTo>
                  <a:pt x="871" y="248"/>
                </a:lnTo>
                <a:lnTo>
                  <a:pt x="871" y="234"/>
                </a:lnTo>
                <a:lnTo>
                  <a:pt x="879" y="220"/>
                </a:lnTo>
                <a:lnTo>
                  <a:pt x="879" y="213"/>
                </a:lnTo>
                <a:lnTo>
                  <a:pt x="900" y="213"/>
                </a:lnTo>
                <a:lnTo>
                  <a:pt x="900" y="198"/>
                </a:lnTo>
                <a:lnTo>
                  <a:pt x="879" y="170"/>
                </a:lnTo>
                <a:lnTo>
                  <a:pt x="893" y="156"/>
                </a:lnTo>
                <a:lnTo>
                  <a:pt x="914" y="170"/>
                </a:lnTo>
                <a:lnTo>
                  <a:pt x="900" y="128"/>
                </a:lnTo>
                <a:lnTo>
                  <a:pt x="900" y="121"/>
                </a:lnTo>
                <a:lnTo>
                  <a:pt x="893" y="99"/>
                </a:lnTo>
                <a:lnTo>
                  <a:pt x="857" y="121"/>
                </a:lnTo>
                <a:lnTo>
                  <a:pt x="850" y="121"/>
                </a:lnTo>
                <a:lnTo>
                  <a:pt x="829" y="99"/>
                </a:lnTo>
                <a:lnTo>
                  <a:pt x="794" y="85"/>
                </a:lnTo>
                <a:lnTo>
                  <a:pt x="765" y="71"/>
                </a:lnTo>
                <a:lnTo>
                  <a:pt x="744" y="57"/>
                </a:lnTo>
                <a:lnTo>
                  <a:pt x="701" y="14"/>
                </a:lnTo>
                <a:lnTo>
                  <a:pt x="659" y="0"/>
                </a:lnTo>
                <a:lnTo>
                  <a:pt x="623" y="14"/>
                </a:lnTo>
                <a:lnTo>
                  <a:pt x="616" y="21"/>
                </a:lnTo>
                <a:lnTo>
                  <a:pt x="638" y="36"/>
                </a:lnTo>
                <a:lnTo>
                  <a:pt x="623" y="43"/>
                </a:lnTo>
                <a:lnTo>
                  <a:pt x="638" y="64"/>
                </a:lnTo>
                <a:lnTo>
                  <a:pt x="616" y="71"/>
                </a:lnTo>
                <a:lnTo>
                  <a:pt x="595" y="71"/>
                </a:lnTo>
                <a:lnTo>
                  <a:pt x="581" y="85"/>
                </a:lnTo>
                <a:lnTo>
                  <a:pt x="602" y="121"/>
                </a:lnTo>
                <a:lnTo>
                  <a:pt x="623" y="121"/>
                </a:lnTo>
                <a:lnTo>
                  <a:pt x="645" y="106"/>
                </a:lnTo>
                <a:lnTo>
                  <a:pt x="659" y="121"/>
                </a:lnTo>
                <a:lnTo>
                  <a:pt x="666" y="142"/>
                </a:lnTo>
                <a:lnTo>
                  <a:pt x="638" y="142"/>
                </a:lnTo>
                <a:lnTo>
                  <a:pt x="623" y="149"/>
                </a:lnTo>
                <a:lnTo>
                  <a:pt x="616" y="156"/>
                </a:lnTo>
                <a:lnTo>
                  <a:pt x="602" y="170"/>
                </a:lnTo>
                <a:lnTo>
                  <a:pt x="581" y="170"/>
                </a:lnTo>
                <a:lnTo>
                  <a:pt x="574" y="177"/>
                </a:lnTo>
                <a:lnTo>
                  <a:pt x="581" y="191"/>
                </a:lnTo>
                <a:lnTo>
                  <a:pt x="567" y="213"/>
                </a:lnTo>
                <a:lnTo>
                  <a:pt x="531" y="220"/>
                </a:lnTo>
                <a:lnTo>
                  <a:pt x="489" y="234"/>
                </a:lnTo>
                <a:lnTo>
                  <a:pt x="411" y="213"/>
                </a:lnTo>
                <a:lnTo>
                  <a:pt x="347" y="213"/>
                </a:lnTo>
                <a:lnTo>
                  <a:pt x="305" y="177"/>
                </a:lnTo>
                <a:lnTo>
                  <a:pt x="234" y="156"/>
                </a:lnTo>
                <a:lnTo>
                  <a:pt x="220" y="128"/>
                </a:lnTo>
                <a:lnTo>
                  <a:pt x="198" y="121"/>
                </a:lnTo>
                <a:lnTo>
                  <a:pt x="177" y="106"/>
                </a:lnTo>
                <a:lnTo>
                  <a:pt x="156" y="85"/>
                </a:lnTo>
                <a:lnTo>
                  <a:pt x="149" y="99"/>
                </a:lnTo>
                <a:close/>
              </a:path>
            </a:pathLst>
          </a:custGeom>
          <a:solidFill>
            <a:schemeClr val="bg1"/>
          </a:solidFill>
          <a:ln w="6350" cmpd="sng">
            <a:solidFill>
              <a:schemeClr val="tx2"/>
            </a:solidFill>
            <a:round/>
            <a:headEnd/>
            <a:tailEnd/>
          </a:ln>
        </p:spPr>
        <p:txBody>
          <a:bodyPr/>
          <a:lstStyle/>
          <a:p>
            <a:endParaRPr lang="en-US"/>
          </a:p>
        </p:txBody>
      </p:sp>
      <p:sp>
        <p:nvSpPr>
          <p:cNvPr id="128" name="Freeform 126"/>
          <p:cNvSpPr>
            <a:spLocks/>
          </p:cNvSpPr>
          <p:nvPr/>
        </p:nvSpPr>
        <p:spPr bwMode="auto">
          <a:xfrm>
            <a:off x="5668211" y="2270246"/>
            <a:ext cx="1104080" cy="722273"/>
          </a:xfrm>
          <a:custGeom>
            <a:avLst/>
            <a:gdLst>
              <a:gd name="T0" fmla="*/ 135 w 914"/>
              <a:gd name="T1" fmla="*/ 128 h 652"/>
              <a:gd name="T2" fmla="*/ 99 w 914"/>
              <a:gd name="T3" fmla="*/ 156 h 652"/>
              <a:gd name="T4" fmla="*/ 85 w 914"/>
              <a:gd name="T5" fmla="*/ 220 h 652"/>
              <a:gd name="T6" fmla="*/ 42 w 914"/>
              <a:gd name="T7" fmla="*/ 248 h 652"/>
              <a:gd name="T8" fmla="*/ 0 w 914"/>
              <a:gd name="T9" fmla="*/ 269 h 652"/>
              <a:gd name="T10" fmla="*/ 7 w 914"/>
              <a:gd name="T11" fmla="*/ 298 h 652"/>
              <a:gd name="T12" fmla="*/ 21 w 914"/>
              <a:gd name="T13" fmla="*/ 326 h 652"/>
              <a:gd name="T14" fmla="*/ 85 w 914"/>
              <a:gd name="T15" fmla="*/ 354 h 652"/>
              <a:gd name="T16" fmla="*/ 127 w 914"/>
              <a:gd name="T17" fmla="*/ 368 h 652"/>
              <a:gd name="T18" fmla="*/ 106 w 914"/>
              <a:gd name="T19" fmla="*/ 411 h 652"/>
              <a:gd name="T20" fmla="*/ 156 w 914"/>
              <a:gd name="T21" fmla="*/ 461 h 652"/>
              <a:gd name="T22" fmla="*/ 212 w 914"/>
              <a:gd name="T23" fmla="*/ 475 h 652"/>
              <a:gd name="T24" fmla="*/ 297 w 914"/>
              <a:gd name="T25" fmla="*/ 503 h 652"/>
              <a:gd name="T26" fmla="*/ 347 w 914"/>
              <a:gd name="T27" fmla="*/ 503 h 652"/>
              <a:gd name="T28" fmla="*/ 411 w 914"/>
              <a:gd name="T29" fmla="*/ 475 h 652"/>
              <a:gd name="T30" fmla="*/ 475 w 914"/>
              <a:gd name="T31" fmla="*/ 524 h 652"/>
              <a:gd name="T32" fmla="*/ 489 w 914"/>
              <a:gd name="T33" fmla="*/ 602 h 652"/>
              <a:gd name="T34" fmla="*/ 517 w 914"/>
              <a:gd name="T35" fmla="*/ 631 h 652"/>
              <a:gd name="T36" fmla="*/ 553 w 914"/>
              <a:gd name="T37" fmla="*/ 609 h 652"/>
              <a:gd name="T38" fmla="*/ 623 w 914"/>
              <a:gd name="T39" fmla="*/ 609 h 652"/>
              <a:gd name="T40" fmla="*/ 694 w 914"/>
              <a:gd name="T41" fmla="*/ 631 h 652"/>
              <a:gd name="T42" fmla="*/ 701 w 914"/>
              <a:gd name="T43" fmla="*/ 638 h 652"/>
              <a:gd name="T44" fmla="*/ 751 w 914"/>
              <a:gd name="T45" fmla="*/ 616 h 652"/>
              <a:gd name="T46" fmla="*/ 765 w 914"/>
              <a:gd name="T47" fmla="*/ 609 h 652"/>
              <a:gd name="T48" fmla="*/ 815 w 914"/>
              <a:gd name="T49" fmla="*/ 567 h 652"/>
              <a:gd name="T50" fmla="*/ 843 w 914"/>
              <a:gd name="T51" fmla="*/ 524 h 652"/>
              <a:gd name="T52" fmla="*/ 857 w 914"/>
              <a:gd name="T53" fmla="*/ 461 h 652"/>
              <a:gd name="T54" fmla="*/ 843 w 914"/>
              <a:gd name="T55" fmla="*/ 432 h 652"/>
              <a:gd name="T56" fmla="*/ 808 w 914"/>
              <a:gd name="T57" fmla="*/ 383 h 652"/>
              <a:gd name="T58" fmla="*/ 808 w 914"/>
              <a:gd name="T59" fmla="*/ 326 h 652"/>
              <a:gd name="T60" fmla="*/ 786 w 914"/>
              <a:gd name="T61" fmla="*/ 305 h 652"/>
              <a:gd name="T62" fmla="*/ 723 w 914"/>
              <a:gd name="T63" fmla="*/ 298 h 652"/>
              <a:gd name="T64" fmla="*/ 744 w 914"/>
              <a:gd name="T65" fmla="*/ 276 h 652"/>
              <a:gd name="T66" fmla="*/ 772 w 914"/>
              <a:gd name="T67" fmla="*/ 255 h 652"/>
              <a:gd name="T68" fmla="*/ 786 w 914"/>
              <a:gd name="T69" fmla="*/ 283 h 652"/>
              <a:gd name="T70" fmla="*/ 815 w 914"/>
              <a:gd name="T71" fmla="*/ 276 h 652"/>
              <a:gd name="T72" fmla="*/ 871 w 914"/>
              <a:gd name="T73" fmla="*/ 234 h 652"/>
              <a:gd name="T74" fmla="*/ 900 w 914"/>
              <a:gd name="T75" fmla="*/ 213 h 652"/>
              <a:gd name="T76" fmla="*/ 893 w 914"/>
              <a:gd name="T77" fmla="*/ 156 h 652"/>
              <a:gd name="T78" fmla="*/ 900 w 914"/>
              <a:gd name="T79" fmla="*/ 121 h 652"/>
              <a:gd name="T80" fmla="*/ 850 w 914"/>
              <a:gd name="T81" fmla="*/ 121 h 652"/>
              <a:gd name="T82" fmla="*/ 765 w 914"/>
              <a:gd name="T83" fmla="*/ 71 h 652"/>
              <a:gd name="T84" fmla="*/ 659 w 914"/>
              <a:gd name="T85" fmla="*/ 0 h 652"/>
              <a:gd name="T86" fmla="*/ 638 w 914"/>
              <a:gd name="T87" fmla="*/ 36 h 652"/>
              <a:gd name="T88" fmla="*/ 616 w 914"/>
              <a:gd name="T89" fmla="*/ 71 h 652"/>
              <a:gd name="T90" fmla="*/ 602 w 914"/>
              <a:gd name="T91" fmla="*/ 121 h 652"/>
              <a:gd name="T92" fmla="*/ 659 w 914"/>
              <a:gd name="T93" fmla="*/ 121 h 652"/>
              <a:gd name="T94" fmla="*/ 623 w 914"/>
              <a:gd name="T95" fmla="*/ 149 h 652"/>
              <a:gd name="T96" fmla="*/ 581 w 914"/>
              <a:gd name="T97" fmla="*/ 170 h 652"/>
              <a:gd name="T98" fmla="*/ 567 w 914"/>
              <a:gd name="T99" fmla="*/ 213 h 652"/>
              <a:gd name="T100" fmla="*/ 411 w 914"/>
              <a:gd name="T101" fmla="*/ 213 h 652"/>
              <a:gd name="T102" fmla="*/ 234 w 914"/>
              <a:gd name="T103" fmla="*/ 156 h 652"/>
              <a:gd name="T104" fmla="*/ 177 w 914"/>
              <a:gd name="T105" fmla="*/ 106 h 6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14"/>
              <a:gd name="T160" fmla="*/ 0 h 652"/>
              <a:gd name="T161" fmla="*/ 914 w 914"/>
              <a:gd name="T162" fmla="*/ 652 h 65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14" h="652">
                <a:moveTo>
                  <a:pt x="149" y="99"/>
                </a:moveTo>
                <a:lnTo>
                  <a:pt x="135" y="106"/>
                </a:lnTo>
                <a:lnTo>
                  <a:pt x="135" y="128"/>
                </a:lnTo>
                <a:lnTo>
                  <a:pt x="127" y="128"/>
                </a:lnTo>
                <a:lnTo>
                  <a:pt x="99" y="128"/>
                </a:lnTo>
                <a:lnTo>
                  <a:pt x="99" y="156"/>
                </a:lnTo>
                <a:lnTo>
                  <a:pt x="71" y="170"/>
                </a:lnTo>
                <a:lnTo>
                  <a:pt x="85" y="198"/>
                </a:lnTo>
                <a:lnTo>
                  <a:pt x="85" y="220"/>
                </a:lnTo>
                <a:lnTo>
                  <a:pt x="85" y="234"/>
                </a:lnTo>
                <a:lnTo>
                  <a:pt x="64" y="248"/>
                </a:lnTo>
                <a:lnTo>
                  <a:pt x="42" y="248"/>
                </a:lnTo>
                <a:lnTo>
                  <a:pt x="42" y="255"/>
                </a:lnTo>
                <a:lnTo>
                  <a:pt x="7" y="255"/>
                </a:lnTo>
                <a:lnTo>
                  <a:pt x="0" y="269"/>
                </a:lnTo>
                <a:lnTo>
                  <a:pt x="0" y="276"/>
                </a:lnTo>
                <a:lnTo>
                  <a:pt x="0" y="283"/>
                </a:lnTo>
                <a:lnTo>
                  <a:pt x="7" y="298"/>
                </a:lnTo>
                <a:lnTo>
                  <a:pt x="21" y="298"/>
                </a:lnTo>
                <a:lnTo>
                  <a:pt x="21" y="319"/>
                </a:lnTo>
                <a:lnTo>
                  <a:pt x="21" y="326"/>
                </a:lnTo>
                <a:lnTo>
                  <a:pt x="42" y="326"/>
                </a:lnTo>
                <a:lnTo>
                  <a:pt x="49" y="347"/>
                </a:lnTo>
                <a:lnTo>
                  <a:pt x="85" y="354"/>
                </a:lnTo>
                <a:lnTo>
                  <a:pt x="106" y="347"/>
                </a:lnTo>
                <a:lnTo>
                  <a:pt x="127" y="354"/>
                </a:lnTo>
                <a:lnTo>
                  <a:pt x="127" y="368"/>
                </a:lnTo>
                <a:lnTo>
                  <a:pt x="113" y="390"/>
                </a:lnTo>
                <a:lnTo>
                  <a:pt x="127" y="411"/>
                </a:lnTo>
                <a:lnTo>
                  <a:pt x="106" y="411"/>
                </a:lnTo>
                <a:lnTo>
                  <a:pt x="106" y="425"/>
                </a:lnTo>
                <a:lnTo>
                  <a:pt x="127" y="446"/>
                </a:lnTo>
                <a:lnTo>
                  <a:pt x="156" y="461"/>
                </a:lnTo>
                <a:lnTo>
                  <a:pt x="177" y="461"/>
                </a:lnTo>
                <a:lnTo>
                  <a:pt x="198" y="482"/>
                </a:lnTo>
                <a:lnTo>
                  <a:pt x="212" y="475"/>
                </a:lnTo>
                <a:lnTo>
                  <a:pt x="255" y="503"/>
                </a:lnTo>
                <a:lnTo>
                  <a:pt x="283" y="503"/>
                </a:lnTo>
                <a:lnTo>
                  <a:pt x="297" y="503"/>
                </a:lnTo>
                <a:lnTo>
                  <a:pt x="305" y="517"/>
                </a:lnTo>
                <a:lnTo>
                  <a:pt x="319" y="489"/>
                </a:lnTo>
                <a:lnTo>
                  <a:pt x="347" y="503"/>
                </a:lnTo>
                <a:lnTo>
                  <a:pt x="375" y="489"/>
                </a:lnTo>
                <a:lnTo>
                  <a:pt x="397" y="475"/>
                </a:lnTo>
                <a:lnTo>
                  <a:pt x="411" y="475"/>
                </a:lnTo>
                <a:lnTo>
                  <a:pt x="446" y="503"/>
                </a:lnTo>
                <a:lnTo>
                  <a:pt x="468" y="503"/>
                </a:lnTo>
                <a:lnTo>
                  <a:pt x="475" y="524"/>
                </a:lnTo>
                <a:lnTo>
                  <a:pt x="468" y="588"/>
                </a:lnTo>
                <a:lnTo>
                  <a:pt x="489" y="581"/>
                </a:lnTo>
                <a:lnTo>
                  <a:pt x="489" y="602"/>
                </a:lnTo>
                <a:lnTo>
                  <a:pt x="503" y="602"/>
                </a:lnTo>
                <a:lnTo>
                  <a:pt x="503" y="616"/>
                </a:lnTo>
                <a:lnTo>
                  <a:pt x="517" y="631"/>
                </a:lnTo>
                <a:lnTo>
                  <a:pt x="538" y="631"/>
                </a:lnTo>
                <a:lnTo>
                  <a:pt x="538" y="609"/>
                </a:lnTo>
                <a:lnTo>
                  <a:pt x="553" y="609"/>
                </a:lnTo>
                <a:lnTo>
                  <a:pt x="567" y="609"/>
                </a:lnTo>
                <a:lnTo>
                  <a:pt x="602" y="602"/>
                </a:lnTo>
                <a:lnTo>
                  <a:pt x="623" y="609"/>
                </a:lnTo>
                <a:lnTo>
                  <a:pt x="638" y="616"/>
                </a:lnTo>
                <a:lnTo>
                  <a:pt x="659" y="631"/>
                </a:lnTo>
                <a:lnTo>
                  <a:pt x="694" y="631"/>
                </a:lnTo>
                <a:lnTo>
                  <a:pt x="694" y="652"/>
                </a:lnTo>
                <a:lnTo>
                  <a:pt x="701" y="652"/>
                </a:lnTo>
                <a:lnTo>
                  <a:pt x="701" y="638"/>
                </a:lnTo>
                <a:lnTo>
                  <a:pt x="744" y="616"/>
                </a:lnTo>
                <a:lnTo>
                  <a:pt x="744" y="609"/>
                </a:lnTo>
                <a:lnTo>
                  <a:pt x="751" y="616"/>
                </a:lnTo>
                <a:lnTo>
                  <a:pt x="751" y="609"/>
                </a:lnTo>
                <a:lnTo>
                  <a:pt x="765" y="616"/>
                </a:lnTo>
                <a:lnTo>
                  <a:pt x="765" y="609"/>
                </a:lnTo>
                <a:lnTo>
                  <a:pt x="794" y="602"/>
                </a:lnTo>
                <a:lnTo>
                  <a:pt x="815" y="581"/>
                </a:lnTo>
                <a:lnTo>
                  <a:pt x="815" y="567"/>
                </a:lnTo>
                <a:lnTo>
                  <a:pt x="829" y="567"/>
                </a:lnTo>
                <a:lnTo>
                  <a:pt x="843" y="546"/>
                </a:lnTo>
                <a:lnTo>
                  <a:pt x="843" y="524"/>
                </a:lnTo>
                <a:lnTo>
                  <a:pt x="850" y="503"/>
                </a:lnTo>
                <a:lnTo>
                  <a:pt x="857" y="489"/>
                </a:lnTo>
                <a:lnTo>
                  <a:pt x="857" y="461"/>
                </a:lnTo>
                <a:lnTo>
                  <a:pt x="829" y="453"/>
                </a:lnTo>
                <a:lnTo>
                  <a:pt x="850" y="446"/>
                </a:lnTo>
                <a:lnTo>
                  <a:pt x="843" y="432"/>
                </a:lnTo>
                <a:lnTo>
                  <a:pt x="850" y="432"/>
                </a:lnTo>
                <a:lnTo>
                  <a:pt x="829" y="411"/>
                </a:lnTo>
                <a:lnTo>
                  <a:pt x="808" y="383"/>
                </a:lnTo>
                <a:lnTo>
                  <a:pt x="772" y="368"/>
                </a:lnTo>
                <a:lnTo>
                  <a:pt x="794" y="333"/>
                </a:lnTo>
                <a:lnTo>
                  <a:pt x="808" y="326"/>
                </a:lnTo>
                <a:lnTo>
                  <a:pt x="815" y="326"/>
                </a:lnTo>
                <a:lnTo>
                  <a:pt x="815" y="319"/>
                </a:lnTo>
                <a:lnTo>
                  <a:pt x="786" y="305"/>
                </a:lnTo>
                <a:lnTo>
                  <a:pt x="772" y="326"/>
                </a:lnTo>
                <a:lnTo>
                  <a:pt x="765" y="326"/>
                </a:lnTo>
                <a:lnTo>
                  <a:pt x="723" y="298"/>
                </a:lnTo>
                <a:lnTo>
                  <a:pt x="723" y="283"/>
                </a:lnTo>
                <a:lnTo>
                  <a:pt x="744" y="283"/>
                </a:lnTo>
                <a:lnTo>
                  <a:pt x="744" y="276"/>
                </a:lnTo>
                <a:lnTo>
                  <a:pt x="751" y="269"/>
                </a:lnTo>
                <a:lnTo>
                  <a:pt x="765" y="248"/>
                </a:lnTo>
                <a:lnTo>
                  <a:pt x="772" y="255"/>
                </a:lnTo>
                <a:lnTo>
                  <a:pt x="786" y="255"/>
                </a:lnTo>
                <a:lnTo>
                  <a:pt x="772" y="276"/>
                </a:lnTo>
                <a:lnTo>
                  <a:pt x="786" y="283"/>
                </a:lnTo>
                <a:lnTo>
                  <a:pt x="786" y="298"/>
                </a:lnTo>
                <a:lnTo>
                  <a:pt x="808" y="276"/>
                </a:lnTo>
                <a:lnTo>
                  <a:pt x="815" y="276"/>
                </a:lnTo>
                <a:lnTo>
                  <a:pt x="850" y="234"/>
                </a:lnTo>
                <a:lnTo>
                  <a:pt x="871" y="248"/>
                </a:lnTo>
                <a:lnTo>
                  <a:pt x="871" y="234"/>
                </a:lnTo>
                <a:lnTo>
                  <a:pt x="879" y="220"/>
                </a:lnTo>
                <a:lnTo>
                  <a:pt x="879" y="213"/>
                </a:lnTo>
                <a:lnTo>
                  <a:pt x="900" y="213"/>
                </a:lnTo>
                <a:lnTo>
                  <a:pt x="900" y="198"/>
                </a:lnTo>
                <a:lnTo>
                  <a:pt x="879" y="170"/>
                </a:lnTo>
                <a:lnTo>
                  <a:pt x="893" y="156"/>
                </a:lnTo>
                <a:lnTo>
                  <a:pt x="914" y="170"/>
                </a:lnTo>
                <a:lnTo>
                  <a:pt x="900" y="128"/>
                </a:lnTo>
                <a:lnTo>
                  <a:pt x="900" y="121"/>
                </a:lnTo>
                <a:lnTo>
                  <a:pt x="893" y="99"/>
                </a:lnTo>
                <a:lnTo>
                  <a:pt x="857" y="121"/>
                </a:lnTo>
                <a:lnTo>
                  <a:pt x="850" y="121"/>
                </a:lnTo>
                <a:lnTo>
                  <a:pt x="829" y="99"/>
                </a:lnTo>
                <a:lnTo>
                  <a:pt x="794" y="85"/>
                </a:lnTo>
                <a:lnTo>
                  <a:pt x="765" y="71"/>
                </a:lnTo>
                <a:lnTo>
                  <a:pt x="744" y="57"/>
                </a:lnTo>
                <a:lnTo>
                  <a:pt x="701" y="14"/>
                </a:lnTo>
                <a:lnTo>
                  <a:pt x="659" y="0"/>
                </a:lnTo>
                <a:lnTo>
                  <a:pt x="623" y="14"/>
                </a:lnTo>
                <a:lnTo>
                  <a:pt x="616" y="21"/>
                </a:lnTo>
                <a:lnTo>
                  <a:pt x="638" y="36"/>
                </a:lnTo>
                <a:lnTo>
                  <a:pt x="623" y="43"/>
                </a:lnTo>
                <a:lnTo>
                  <a:pt x="638" y="64"/>
                </a:lnTo>
                <a:lnTo>
                  <a:pt x="616" y="71"/>
                </a:lnTo>
                <a:lnTo>
                  <a:pt x="595" y="71"/>
                </a:lnTo>
                <a:lnTo>
                  <a:pt x="581" y="85"/>
                </a:lnTo>
                <a:lnTo>
                  <a:pt x="602" y="121"/>
                </a:lnTo>
                <a:lnTo>
                  <a:pt x="623" y="121"/>
                </a:lnTo>
                <a:lnTo>
                  <a:pt x="645" y="106"/>
                </a:lnTo>
                <a:lnTo>
                  <a:pt x="659" y="121"/>
                </a:lnTo>
                <a:lnTo>
                  <a:pt x="666" y="142"/>
                </a:lnTo>
                <a:lnTo>
                  <a:pt x="638" y="142"/>
                </a:lnTo>
                <a:lnTo>
                  <a:pt x="623" y="149"/>
                </a:lnTo>
                <a:lnTo>
                  <a:pt x="616" y="156"/>
                </a:lnTo>
                <a:lnTo>
                  <a:pt x="602" y="170"/>
                </a:lnTo>
                <a:lnTo>
                  <a:pt x="581" y="170"/>
                </a:lnTo>
                <a:lnTo>
                  <a:pt x="574" y="177"/>
                </a:lnTo>
                <a:lnTo>
                  <a:pt x="581" y="191"/>
                </a:lnTo>
                <a:lnTo>
                  <a:pt x="567" y="213"/>
                </a:lnTo>
                <a:lnTo>
                  <a:pt x="531" y="220"/>
                </a:lnTo>
                <a:lnTo>
                  <a:pt x="489" y="234"/>
                </a:lnTo>
                <a:lnTo>
                  <a:pt x="411" y="213"/>
                </a:lnTo>
                <a:lnTo>
                  <a:pt x="347" y="213"/>
                </a:lnTo>
                <a:lnTo>
                  <a:pt x="305" y="177"/>
                </a:lnTo>
                <a:lnTo>
                  <a:pt x="234" y="156"/>
                </a:lnTo>
                <a:lnTo>
                  <a:pt x="220" y="128"/>
                </a:lnTo>
                <a:lnTo>
                  <a:pt x="198" y="121"/>
                </a:lnTo>
                <a:lnTo>
                  <a:pt x="177" y="106"/>
                </a:lnTo>
                <a:lnTo>
                  <a:pt x="156" y="85"/>
                </a:lnTo>
                <a:lnTo>
                  <a:pt x="149" y="99"/>
                </a:lnTo>
                <a:close/>
              </a:path>
            </a:pathLst>
          </a:custGeom>
          <a:solidFill>
            <a:srgbClr val="92D050"/>
          </a:solidFill>
          <a:ln w="6350" cmpd="sng">
            <a:solidFill>
              <a:schemeClr val="tx2"/>
            </a:solidFill>
            <a:prstDash val="solid"/>
            <a:round/>
            <a:headEnd/>
            <a:tailEnd/>
          </a:ln>
        </p:spPr>
        <p:txBody>
          <a:bodyPr/>
          <a:lstStyle/>
          <a:p>
            <a:endParaRPr lang="en-US"/>
          </a:p>
        </p:txBody>
      </p:sp>
      <p:sp>
        <p:nvSpPr>
          <p:cNvPr id="129" name="Freeform 127"/>
          <p:cNvSpPr>
            <a:spLocks/>
          </p:cNvSpPr>
          <p:nvPr/>
        </p:nvSpPr>
        <p:spPr bwMode="auto">
          <a:xfrm>
            <a:off x="6026976" y="2866231"/>
            <a:ext cx="103885" cy="110778"/>
          </a:xfrm>
          <a:custGeom>
            <a:avLst/>
            <a:gdLst>
              <a:gd name="T0" fmla="*/ 8 w 86"/>
              <a:gd name="T1" fmla="*/ 43 h 100"/>
              <a:gd name="T2" fmla="*/ 22 w 86"/>
              <a:gd name="T3" fmla="*/ 93 h 100"/>
              <a:gd name="T4" fmla="*/ 50 w 86"/>
              <a:gd name="T5" fmla="*/ 93 h 100"/>
              <a:gd name="T6" fmla="*/ 57 w 86"/>
              <a:gd name="T7" fmla="*/ 71 h 100"/>
              <a:gd name="T8" fmla="*/ 86 w 86"/>
              <a:gd name="T9" fmla="*/ 100 h 100"/>
              <a:gd name="T10" fmla="*/ 86 w 86"/>
              <a:gd name="T11" fmla="*/ 78 h 100"/>
              <a:gd name="T12" fmla="*/ 71 w 86"/>
              <a:gd name="T13" fmla="*/ 50 h 100"/>
              <a:gd name="T14" fmla="*/ 71 w 86"/>
              <a:gd name="T15" fmla="*/ 64 h 100"/>
              <a:gd name="T16" fmla="*/ 50 w 86"/>
              <a:gd name="T17" fmla="*/ 50 h 100"/>
              <a:gd name="T18" fmla="*/ 50 w 86"/>
              <a:gd name="T19" fmla="*/ 43 h 100"/>
              <a:gd name="T20" fmla="*/ 71 w 86"/>
              <a:gd name="T21" fmla="*/ 15 h 100"/>
              <a:gd name="T22" fmla="*/ 29 w 86"/>
              <a:gd name="T23" fmla="*/ 15 h 100"/>
              <a:gd name="T24" fmla="*/ 22 w 86"/>
              <a:gd name="T25" fmla="*/ 0 h 100"/>
              <a:gd name="T26" fmla="*/ 8 w 86"/>
              <a:gd name="T27" fmla="*/ 0 h 100"/>
              <a:gd name="T28" fmla="*/ 0 w 86"/>
              <a:gd name="T29" fmla="*/ 0 h 100"/>
              <a:gd name="T30" fmla="*/ 0 w 86"/>
              <a:gd name="T31" fmla="*/ 8 h 100"/>
              <a:gd name="T32" fmla="*/ 8 w 86"/>
              <a:gd name="T33" fmla="*/ 15 h 100"/>
              <a:gd name="T34" fmla="*/ 0 w 86"/>
              <a:gd name="T35" fmla="*/ 29 h 100"/>
              <a:gd name="T36" fmla="*/ 8 w 86"/>
              <a:gd name="T37" fmla="*/ 43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100"/>
              <a:gd name="T59" fmla="*/ 86 w 86"/>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100">
                <a:moveTo>
                  <a:pt x="8" y="43"/>
                </a:moveTo>
                <a:lnTo>
                  <a:pt x="22" y="93"/>
                </a:lnTo>
                <a:lnTo>
                  <a:pt x="50" y="93"/>
                </a:lnTo>
                <a:lnTo>
                  <a:pt x="57" y="71"/>
                </a:lnTo>
                <a:lnTo>
                  <a:pt x="86" y="100"/>
                </a:lnTo>
                <a:lnTo>
                  <a:pt x="86" y="78"/>
                </a:lnTo>
                <a:lnTo>
                  <a:pt x="71" y="50"/>
                </a:lnTo>
                <a:lnTo>
                  <a:pt x="71" y="64"/>
                </a:lnTo>
                <a:lnTo>
                  <a:pt x="50" y="50"/>
                </a:lnTo>
                <a:lnTo>
                  <a:pt x="50" y="43"/>
                </a:lnTo>
                <a:lnTo>
                  <a:pt x="71" y="15"/>
                </a:lnTo>
                <a:lnTo>
                  <a:pt x="29" y="15"/>
                </a:lnTo>
                <a:lnTo>
                  <a:pt x="22" y="0"/>
                </a:lnTo>
                <a:lnTo>
                  <a:pt x="8" y="0"/>
                </a:lnTo>
                <a:lnTo>
                  <a:pt x="0" y="0"/>
                </a:lnTo>
                <a:lnTo>
                  <a:pt x="0" y="8"/>
                </a:lnTo>
                <a:lnTo>
                  <a:pt x="8" y="15"/>
                </a:lnTo>
                <a:lnTo>
                  <a:pt x="0" y="29"/>
                </a:lnTo>
                <a:lnTo>
                  <a:pt x="8" y="43"/>
                </a:lnTo>
                <a:close/>
              </a:path>
            </a:pathLst>
          </a:custGeom>
          <a:solidFill>
            <a:schemeClr val="bg1"/>
          </a:solidFill>
          <a:ln w="6350" cmpd="sng">
            <a:solidFill>
              <a:schemeClr val="tx2"/>
            </a:solidFill>
            <a:round/>
            <a:headEnd/>
            <a:tailEnd/>
          </a:ln>
        </p:spPr>
        <p:txBody>
          <a:bodyPr/>
          <a:lstStyle/>
          <a:p>
            <a:endParaRPr lang="en-US"/>
          </a:p>
        </p:txBody>
      </p:sp>
      <p:sp>
        <p:nvSpPr>
          <p:cNvPr id="130" name="Freeform 128"/>
          <p:cNvSpPr>
            <a:spLocks/>
          </p:cNvSpPr>
          <p:nvPr/>
        </p:nvSpPr>
        <p:spPr bwMode="auto">
          <a:xfrm>
            <a:off x="6026976" y="2866231"/>
            <a:ext cx="103885" cy="110778"/>
          </a:xfrm>
          <a:custGeom>
            <a:avLst/>
            <a:gdLst>
              <a:gd name="T0" fmla="*/ 8 w 86"/>
              <a:gd name="T1" fmla="*/ 43 h 100"/>
              <a:gd name="T2" fmla="*/ 22 w 86"/>
              <a:gd name="T3" fmla="*/ 93 h 100"/>
              <a:gd name="T4" fmla="*/ 50 w 86"/>
              <a:gd name="T5" fmla="*/ 93 h 100"/>
              <a:gd name="T6" fmla="*/ 57 w 86"/>
              <a:gd name="T7" fmla="*/ 71 h 100"/>
              <a:gd name="T8" fmla="*/ 86 w 86"/>
              <a:gd name="T9" fmla="*/ 100 h 100"/>
              <a:gd name="T10" fmla="*/ 86 w 86"/>
              <a:gd name="T11" fmla="*/ 78 h 100"/>
              <a:gd name="T12" fmla="*/ 71 w 86"/>
              <a:gd name="T13" fmla="*/ 50 h 100"/>
              <a:gd name="T14" fmla="*/ 71 w 86"/>
              <a:gd name="T15" fmla="*/ 64 h 100"/>
              <a:gd name="T16" fmla="*/ 50 w 86"/>
              <a:gd name="T17" fmla="*/ 50 h 100"/>
              <a:gd name="T18" fmla="*/ 50 w 86"/>
              <a:gd name="T19" fmla="*/ 43 h 100"/>
              <a:gd name="T20" fmla="*/ 71 w 86"/>
              <a:gd name="T21" fmla="*/ 15 h 100"/>
              <a:gd name="T22" fmla="*/ 29 w 86"/>
              <a:gd name="T23" fmla="*/ 15 h 100"/>
              <a:gd name="T24" fmla="*/ 22 w 86"/>
              <a:gd name="T25" fmla="*/ 0 h 100"/>
              <a:gd name="T26" fmla="*/ 8 w 86"/>
              <a:gd name="T27" fmla="*/ 0 h 100"/>
              <a:gd name="T28" fmla="*/ 0 w 86"/>
              <a:gd name="T29" fmla="*/ 0 h 100"/>
              <a:gd name="T30" fmla="*/ 0 w 86"/>
              <a:gd name="T31" fmla="*/ 8 h 100"/>
              <a:gd name="T32" fmla="*/ 8 w 86"/>
              <a:gd name="T33" fmla="*/ 15 h 100"/>
              <a:gd name="T34" fmla="*/ 0 w 86"/>
              <a:gd name="T35" fmla="*/ 29 h 100"/>
              <a:gd name="T36" fmla="*/ 8 w 86"/>
              <a:gd name="T37" fmla="*/ 43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100"/>
              <a:gd name="T59" fmla="*/ 86 w 86"/>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100">
                <a:moveTo>
                  <a:pt x="8" y="43"/>
                </a:moveTo>
                <a:lnTo>
                  <a:pt x="22" y="93"/>
                </a:lnTo>
                <a:lnTo>
                  <a:pt x="50" y="93"/>
                </a:lnTo>
                <a:lnTo>
                  <a:pt x="57" y="71"/>
                </a:lnTo>
                <a:lnTo>
                  <a:pt x="86" y="100"/>
                </a:lnTo>
                <a:lnTo>
                  <a:pt x="86" y="78"/>
                </a:lnTo>
                <a:lnTo>
                  <a:pt x="71" y="50"/>
                </a:lnTo>
                <a:lnTo>
                  <a:pt x="71" y="64"/>
                </a:lnTo>
                <a:lnTo>
                  <a:pt x="50" y="50"/>
                </a:lnTo>
                <a:lnTo>
                  <a:pt x="50" y="43"/>
                </a:lnTo>
                <a:lnTo>
                  <a:pt x="71" y="15"/>
                </a:lnTo>
                <a:lnTo>
                  <a:pt x="29" y="15"/>
                </a:lnTo>
                <a:lnTo>
                  <a:pt x="22" y="0"/>
                </a:lnTo>
                <a:lnTo>
                  <a:pt x="8" y="0"/>
                </a:lnTo>
                <a:lnTo>
                  <a:pt x="0" y="0"/>
                </a:lnTo>
                <a:lnTo>
                  <a:pt x="0" y="8"/>
                </a:lnTo>
                <a:lnTo>
                  <a:pt x="8" y="15"/>
                </a:lnTo>
                <a:lnTo>
                  <a:pt x="0" y="29"/>
                </a:lnTo>
                <a:lnTo>
                  <a:pt x="8"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131" name="Freeform 129"/>
          <p:cNvSpPr>
            <a:spLocks/>
          </p:cNvSpPr>
          <p:nvPr/>
        </p:nvSpPr>
        <p:spPr bwMode="auto">
          <a:xfrm>
            <a:off x="6036641" y="2811949"/>
            <a:ext cx="59191" cy="38772"/>
          </a:xfrm>
          <a:custGeom>
            <a:avLst/>
            <a:gdLst>
              <a:gd name="T0" fmla="*/ 42 w 49"/>
              <a:gd name="T1" fmla="*/ 14 h 35"/>
              <a:gd name="T2" fmla="*/ 49 w 49"/>
              <a:gd name="T3" fmla="*/ 28 h 35"/>
              <a:gd name="T4" fmla="*/ 49 w 49"/>
              <a:gd name="T5" fmla="*/ 35 h 35"/>
              <a:gd name="T6" fmla="*/ 14 w 49"/>
              <a:gd name="T7" fmla="*/ 35 h 35"/>
              <a:gd name="T8" fmla="*/ 0 w 49"/>
              <a:gd name="T9" fmla="*/ 35 h 35"/>
              <a:gd name="T10" fmla="*/ 0 w 49"/>
              <a:gd name="T11" fmla="*/ 28 h 35"/>
              <a:gd name="T12" fmla="*/ 14 w 49"/>
              <a:gd name="T13" fmla="*/ 0 h 35"/>
              <a:gd name="T14" fmla="*/ 42 w 49"/>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35"/>
              <a:gd name="T26" fmla="*/ 49 w 4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35">
                <a:moveTo>
                  <a:pt x="42" y="14"/>
                </a:moveTo>
                <a:lnTo>
                  <a:pt x="49" y="28"/>
                </a:lnTo>
                <a:lnTo>
                  <a:pt x="49" y="35"/>
                </a:lnTo>
                <a:lnTo>
                  <a:pt x="14" y="35"/>
                </a:lnTo>
                <a:lnTo>
                  <a:pt x="0" y="35"/>
                </a:lnTo>
                <a:lnTo>
                  <a:pt x="0" y="28"/>
                </a:lnTo>
                <a:lnTo>
                  <a:pt x="14" y="0"/>
                </a:lnTo>
                <a:lnTo>
                  <a:pt x="42" y="14"/>
                </a:lnTo>
                <a:close/>
              </a:path>
            </a:pathLst>
          </a:custGeom>
          <a:solidFill>
            <a:schemeClr val="bg1"/>
          </a:solidFill>
          <a:ln w="6350" cmpd="sng">
            <a:solidFill>
              <a:schemeClr val="tx2"/>
            </a:solidFill>
            <a:round/>
            <a:headEnd/>
            <a:tailEnd/>
          </a:ln>
        </p:spPr>
        <p:txBody>
          <a:bodyPr/>
          <a:lstStyle/>
          <a:p>
            <a:endParaRPr lang="en-US"/>
          </a:p>
        </p:txBody>
      </p:sp>
      <p:sp>
        <p:nvSpPr>
          <p:cNvPr id="132" name="Freeform 130"/>
          <p:cNvSpPr>
            <a:spLocks/>
          </p:cNvSpPr>
          <p:nvPr/>
        </p:nvSpPr>
        <p:spPr bwMode="auto">
          <a:xfrm>
            <a:off x="6036641" y="2811949"/>
            <a:ext cx="59191" cy="38772"/>
          </a:xfrm>
          <a:custGeom>
            <a:avLst/>
            <a:gdLst>
              <a:gd name="T0" fmla="*/ 42 w 49"/>
              <a:gd name="T1" fmla="*/ 14 h 35"/>
              <a:gd name="T2" fmla="*/ 49 w 49"/>
              <a:gd name="T3" fmla="*/ 28 h 35"/>
              <a:gd name="T4" fmla="*/ 49 w 49"/>
              <a:gd name="T5" fmla="*/ 35 h 35"/>
              <a:gd name="T6" fmla="*/ 14 w 49"/>
              <a:gd name="T7" fmla="*/ 35 h 35"/>
              <a:gd name="T8" fmla="*/ 0 w 49"/>
              <a:gd name="T9" fmla="*/ 35 h 35"/>
              <a:gd name="T10" fmla="*/ 0 w 49"/>
              <a:gd name="T11" fmla="*/ 28 h 35"/>
              <a:gd name="T12" fmla="*/ 14 w 49"/>
              <a:gd name="T13" fmla="*/ 0 h 35"/>
              <a:gd name="T14" fmla="*/ 42 w 49"/>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35"/>
              <a:gd name="T26" fmla="*/ 49 w 4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35">
                <a:moveTo>
                  <a:pt x="42" y="14"/>
                </a:moveTo>
                <a:lnTo>
                  <a:pt x="49" y="28"/>
                </a:lnTo>
                <a:lnTo>
                  <a:pt x="49" y="35"/>
                </a:lnTo>
                <a:lnTo>
                  <a:pt x="14" y="35"/>
                </a:lnTo>
                <a:lnTo>
                  <a:pt x="0" y="35"/>
                </a:lnTo>
                <a:lnTo>
                  <a:pt x="0" y="28"/>
                </a:lnTo>
                <a:lnTo>
                  <a:pt x="14" y="0"/>
                </a:lnTo>
                <a:lnTo>
                  <a:pt x="42"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33" name="Freeform 131"/>
          <p:cNvSpPr>
            <a:spLocks/>
          </p:cNvSpPr>
          <p:nvPr/>
        </p:nvSpPr>
        <p:spPr bwMode="auto">
          <a:xfrm>
            <a:off x="5616269" y="2654645"/>
            <a:ext cx="590695" cy="612603"/>
          </a:xfrm>
          <a:custGeom>
            <a:avLst/>
            <a:gdLst>
              <a:gd name="T0" fmla="*/ 326 w 489"/>
              <a:gd name="T1" fmla="*/ 156 h 553"/>
              <a:gd name="T2" fmla="*/ 340 w 489"/>
              <a:gd name="T3" fmla="*/ 191 h 553"/>
              <a:gd name="T4" fmla="*/ 291 w 489"/>
              <a:gd name="T5" fmla="*/ 177 h 553"/>
              <a:gd name="T6" fmla="*/ 241 w 489"/>
              <a:gd name="T7" fmla="*/ 170 h 553"/>
              <a:gd name="T8" fmla="*/ 199 w 489"/>
              <a:gd name="T9" fmla="*/ 114 h 553"/>
              <a:gd name="T10" fmla="*/ 149 w 489"/>
              <a:gd name="T11" fmla="*/ 71 h 553"/>
              <a:gd name="T12" fmla="*/ 170 w 489"/>
              <a:gd name="T13" fmla="*/ 64 h 553"/>
              <a:gd name="T14" fmla="*/ 170 w 489"/>
              <a:gd name="T15" fmla="*/ 21 h 553"/>
              <a:gd name="T16" fmla="*/ 149 w 489"/>
              <a:gd name="T17" fmla="*/ 0 h 553"/>
              <a:gd name="T18" fmla="*/ 114 w 489"/>
              <a:gd name="T19" fmla="*/ 21 h 553"/>
              <a:gd name="T20" fmla="*/ 64 w 489"/>
              <a:gd name="T21" fmla="*/ 21 h 553"/>
              <a:gd name="T22" fmla="*/ 71 w 489"/>
              <a:gd name="T23" fmla="*/ 50 h 553"/>
              <a:gd name="T24" fmla="*/ 85 w 489"/>
              <a:gd name="T25" fmla="*/ 71 h 553"/>
              <a:gd name="T26" fmla="*/ 50 w 489"/>
              <a:gd name="T27" fmla="*/ 156 h 553"/>
              <a:gd name="T28" fmla="*/ 29 w 489"/>
              <a:gd name="T29" fmla="*/ 156 h 553"/>
              <a:gd name="T30" fmla="*/ 22 w 489"/>
              <a:gd name="T31" fmla="*/ 177 h 553"/>
              <a:gd name="T32" fmla="*/ 29 w 489"/>
              <a:gd name="T33" fmla="*/ 199 h 553"/>
              <a:gd name="T34" fmla="*/ 43 w 489"/>
              <a:gd name="T35" fmla="*/ 220 h 553"/>
              <a:gd name="T36" fmla="*/ 7 w 489"/>
              <a:gd name="T37" fmla="*/ 234 h 553"/>
              <a:gd name="T38" fmla="*/ 22 w 489"/>
              <a:gd name="T39" fmla="*/ 262 h 553"/>
              <a:gd name="T40" fmla="*/ 43 w 489"/>
              <a:gd name="T41" fmla="*/ 262 h 553"/>
              <a:gd name="T42" fmla="*/ 50 w 489"/>
              <a:gd name="T43" fmla="*/ 305 h 553"/>
              <a:gd name="T44" fmla="*/ 71 w 489"/>
              <a:gd name="T45" fmla="*/ 291 h 553"/>
              <a:gd name="T46" fmla="*/ 85 w 489"/>
              <a:gd name="T47" fmla="*/ 269 h 553"/>
              <a:gd name="T48" fmla="*/ 128 w 489"/>
              <a:gd name="T49" fmla="*/ 418 h 553"/>
              <a:gd name="T50" fmla="*/ 192 w 489"/>
              <a:gd name="T51" fmla="*/ 553 h 553"/>
              <a:gd name="T52" fmla="*/ 213 w 489"/>
              <a:gd name="T53" fmla="*/ 524 h 553"/>
              <a:gd name="T54" fmla="*/ 220 w 489"/>
              <a:gd name="T55" fmla="*/ 482 h 553"/>
              <a:gd name="T56" fmla="*/ 220 w 489"/>
              <a:gd name="T57" fmla="*/ 411 h 553"/>
              <a:gd name="T58" fmla="*/ 241 w 489"/>
              <a:gd name="T59" fmla="*/ 397 h 553"/>
              <a:gd name="T60" fmla="*/ 248 w 489"/>
              <a:gd name="T61" fmla="*/ 390 h 553"/>
              <a:gd name="T62" fmla="*/ 298 w 489"/>
              <a:gd name="T63" fmla="*/ 347 h 553"/>
              <a:gd name="T64" fmla="*/ 326 w 489"/>
              <a:gd name="T65" fmla="*/ 312 h 553"/>
              <a:gd name="T66" fmla="*/ 348 w 489"/>
              <a:gd name="T67" fmla="*/ 284 h 553"/>
              <a:gd name="T68" fmla="*/ 362 w 489"/>
              <a:gd name="T69" fmla="*/ 284 h 553"/>
              <a:gd name="T70" fmla="*/ 340 w 489"/>
              <a:gd name="T71" fmla="*/ 220 h 553"/>
              <a:gd name="T72" fmla="*/ 340 w 489"/>
              <a:gd name="T73" fmla="*/ 199 h 553"/>
              <a:gd name="T74" fmla="*/ 348 w 489"/>
              <a:gd name="T75" fmla="*/ 191 h 553"/>
              <a:gd name="T76" fmla="*/ 369 w 489"/>
              <a:gd name="T77" fmla="*/ 206 h 553"/>
              <a:gd name="T78" fmla="*/ 390 w 489"/>
              <a:gd name="T79" fmla="*/ 234 h 553"/>
              <a:gd name="T80" fmla="*/ 411 w 489"/>
              <a:gd name="T81" fmla="*/ 255 h 553"/>
              <a:gd name="T82" fmla="*/ 426 w 489"/>
              <a:gd name="T83" fmla="*/ 269 h 553"/>
              <a:gd name="T84" fmla="*/ 433 w 489"/>
              <a:gd name="T85" fmla="*/ 241 h 553"/>
              <a:gd name="T86" fmla="*/ 454 w 489"/>
              <a:gd name="T87" fmla="*/ 191 h 553"/>
              <a:gd name="T88" fmla="*/ 489 w 489"/>
              <a:gd name="T89" fmla="*/ 170 h 553"/>
              <a:gd name="T90" fmla="*/ 454 w 489"/>
              <a:gd name="T91" fmla="*/ 128 h 553"/>
              <a:gd name="T92" fmla="*/ 411 w 489"/>
              <a:gd name="T93" fmla="*/ 142 h 553"/>
              <a:gd name="T94" fmla="*/ 397 w 489"/>
              <a:gd name="T95" fmla="*/ 170 h 553"/>
              <a:gd name="T96" fmla="*/ 362 w 489"/>
              <a:gd name="T97" fmla="*/ 177 h 553"/>
              <a:gd name="T98" fmla="*/ 348 w 489"/>
              <a:gd name="T99" fmla="*/ 170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89"/>
              <a:gd name="T151" fmla="*/ 0 h 553"/>
              <a:gd name="T152" fmla="*/ 489 w 489"/>
              <a:gd name="T153" fmla="*/ 553 h 55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89" h="553">
                <a:moveTo>
                  <a:pt x="340" y="156"/>
                </a:moveTo>
                <a:lnTo>
                  <a:pt x="326" y="156"/>
                </a:lnTo>
                <a:lnTo>
                  <a:pt x="326" y="177"/>
                </a:lnTo>
                <a:lnTo>
                  <a:pt x="340" y="191"/>
                </a:lnTo>
                <a:lnTo>
                  <a:pt x="319" y="191"/>
                </a:lnTo>
                <a:lnTo>
                  <a:pt x="291" y="177"/>
                </a:lnTo>
                <a:lnTo>
                  <a:pt x="263" y="170"/>
                </a:lnTo>
                <a:lnTo>
                  <a:pt x="241" y="170"/>
                </a:lnTo>
                <a:lnTo>
                  <a:pt x="192" y="135"/>
                </a:lnTo>
                <a:lnTo>
                  <a:pt x="199" y="114"/>
                </a:lnTo>
                <a:lnTo>
                  <a:pt x="170" y="99"/>
                </a:lnTo>
                <a:lnTo>
                  <a:pt x="149" y="71"/>
                </a:lnTo>
                <a:lnTo>
                  <a:pt x="149" y="64"/>
                </a:lnTo>
                <a:lnTo>
                  <a:pt x="170" y="64"/>
                </a:lnTo>
                <a:lnTo>
                  <a:pt x="156" y="43"/>
                </a:lnTo>
                <a:lnTo>
                  <a:pt x="170" y="21"/>
                </a:lnTo>
                <a:lnTo>
                  <a:pt x="170" y="7"/>
                </a:lnTo>
                <a:lnTo>
                  <a:pt x="149" y="0"/>
                </a:lnTo>
                <a:lnTo>
                  <a:pt x="128" y="7"/>
                </a:lnTo>
                <a:lnTo>
                  <a:pt x="114" y="21"/>
                </a:lnTo>
                <a:lnTo>
                  <a:pt x="92" y="21"/>
                </a:lnTo>
                <a:lnTo>
                  <a:pt x="64" y="21"/>
                </a:lnTo>
                <a:lnTo>
                  <a:pt x="71" y="36"/>
                </a:lnTo>
                <a:lnTo>
                  <a:pt x="71" y="50"/>
                </a:lnTo>
                <a:lnTo>
                  <a:pt x="92" y="71"/>
                </a:lnTo>
                <a:lnTo>
                  <a:pt x="85" y="71"/>
                </a:lnTo>
                <a:lnTo>
                  <a:pt x="92" y="99"/>
                </a:lnTo>
                <a:lnTo>
                  <a:pt x="50" y="156"/>
                </a:lnTo>
                <a:lnTo>
                  <a:pt x="43" y="156"/>
                </a:lnTo>
                <a:lnTo>
                  <a:pt x="29" y="156"/>
                </a:lnTo>
                <a:lnTo>
                  <a:pt x="22" y="170"/>
                </a:lnTo>
                <a:lnTo>
                  <a:pt x="22" y="177"/>
                </a:lnTo>
                <a:lnTo>
                  <a:pt x="29" y="191"/>
                </a:lnTo>
                <a:lnTo>
                  <a:pt x="29" y="199"/>
                </a:lnTo>
                <a:lnTo>
                  <a:pt x="43" y="199"/>
                </a:lnTo>
                <a:lnTo>
                  <a:pt x="43" y="220"/>
                </a:lnTo>
                <a:lnTo>
                  <a:pt x="43" y="234"/>
                </a:lnTo>
                <a:lnTo>
                  <a:pt x="7" y="234"/>
                </a:lnTo>
                <a:lnTo>
                  <a:pt x="0" y="241"/>
                </a:lnTo>
                <a:lnTo>
                  <a:pt x="22" y="262"/>
                </a:lnTo>
                <a:lnTo>
                  <a:pt x="43" y="255"/>
                </a:lnTo>
                <a:lnTo>
                  <a:pt x="43" y="262"/>
                </a:lnTo>
                <a:lnTo>
                  <a:pt x="22" y="269"/>
                </a:lnTo>
                <a:lnTo>
                  <a:pt x="50" y="305"/>
                </a:lnTo>
                <a:lnTo>
                  <a:pt x="64" y="291"/>
                </a:lnTo>
                <a:lnTo>
                  <a:pt x="71" y="291"/>
                </a:lnTo>
                <a:lnTo>
                  <a:pt x="71" y="269"/>
                </a:lnTo>
                <a:lnTo>
                  <a:pt x="85" y="269"/>
                </a:lnTo>
                <a:lnTo>
                  <a:pt x="107" y="390"/>
                </a:lnTo>
                <a:lnTo>
                  <a:pt x="128" y="418"/>
                </a:lnTo>
                <a:lnTo>
                  <a:pt x="170" y="531"/>
                </a:lnTo>
                <a:lnTo>
                  <a:pt x="192" y="553"/>
                </a:lnTo>
                <a:lnTo>
                  <a:pt x="199" y="531"/>
                </a:lnTo>
                <a:lnTo>
                  <a:pt x="213" y="524"/>
                </a:lnTo>
                <a:lnTo>
                  <a:pt x="220" y="503"/>
                </a:lnTo>
                <a:lnTo>
                  <a:pt x="220" y="482"/>
                </a:lnTo>
                <a:lnTo>
                  <a:pt x="234" y="446"/>
                </a:lnTo>
                <a:lnTo>
                  <a:pt x="220" y="411"/>
                </a:lnTo>
                <a:lnTo>
                  <a:pt x="234" y="397"/>
                </a:lnTo>
                <a:lnTo>
                  <a:pt x="241" y="397"/>
                </a:lnTo>
                <a:lnTo>
                  <a:pt x="241" y="390"/>
                </a:lnTo>
                <a:lnTo>
                  <a:pt x="248" y="390"/>
                </a:lnTo>
                <a:lnTo>
                  <a:pt x="263" y="376"/>
                </a:lnTo>
                <a:lnTo>
                  <a:pt x="298" y="347"/>
                </a:lnTo>
                <a:lnTo>
                  <a:pt x="305" y="326"/>
                </a:lnTo>
                <a:lnTo>
                  <a:pt x="326" y="312"/>
                </a:lnTo>
                <a:lnTo>
                  <a:pt x="326" y="284"/>
                </a:lnTo>
                <a:lnTo>
                  <a:pt x="348" y="284"/>
                </a:lnTo>
                <a:lnTo>
                  <a:pt x="348" y="269"/>
                </a:lnTo>
                <a:lnTo>
                  <a:pt x="362" y="284"/>
                </a:lnTo>
                <a:lnTo>
                  <a:pt x="348" y="234"/>
                </a:lnTo>
                <a:lnTo>
                  <a:pt x="340" y="220"/>
                </a:lnTo>
                <a:lnTo>
                  <a:pt x="348" y="206"/>
                </a:lnTo>
                <a:lnTo>
                  <a:pt x="340" y="199"/>
                </a:lnTo>
                <a:lnTo>
                  <a:pt x="340" y="191"/>
                </a:lnTo>
                <a:lnTo>
                  <a:pt x="348" y="191"/>
                </a:lnTo>
                <a:lnTo>
                  <a:pt x="362" y="191"/>
                </a:lnTo>
                <a:lnTo>
                  <a:pt x="369" y="206"/>
                </a:lnTo>
                <a:lnTo>
                  <a:pt x="411" y="206"/>
                </a:lnTo>
                <a:lnTo>
                  <a:pt x="390" y="234"/>
                </a:lnTo>
                <a:lnTo>
                  <a:pt x="390" y="241"/>
                </a:lnTo>
                <a:lnTo>
                  <a:pt x="411" y="255"/>
                </a:lnTo>
                <a:lnTo>
                  <a:pt x="411" y="241"/>
                </a:lnTo>
                <a:lnTo>
                  <a:pt x="426" y="269"/>
                </a:lnTo>
                <a:lnTo>
                  <a:pt x="433" y="269"/>
                </a:lnTo>
                <a:lnTo>
                  <a:pt x="433" y="241"/>
                </a:lnTo>
                <a:lnTo>
                  <a:pt x="447" y="241"/>
                </a:lnTo>
                <a:lnTo>
                  <a:pt x="454" y="191"/>
                </a:lnTo>
                <a:lnTo>
                  <a:pt x="475" y="170"/>
                </a:lnTo>
                <a:lnTo>
                  <a:pt x="489" y="170"/>
                </a:lnTo>
                <a:lnTo>
                  <a:pt x="489" y="156"/>
                </a:lnTo>
                <a:lnTo>
                  <a:pt x="454" y="128"/>
                </a:lnTo>
                <a:lnTo>
                  <a:pt x="433" y="128"/>
                </a:lnTo>
                <a:lnTo>
                  <a:pt x="411" y="142"/>
                </a:lnTo>
                <a:lnTo>
                  <a:pt x="390" y="156"/>
                </a:lnTo>
                <a:lnTo>
                  <a:pt x="397" y="170"/>
                </a:lnTo>
                <a:lnTo>
                  <a:pt x="397" y="177"/>
                </a:lnTo>
                <a:lnTo>
                  <a:pt x="362" y="177"/>
                </a:lnTo>
                <a:lnTo>
                  <a:pt x="348" y="177"/>
                </a:lnTo>
                <a:lnTo>
                  <a:pt x="348" y="170"/>
                </a:lnTo>
                <a:lnTo>
                  <a:pt x="340" y="156"/>
                </a:lnTo>
                <a:close/>
              </a:path>
            </a:pathLst>
          </a:custGeom>
          <a:solidFill>
            <a:schemeClr val="bg1"/>
          </a:solidFill>
          <a:ln w="6350" cmpd="sng">
            <a:solidFill>
              <a:schemeClr val="tx2"/>
            </a:solidFill>
            <a:round/>
            <a:headEnd/>
            <a:tailEnd/>
          </a:ln>
        </p:spPr>
        <p:txBody>
          <a:bodyPr/>
          <a:lstStyle/>
          <a:p>
            <a:endParaRPr lang="en-US"/>
          </a:p>
        </p:txBody>
      </p:sp>
      <p:sp>
        <p:nvSpPr>
          <p:cNvPr id="134" name="Freeform 132"/>
          <p:cNvSpPr>
            <a:spLocks/>
          </p:cNvSpPr>
          <p:nvPr/>
        </p:nvSpPr>
        <p:spPr bwMode="auto">
          <a:xfrm>
            <a:off x="5616269" y="2654645"/>
            <a:ext cx="590695" cy="612603"/>
          </a:xfrm>
          <a:custGeom>
            <a:avLst/>
            <a:gdLst>
              <a:gd name="T0" fmla="*/ 326 w 489"/>
              <a:gd name="T1" fmla="*/ 156 h 553"/>
              <a:gd name="T2" fmla="*/ 340 w 489"/>
              <a:gd name="T3" fmla="*/ 191 h 553"/>
              <a:gd name="T4" fmla="*/ 291 w 489"/>
              <a:gd name="T5" fmla="*/ 177 h 553"/>
              <a:gd name="T6" fmla="*/ 241 w 489"/>
              <a:gd name="T7" fmla="*/ 170 h 553"/>
              <a:gd name="T8" fmla="*/ 199 w 489"/>
              <a:gd name="T9" fmla="*/ 114 h 553"/>
              <a:gd name="T10" fmla="*/ 149 w 489"/>
              <a:gd name="T11" fmla="*/ 71 h 553"/>
              <a:gd name="T12" fmla="*/ 170 w 489"/>
              <a:gd name="T13" fmla="*/ 64 h 553"/>
              <a:gd name="T14" fmla="*/ 170 w 489"/>
              <a:gd name="T15" fmla="*/ 21 h 553"/>
              <a:gd name="T16" fmla="*/ 149 w 489"/>
              <a:gd name="T17" fmla="*/ 0 h 553"/>
              <a:gd name="T18" fmla="*/ 114 w 489"/>
              <a:gd name="T19" fmla="*/ 21 h 553"/>
              <a:gd name="T20" fmla="*/ 64 w 489"/>
              <a:gd name="T21" fmla="*/ 21 h 553"/>
              <a:gd name="T22" fmla="*/ 71 w 489"/>
              <a:gd name="T23" fmla="*/ 50 h 553"/>
              <a:gd name="T24" fmla="*/ 85 w 489"/>
              <a:gd name="T25" fmla="*/ 71 h 553"/>
              <a:gd name="T26" fmla="*/ 50 w 489"/>
              <a:gd name="T27" fmla="*/ 156 h 553"/>
              <a:gd name="T28" fmla="*/ 29 w 489"/>
              <a:gd name="T29" fmla="*/ 156 h 553"/>
              <a:gd name="T30" fmla="*/ 22 w 489"/>
              <a:gd name="T31" fmla="*/ 177 h 553"/>
              <a:gd name="T32" fmla="*/ 29 w 489"/>
              <a:gd name="T33" fmla="*/ 199 h 553"/>
              <a:gd name="T34" fmla="*/ 43 w 489"/>
              <a:gd name="T35" fmla="*/ 220 h 553"/>
              <a:gd name="T36" fmla="*/ 7 w 489"/>
              <a:gd name="T37" fmla="*/ 234 h 553"/>
              <a:gd name="T38" fmla="*/ 22 w 489"/>
              <a:gd name="T39" fmla="*/ 262 h 553"/>
              <a:gd name="T40" fmla="*/ 43 w 489"/>
              <a:gd name="T41" fmla="*/ 262 h 553"/>
              <a:gd name="T42" fmla="*/ 50 w 489"/>
              <a:gd name="T43" fmla="*/ 305 h 553"/>
              <a:gd name="T44" fmla="*/ 71 w 489"/>
              <a:gd name="T45" fmla="*/ 291 h 553"/>
              <a:gd name="T46" fmla="*/ 85 w 489"/>
              <a:gd name="T47" fmla="*/ 269 h 553"/>
              <a:gd name="T48" fmla="*/ 128 w 489"/>
              <a:gd name="T49" fmla="*/ 418 h 553"/>
              <a:gd name="T50" fmla="*/ 192 w 489"/>
              <a:gd name="T51" fmla="*/ 553 h 553"/>
              <a:gd name="T52" fmla="*/ 213 w 489"/>
              <a:gd name="T53" fmla="*/ 524 h 553"/>
              <a:gd name="T54" fmla="*/ 220 w 489"/>
              <a:gd name="T55" fmla="*/ 482 h 553"/>
              <a:gd name="T56" fmla="*/ 220 w 489"/>
              <a:gd name="T57" fmla="*/ 411 h 553"/>
              <a:gd name="T58" fmla="*/ 241 w 489"/>
              <a:gd name="T59" fmla="*/ 397 h 553"/>
              <a:gd name="T60" fmla="*/ 248 w 489"/>
              <a:gd name="T61" fmla="*/ 390 h 553"/>
              <a:gd name="T62" fmla="*/ 298 w 489"/>
              <a:gd name="T63" fmla="*/ 347 h 553"/>
              <a:gd name="T64" fmla="*/ 326 w 489"/>
              <a:gd name="T65" fmla="*/ 312 h 553"/>
              <a:gd name="T66" fmla="*/ 348 w 489"/>
              <a:gd name="T67" fmla="*/ 284 h 553"/>
              <a:gd name="T68" fmla="*/ 362 w 489"/>
              <a:gd name="T69" fmla="*/ 284 h 553"/>
              <a:gd name="T70" fmla="*/ 340 w 489"/>
              <a:gd name="T71" fmla="*/ 220 h 553"/>
              <a:gd name="T72" fmla="*/ 340 w 489"/>
              <a:gd name="T73" fmla="*/ 199 h 553"/>
              <a:gd name="T74" fmla="*/ 348 w 489"/>
              <a:gd name="T75" fmla="*/ 191 h 553"/>
              <a:gd name="T76" fmla="*/ 369 w 489"/>
              <a:gd name="T77" fmla="*/ 206 h 553"/>
              <a:gd name="T78" fmla="*/ 390 w 489"/>
              <a:gd name="T79" fmla="*/ 234 h 553"/>
              <a:gd name="T80" fmla="*/ 411 w 489"/>
              <a:gd name="T81" fmla="*/ 255 h 553"/>
              <a:gd name="T82" fmla="*/ 426 w 489"/>
              <a:gd name="T83" fmla="*/ 269 h 553"/>
              <a:gd name="T84" fmla="*/ 433 w 489"/>
              <a:gd name="T85" fmla="*/ 241 h 553"/>
              <a:gd name="T86" fmla="*/ 454 w 489"/>
              <a:gd name="T87" fmla="*/ 191 h 553"/>
              <a:gd name="T88" fmla="*/ 489 w 489"/>
              <a:gd name="T89" fmla="*/ 170 h 553"/>
              <a:gd name="T90" fmla="*/ 454 w 489"/>
              <a:gd name="T91" fmla="*/ 128 h 553"/>
              <a:gd name="T92" fmla="*/ 411 w 489"/>
              <a:gd name="T93" fmla="*/ 142 h 553"/>
              <a:gd name="T94" fmla="*/ 397 w 489"/>
              <a:gd name="T95" fmla="*/ 170 h 553"/>
              <a:gd name="T96" fmla="*/ 362 w 489"/>
              <a:gd name="T97" fmla="*/ 177 h 553"/>
              <a:gd name="T98" fmla="*/ 348 w 489"/>
              <a:gd name="T99" fmla="*/ 170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89"/>
              <a:gd name="T151" fmla="*/ 0 h 553"/>
              <a:gd name="T152" fmla="*/ 489 w 489"/>
              <a:gd name="T153" fmla="*/ 553 h 55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89" h="553">
                <a:moveTo>
                  <a:pt x="340" y="156"/>
                </a:moveTo>
                <a:lnTo>
                  <a:pt x="326" y="156"/>
                </a:lnTo>
                <a:lnTo>
                  <a:pt x="326" y="177"/>
                </a:lnTo>
                <a:lnTo>
                  <a:pt x="340" y="191"/>
                </a:lnTo>
                <a:lnTo>
                  <a:pt x="319" y="191"/>
                </a:lnTo>
                <a:lnTo>
                  <a:pt x="291" y="177"/>
                </a:lnTo>
                <a:lnTo>
                  <a:pt x="263" y="170"/>
                </a:lnTo>
                <a:lnTo>
                  <a:pt x="241" y="170"/>
                </a:lnTo>
                <a:lnTo>
                  <a:pt x="192" y="135"/>
                </a:lnTo>
                <a:lnTo>
                  <a:pt x="199" y="114"/>
                </a:lnTo>
                <a:lnTo>
                  <a:pt x="170" y="99"/>
                </a:lnTo>
                <a:lnTo>
                  <a:pt x="149" y="71"/>
                </a:lnTo>
                <a:lnTo>
                  <a:pt x="149" y="64"/>
                </a:lnTo>
                <a:lnTo>
                  <a:pt x="170" y="64"/>
                </a:lnTo>
                <a:lnTo>
                  <a:pt x="156" y="43"/>
                </a:lnTo>
                <a:lnTo>
                  <a:pt x="170" y="21"/>
                </a:lnTo>
                <a:lnTo>
                  <a:pt x="170" y="7"/>
                </a:lnTo>
                <a:lnTo>
                  <a:pt x="149" y="0"/>
                </a:lnTo>
                <a:lnTo>
                  <a:pt x="128" y="7"/>
                </a:lnTo>
                <a:lnTo>
                  <a:pt x="114" y="21"/>
                </a:lnTo>
                <a:lnTo>
                  <a:pt x="92" y="21"/>
                </a:lnTo>
                <a:lnTo>
                  <a:pt x="64" y="21"/>
                </a:lnTo>
                <a:lnTo>
                  <a:pt x="71" y="36"/>
                </a:lnTo>
                <a:lnTo>
                  <a:pt x="71" y="50"/>
                </a:lnTo>
                <a:lnTo>
                  <a:pt x="92" y="71"/>
                </a:lnTo>
                <a:lnTo>
                  <a:pt x="85" y="71"/>
                </a:lnTo>
                <a:lnTo>
                  <a:pt x="92" y="99"/>
                </a:lnTo>
                <a:lnTo>
                  <a:pt x="50" y="156"/>
                </a:lnTo>
                <a:lnTo>
                  <a:pt x="43" y="156"/>
                </a:lnTo>
                <a:lnTo>
                  <a:pt x="29" y="156"/>
                </a:lnTo>
                <a:lnTo>
                  <a:pt x="22" y="170"/>
                </a:lnTo>
                <a:lnTo>
                  <a:pt x="22" y="177"/>
                </a:lnTo>
                <a:lnTo>
                  <a:pt x="29" y="191"/>
                </a:lnTo>
                <a:lnTo>
                  <a:pt x="29" y="199"/>
                </a:lnTo>
                <a:lnTo>
                  <a:pt x="43" y="199"/>
                </a:lnTo>
                <a:lnTo>
                  <a:pt x="43" y="220"/>
                </a:lnTo>
                <a:lnTo>
                  <a:pt x="43" y="234"/>
                </a:lnTo>
                <a:lnTo>
                  <a:pt x="7" y="234"/>
                </a:lnTo>
                <a:lnTo>
                  <a:pt x="0" y="241"/>
                </a:lnTo>
                <a:lnTo>
                  <a:pt x="22" y="262"/>
                </a:lnTo>
                <a:lnTo>
                  <a:pt x="43" y="255"/>
                </a:lnTo>
                <a:lnTo>
                  <a:pt x="43" y="262"/>
                </a:lnTo>
                <a:lnTo>
                  <a:pt x="22" y="269"/>
                </a:lnTo>
                <a:lnTo>
                  <a:pt x="50" y="305"/>
                </a:lnTo>
                <a:lnTo>
                  <a:pt x="64" y="291"/>
                </a:lnTo>
                <a:lnTo>
                  <a:pt x="71" y="291"/>
                </a:lnTo>
                <a:lnTo>
                  <a:pt x="71" y="269"/>
                </a:lnTo>
                <a:lnTo>
                  <a:pt x="85" y="269"/>
                </a:lnTo>
                <a:lnTo>
                  <a:pt x="107" y="390"/>
                </a:lnTo>
                <a:lnTo>
                  <a:pt x="128" y="418"/>
                </a:lnTo>
                <a:lnTo>
                  <a:pt x="170" y="531"/>
                </a:lnTo>
                <a:lnTo>
                  <a:pt x="192" y="553"/>
                </a:lnTo>
                <a:lnTo>
                  <a:pt x="199" y="531"/>
                </a:lnTo>
                <a:lnTo>
                  <a:pt x="213" y="524"/>
                </a:lnTo>
                <a:lnTo>
                  <a:pt x="220" y="503"/>
                </a:lnTo>
                <a:lnTo>
                  <a:pt x="220" y="482"/>
                </a:lnTo>
                <a:lnTo>
                  <a:pt x="234" y="446"/>
                </a:lnTo>
                <a:lnTo>
                  <a:pt x="220" y="411"/>
                </a:lnTo>
                <a:lnTo>
                  <a:pt x="234" y="397"/>
                </a:lnTo>
                <a:lnTo>
                  <a:pt x="241" y="397"/>
                </a:lnTo>
                <a:lnTo>
                  <a:pt x="241" y="390"/>
                </a:lnTo>
                <a:lnTo>
                  <a:pt x="248" y="390"/>
                </a:lnTo>
                <a:lnTo>
                  <a:pt x="263" y="376"/>
                </a:lnTo>
                <a:lnTo>
                  <a:pt x="298" y="347"/>
                </a:lnTo>
                <a:lnTo>
                  <a:pt x="305" y="326"/>
                </a:lnTo>
                <a:lnTo>
                  <a:pt x="326" y="312"/>
                </a:lnTo>
                <a:lnTo>
                  <a:pt x="326" y="284"/>
                </a:lnTo>
                <a:lnTo>
                  <a:pt x="348" y="284"/>
                </a:lnTo>
                <a:lnTo>
                  <a:pt x="348" y="269"/>
                </a:lnTo>
                <a:lnTo>
                  <a:pt x="362" y="284"/>
                </a:lnTo>
                <a:lnTo>
                  <a:pt x="348" y="234"/>
                </a:lnTo>
                <a:lnTo>
                  <a:pt x="340" y="220"/>
                </a:lnTo>
                <a:lnTo>
                  <a:pt x="348" y="206"/>
                </a:lnTo>
                <a:lnTo>
                  <a:pt x="340" y="199"/>
                </a:lnTo>
                <a:lnTo>
                  <a:pt x="340" y="191"/>
                </a:lnTo>
                <a:lnTo>
                  <a:pt x="348" y="191"/>
                </a:lnTo>
                <a:lnTo>
                  <a:pt x="362" y="191"/>
                </a:lnTo>
                <a:lnTo>
                  <a:pt x="369" y="206"/>
                </a:lnTo>
                <a:lnTo>
                  <a:pt x="411" y="206"/>
                </a:lnTo>
                <a:lnTo>
                  <a:pt x="390" y="234"/>
                </a:lnTo>
                <a:lnTo>
                  <a:pt x="390" y="241"/>
                </a:lnTo>
                <a:lnTo>
                  <a:pt x="411" y="255"/>
                </a:lnTo>
                <a:lnTo>
                  <a:pt x="411" y="241"/>
                </a:lnTo>
                <a:lnTo>
                  <a:pt x="426" y="269"/>
                </a:lnTo>
                <a:lnTo>
                  <a:pt x="433" y="269"/>
                </a:lnTo>
                <a:lnTo>
                  <a:pt x="433" y="241"/>
                </a:lnTo>
                <a:lnTo>
                  <a:pt x="447" y="241"/>
                </a:lnTo>
                <a:lnTo>
                  <a:pt x="454" y="191"/>
                </a:lnTo>
                <a:lnTo>
                  <a:pt x="475" y="170"/>
                </a:lnTo>
                <a:lnTo>
                  <a:pt x="489" y="170"/>
                </a:lnTo>
                <a:lnTo>
                  <a:pt x="489" y="156"/>
                </a:lnTo>
                <a:lnTo>
                  <a:pt x="454" y="128"/>
                </a:lnTo>
                <a:lnTo>
                  <a:pt x="433" y="128"/>
                </a:lnTo>
                <a:lnTo>
                  <a:pt x="411" y="142"/>
                </a:lnTo>
                <a:lnTo>
                  <a:pt x="390" y="156"/>
                </a:lnTo>
                <a:lnTo>
                  <a:pt x="397" y="170"/>
                </a:lnTo>
                <a:lnTo>
                  <a:pt x="397" y="177"/>
                </a:lnTo>
                <a:lnTo>
                  <a:pt x="362" y="177"/>
                </a:lnTo>
                <a:lnTo>
                  <a:pt x="348" y="177"/>
                </a:lnTo>
                <a:lnTo>
                  <a:pt x="348" y="170"/>
                </a:lnTo>
                <a:lnTo>
                  <a:pt x="340"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35" name="Freeform 133"/>
          <p:cNvSpPr>
            <a:spLocks/>
          </p:cNvSpPr>
          <p:nvPr/>
        </p:nvSpPr>
        <p:spPr bwMode="auto">
          <a:xfrm>
            <a:off x="5848198" y="2780931"/>
            <a:ext cx="178779" cy="85299"/>
          </a:xfrm>
          <a:custGeom>
            <a:avLst/>
            <a:gdLst>
              <a:gd name="T0" fmla="*/ 134 w 148"/>
              <a:gd name="T1" fmla="*/ 63 h 77"/>
              <a:gd name="T2" fmla="*/ 148 w 148"/>
              <a:gd name="T3" fmla="*/ 77 h 77"/>
              <a:gd name="T4" fmla="*/ 127 w 148"/>
              <a:gd name="T5" fmla="*/ 77 h 77"/>
              <a:gd name="T6" fmla="*/ 99 w 148"/>
              <a:gd name="T7" fmla="*/ 63 h 77"/>
              <a:gd name="T8" fmla="*/ 71 w 148"/>
              <a:gd name="T9" fmla="*/ 56 h 77"/>
              <a:gd name="T10" fmla="*/ 49 w 148"/>
              <a:gd name="T11" fmla="*/ 56 h 77"/>
              <a:gd name="T12" fmla="*/ 0 w 148"/>
              <a:gd name="T13" fmla="*/ 21 h 77"/>
              <a:gd name="T14" fmla="*/ 7 w 148"/>
              <a:gd name="T15" fmla="*/ 0 h 77"/>
              <a:gd name="T16" fmla="*/ 28 w 148"/>
              <a:gd name="T17" fmla="*/ 0 h 77"/>
              <a:gd name="T18" fmla="*/ 49 w 148"/>
              <a:gd name="T19" fmla="*/ 21 h 77"/>
              <a:gd name="T20" fmla="*/ 63 w 148"/>
              <a:gd name="T21" fmla="*/ 14 h 77"/>
              <a:gd name="T22" fmla="*/ 106 w 148"/>
              <a:gd name="T23" fmla="*/ 42 h 77"/>
              <a:gd name="T24" fmla="*/ 134 w 148"/>
              <a:gd name="T25" fmla="*/ 42 h 77"/>
              <a:gd name="T26" fmla="*/ 134 w 148"/>
              <a:gd name="T27" fmla="*/ 63 h 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77"/>
              <a:gd name="T44" fmla="*/ 148 w 148"/>
              <a:gd name="T45" fmla="*/ 77 h 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77">
                <a:moveTo>
                  <a:pt x="134" y="63"/>
                </a:moveTo>
                <a:lnTo>
                  <a:pt x="148" y="77"/>
                </a:lnTo>
                <a:lnTo>
                  <a:pt x="127" y="77"/>
                </a:lnTo>
                <a:lnTo>
                  <a:pt x="99" y="63"/>
                </a:lnTo>
                <a:lnTo>
                  <a:pt x="71" y="56"/>
                </a:lnTo>
                <a:lnTo>
                  <a:pt x="49" y="56"/>
                </a:lnTo>
                <a:lnTo>
                  <a:pt x="0" y="21"/>
                </a:lnTo>
                <a:lnTo>
                  <a:pt x="7" y="0"/>
                </a:lnTo>
                <a:lnTo>
                  <a:pt x="28" y="0"/>
                </a:lnTo>
                <a:lnTo>
                  <a:pt x="49" y="21"/>
                </a:lnTo>
                <a:lnTo>
                  <a:pt x="63" y="14"/>
                </a:lnTo>
                <a:lnTo>
                  <a:pt x="106" y="42"/>
                </a:lnTo>
                <a:lnTo>
                  <a:pt x="134" y="42"/>
                </a:lnTo>
                <a:lnTo>
                  <a:pt x="134" y="63"/>
                </a:lnTo>
                <a:close/>
              </a:path>
            </a:pathLst>
          </a:custGeom>
          <a:solidFill>
            <a:schemeClr val="bg1"/>
          </a:solidFill>
          <a:ln w="6350" cmpd="sng">
            <a:solidFill>
              <a:schemeClr val="tx2"/>
            </a:solidFill>
            <a:round/>
            <a:headEnd/>
            <a:tailEnd/>
          </a:ln>
        </p:spPr>
        <p:txBody>
          <a:bodyPr/>
          <a:lstStyle/>
          <a:p>
            <a:endParaRPr lang="en-US"/>
          </a:p>
        </p:txBody>
      </p:sp>
      <p:sp>
        <p:nvSpPr>
          <p:cNvPr id="136" name="Freeform 134"/>
          <p:cNvSpPr>
            <a:spLocks/>
          </p:cNvSpPr>
          <p:nvPr/>
        </p:nvSpPr>
        <p:spPr bwMode="auto">
          <a:xfrm>
            <a:off x="5848198" y="2780931"/>
            <a:ext cx="178779" cy="85299"/>
          </a:xfrm>
          <a:custGeom>
            <a:avLst/>
            <a:gdLst>
              <a:gd name="T0" fmla="*/ 134 w 148"/>
              <a:gd name="T1" fmla="*/ 63 h 77"/>
              <a:gd name="T2" fmla="*/ 148 w 148"/>
              <a:gd name="T3" fmla="*/ 77 h 77"/>
              <a:gd name="T4" fmla="*/ 127 w 148"/>
              <a:gd name="T5" fmla="*/ 77 h 77"/>
              <a:gd name="T6" fmla="*/ 99 w 148"/>
              <a:gd name="T7" fmla="*/ 63 h 77"/>
              <a:gd name="T8" fmla="*/ 71 w 148"/>
              <a:gd name="T9" fmla="*/ 56 h 77"/>
              <a:gd name="T10" fmla="*/ 49 w 148"/>
              <a:gd name="T11" fmla="*/ 56 h 77"/>
              <a:gd name="T12" fmla="*/ 0 w 148"/>
              <a:gd name="T13" fmla="*/ 21 h 77"/>
              <a:gd name="T14" fmla="*/ 7 w 148"/>
              <a:gd name="T15" fmla="*/ 0 h 77"/>
              <a:gd name="T16" fmla="*/ 28 w 148"/>
              <a:gd name="T17" fmla="*/ 0 h 77"/>
              <a:gd name="T18" fmla="*/ 49 w 148"/>
              <a:gd name="T19" fmla="*/ 21 h 77"/>
              <a:gd name="T20" fmla="*/ 63 w 148"/>
              <a:gd name="T21" fmla="*/ 14 h 77"/>
              <a:gd name="T22" fmla="*/ 106 w 148"/>
              <a:gd name="T23" fmla="*/ 42 h 77"/>
              <a:gd name="T24" fmla="*/ 134 w 148"/>
              <a:gd name="T25" fmla="*/ 42 h 77"/>
              <a:gd name="T26" fmla="*/ 134 w 148"/>
              <a:gd name="T27" fmla="*/ 63 h 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77"/>
              <a:gd name="T44" fmla="*/ 148 w 148"/>
              <a:gd name="T45" fmla="*/ 77 h 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77">
                <a:moveTo>
                  <a:pt x="134" y="63"/>
                </a:moveTo>
                <a:lnTo>
                  <a:pt x="148" y="77"/>
                </a:lnTo>
                <a:lnTo>
                  <a:pt x="127" y="77"/>
                </a:lnTo>
                <a:lnTo>
                  <a:pt x="99" y="63"/>
                </a:lnTo>
                <a:lnTo>
                  <a:pt x="71" y="56"/>
                </a:lnTo>
                <a:lnTo>
                  <a:pt x="49" y="56"/>
                </a:lnTo>
                <a:lnTo>
                  <a:pt x="0" y="21"/>
                </a:lnTo>
                <a:lnTo>
                  <a:pt x="7" y="0"/>
                </a:lnTo>
                <a:lnTo>
                  <a:pt x="28" y="0"/>
                </a:lnTo>
                <a:lnTo>
                  <a:pt x="49" y="21"/>
                </a:lnTo>
                <a:lnTo>
                  <a:pt x="63" y="14"/>
                </a:lnTo>
                <a:lnTo>
                  <a:pt x="106" y="42"/>
                </a:lnTo>
                <a:lnTo>
                  <a:pt x="134" y="42"/>
                </a:lnTo>
                <a:lnTo>
                  <a:pt x="134" y="63"/>
                </a:lnTo>
                <a:close/>
              </a:path>
            </a:pathLst>
          </a:custGeom>
          <a:solidFill>
            <a:schemeClr val="bg1"/>
          </a:solidFill>
          <a:ln w="6350" cmpd="sng">
            <a:solidFill>
              <a:schemeClr val="tx2"/>
            </a:solidFill>
            <a:prstDash val="solid"/>
            <a:round/>
            <a:headEnd/>
            <a:tailEnd/>
          </a:ln>
        </p:spPr>
        <p:txBody>
          <a:bodyPr/>
          <a:lstStyle/>
          <a:p>
            <a:endParaRPr lang="en-US"/>
          </a:p>
        </p:txBody>
      </p:sp>
      <p:sp>
        <p:nvSpPr>
          <p:cNvPr id="137" name="Freeform 135"/>
          <p:cNvSpPr>
            <a:spLocks/>
          </p:cNvSpPr>
          <p:nvPr/>
        </p:nvSpPr>
        <p:spPr bwMode="auto">
          <a:xfrm>
            <a:off x="5077516" y="2560484"/>
            <a:ext cx="419164" cy="322363"/>
          </a:xfrm>
          <a:custGeom>
            <a:avLst/>
            <a:gdLst>
              <a:gd name="T0" fmla="*/ 255 w 347"/>
              <a:gd name="T1" fmla="*/ 284 h 291"/>
              <a:gd name="T2" fmla="*/ 326 w 347"/>
              <a:gd name="T3" fmla="*/ 291 h 291"/>
              <a:gd name="T4" fmla="*/ 326 w 347"/>
              <a:gd name="T5" fmla="*/ 276 h 291"/>
              <a:gd name="T6" fmla="*/ 347 w 347"/>
              <a:gd name="T7" fmla="*/ 262 h 291"/>
              <a:gd name="T8" fmla="*/ 347 w 347"/>
              <a:gd name="T9" fmla="*/ 255 h 291"/>
              <a:gd name="T10" fmla="*/ 340 w 347"/>
              <a:gd name="T11" fmla="*/ 227 h 291"/>
              <a:gd name="T12" fmla="*/ 326 w 347"/>
              <a:gd name="T13" fmla="*/ 227 h 291"/>
              <a:gd name="T14" fmla="*/ 305 w 347"/>
              <a:gd name="T15" fmla="*/ 199 h 291"/>
              <a:gd name="T16" fmla="*/ 319 w 347"/>
              <a:gd name="T17" fmla="*/ 184 h 291"/>
              <a:gd name="T18" fmla="*/ 319 w 347"/>
              <a:gd name="T19" fmla="*/ 170 h 291"/>
              <a:gd name="T20" fmla="*/ 298 w 347"/>
              <a:gd name="T21" fmla="*/ 170 h 291"/>
              <a:gd name="T22" fmla="*/ 283 w 347"/>
              <a:gd name="T23" fmla="*/ 128 h 291"/>
              <a:gd name="T24" fmla="*/ 283 w 347"/>
              <a:gd name="T25" fmla="*/ 121 h 291"/>
              <a:gd name="T26" fmla="*/ 298 w 347"/>
              <a:gd name="T27" fmla="*/ 106 h 291"/>
              <a:gd name="T28" fmla="*/ 298 w 347"/>
              <a:gd name="T29" fmla="*/ 85 h 291"/>
              <a:gd name="T30" fmla="*/ 298 w 347"/>
              <a:gd name="T31" fmla="*/ 71 h 291"/>
              <a:gd name="T32" fmla="*/ 213 w 347"/>
              <a:gd name="T33" fmla="*/ 36 h 291"/>
              <a:gd name="T34" fmla="*/ 191 w 347"/>
              <a:gd name="T35" fmla="*/ 43 h 291"/>
              <a:gd name="T36" fmla="*/ 170 w 347"/>
              <a:gd name="T37" fmla="*/ 57 h 291"/>
              <a:gd name="T38" fmla="*/ 170 w 347"/>
              <a:gd name="T39" fmla="*/ 64 h 291"/>
              <a:gd name="T40" fmla="*/ 127 w 347"/>
              <a:gd name="T41" fmla="*/ 71 h 291"/>
              <a:gd name="T42" fmla="*/ 85 w 347"/>
              <a:gd name="T43" fmla="*/ 57 h 291"/>
              <a:gd name="T44" fmla="*/ 85 w 347"/>
              <a:gd name="T45" fmla="*/ 36 h 291"/>
              <a:gd name="T46" fmla="*/ 64 w 347"/>
              <a:gd name="T47" fmla="*/ 21 h 291"/>
              <a:gd name="T48" fmla="*/ 64 w 347"/>
              <a:gd name="T49" fmla="*/ 14 h 291"/>
              <a:gd name="T50" fmla="*/ 42 w 347"/>
              <a:gd name="T51" fmla="*/ 21 h 291"/>
              <a:gd name="T52" fmla="*/ 28 w 347"/>
              <a:gd name="T53" fmla="*/ 21 h 291"/>
              <a:gd name="T54" fmla="*/ 21 w 347"/>
              <a:gd name="T55" fmla="*/ 21 h 291"/>
              <a:gd name="T56" fmla="*/ 14 w 347"/>
              <a:gd name="T57" fmla="*/ 0 h 291"/>
              <a:gd name="T58" fmla="*/ 0 w 347"/>
              <a:gd name="T59" fmla="*/ 14 h 291"/>
              <a:gd name="T60" fmla="*/ 21 w 347"/>
              <a:gd name="T61" fmla="*/ 57 h 291"/>
              <a:gd name="T62" fmla="*/ 42 w 347"/>
              <a:gd name="T63" fmla="*/ 92 h 291"/>
              <a:gd name="T64" fmla="*/ 28 w 347"/>
              <a:gd name="T65" fmla="*/ 121 h 291"/>
              <a:gd name="T66" fmla="*/ 42 w 347"/>
              <a:gd name="T67" fmla="*/ 135 h 291"/>
              <a:gd name="T68" fmla="*/ 71 w 347"/>
              <a:gd name="T69" fmla="*/ 149 h 291"/>
              <a:gd name="T70" fmla="*/ 71 w 347"/>
              <a:gd name="T71" fmla="*/ 184 h 291"/>
              <a:gd name="T72" fmla="*/ 92 w 347"/>
              <a:gd name="T73" fmla="*/ 199 h 291"/>
              <a:gd name="T74" fmla="*/ 99 w 347"/>
              <a:gd name="T75" fmla="*/ 191 h 291"/>
              <a:gd name="T76" fmla="*/ 127 w 347"/>
              <a:gd name="T77" fmla="*/ 199 h 291"/>
              <a:gd name="T78" fmla="*/ 149 w 347"/>
              <a:gd name="T79" fmla="*/ 241 h 291"/>
              <a:gd name="T80" fmla="*/ 191 w 347"/>
              <a:gd name="T81" fmla="*/ 276 h 291"/>
              <a:gd name="T82" fmla="*/ 213 w 347"/>
              <a:gd name="T83" fmla="*/ 276 h 291"/>
              <a:gd name="T84" fmla="*/ 241 w 347"/>
              <a:gd name="T85" fmla="*/ 262 h 291"/>
              <a:gd name="T86" fmla="*/ 255 w 347"/>
              <a:gd name="T87" fmla="*/ 284 h 2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47"/>
              <a:gd name="T133" fmla="*/ 0 h 291"/>
              <a:gd name="T134" fmla="*/ 347 w 347"/>
              <a:gd name="T135" fmla="*/ 291 h 29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47" h="291">
                <a:moveTo>
                  <a:pt x="255" y="284"/>
                </a:moveTo>
                <a:lnTo>
                  <a:pt x="326" y="291"/>
                </a:lnTo>
                <a:lnTo>
                  <a:pt x="326" y="276"/>
                </a:lnTo>
                <a:lnTo>
                  <a:pt x="347" y="262"/>
                </a:lnTo>
                <a:lnTo>
                  <a:pt x="347" y="255"/>
                </a:lnTo>
                <a:lnTo>
                  <a:pt x="340" y="227"/>
                </a:lnTo>
                <a:lnTo>
                  <a:pt x="326" y="227"/>
                </a:lnTo>
                <a:lnTo>
                  <a:pt x="305" y="199"/>
                </a:lnTo>
                <a:lnTo>
                  <a:pt x="319" y="184"/>
                </a:lnTo>
                <a:lnTo>
                  <a:pt x="319" y="170"/>
                </a:lnTo>
                <a:lnTo>
                  <a:pt x="298" y="170"/>
                </a:lnTo>
                <a:lnTo>
                  <a:pt x="283" y="128"/>
                </a:lnTo>
                <a:lnTo>
                  <a:pt x="283" y="121"/>
                </a:lnTo>
                <a:lnTo>
                  <a:pt x="298" y="106"/>
                </a:lnTo>
                <a:lnTo>
                  <a:pt x="298" y="85"/>
                </a:lnTo>
                <a:lnTo>
                  <a:pt x="298" y="71"/>
                </a:lnTo>
                <a:lnTo>
                  <a:pt x="213" y="36"/>
                </a:lnTo>
                <a:lnTo>
                  <a:pt x="191" y="43"/>
                </a:lnTo>
                <a:lnTo>
                  <a:pt x="170" y="57"/>
                </a:lnTo>
                <a:lnTo>
                  <a:pt x="170" y="64"/>
                </a:lnTo>
                <a:lnTo>
                  <a:pt x="127" y="71"/>
                </a:lnTo>
                <a:lnTo>
                  <a:pt x="85" y="57"/>
                </a:lnTo>
                <a:lnTo>
                  <a:pt x="85" y="36"/>
                </a:lnTo>
                <a:lnTo>
                  <a:pt x="64" y="21"/>
                </a:lnTo>
                <a:lnTo>
                  <a:pt x="64" y="14"/>
                </a:lnTo>
                <a:lnTo>
                  <a:pt x="42" y="21"/>
                </a:lnTo>
                <a:lnTo>
                  <a:pt x="28" y="21"/>
                </a:lnTo>
                <a:lnTo>
                  <a:pt x="21" y="21"/>
                </a:lnTo>
                <a:lnTo>
                  <a:pt x="14" y="0"/>
                </a:lnTo>
                <a:lnTo>
                  <a:pt x="0" y="14"/>
                </a:lnTo>
                <a:lnTo>
                  <a:pt x="21" y="57"/>
                </a:lnTo>
                <a:lnTo>
                  <a:pt x="42" y="92"/>
                </a:lnTo>
                <a:lnTo>
                  <a:pt x="28" y="121"/>
                </a:lnTo>
                <a:lnTo>
                  <a:pt x="42" y="135"/>
                </a:lnTo>
                <a:lnTo>
                  <a:pt x="71" y="149"/>
                </a:lnTo>
                <a:lnTo>
                  <a:pt x="71" y="184"/>
                </a:lnTo>
                <a:lnTo>
                  <a:pt x="92" y="199"/>
                </a:lnTo>
                <a:lnTo>
                  <a:pt x="99" y="191"/>
                </a:lnTo>
                <a:lnTo>
                  <a:pt x="127" y="199"/>
                </a:lnTo>
                <a:lnTo>
                  <a:pt x="149" y="241"/>
                </a:lnTo>
                <a:lnTo>
                  <a:pt x="191" y="276"/>
                </a:lnTo>
                <a:lnTo>
                  <a:pt x="213" y="276"/>
                </a:lnTo>
                <a:lnTo>
                  <a:pt x="241" y="262"/>
                </a:lnTo>
                <a:lnTo>
                  <a:pt x="255" y="284"/>
                </a:lnTo>
                <a:close/>
              </a:path>
            </a:pathLst>
          </a:custGeom>
          <a:solidFill>
            <a:schemeClr val="bg1"/>
          </a:solidFill>
          <a:ln w="6350" cmpd="sng">
            <a:solidFill>
              <a:schemeClr val="tx2"/>
            </a:solidFill>
            <a:round/>
            <a:headEnd/>
            <a:tailEnd/>
          </a:ln>
        </p:spPr>
        <p:txBody>
          <a:bodyPr/>
          <a:lstStyle/>
          <a:p>
            <a:endParaRPr lang="en-US"/>
          </a:p>
        </p:txBody>
      </p:sp>
      <p:sp>
        <p:nvSpPr>
          <p:cNvPr id="138" name="Freeform 136"/>
          <p:cNvSpPr>
            <a:spLocks/>
          </p:cNvSpPr>
          <p:nvPr/>
        </p:nvSpPr>
        <p:spPr bwMode="auto">
          <a:xfrm>
            <a:off x="5077516" y="2560484"/>
            <a:ext cx="419164" cy="322363"/>
          </a:xfrm>
          <a:custGeom>
            <a:avLst/>
            <a:gdLst>
              <a:gd name="T0" fmla="*/ 255 w 347"/>
              <a:gd name="T1" fmla="*/ 284 h 291"/>
              <a:gd name="T2" fmla="*/ 326 w 347"/>
              <a:gd name="T3" fmla="*/ 291 h 291"/>
              <a:gd name="T4" fmla="*/ 326 w 347"/>
              <a:gd name="T5" fmla="*/ 276 h 291"/>
              <a:gd name="T6" fmla="*/ 347 w 347"/>
              <a:gd name="T7" fmla="*/ 262 h 291"/>
              <a:gd name="T8" fmla="*/ 347 w 347"/>
              <a:gd name="T9" fmla="*/ 255 h 291"/>
              <a:gd name="T10" fmla="*/ 340 w 347"/>
              <a:gd name="T11" fmla="*/ 227 h 291"/>
              <a:gd name="T12" fmla="*/ 326 w 347"/>
              <a:gd name="T13" fmla="*/ 227 h 291"/>
              <a:gd name="T14" fmla="*/ 305 w 347"/>
              <a:gd name="T15" fmla="*/ 199 h 291"/>
              <a:gd name="T16" fmla="*/ 319 w 347"/>
              <a:gd name="T17" fmla="*/ 184 h 291"/>
              <a:gd name="T18" fmla="*/ 319 w 347"/>
              <a:gd name="T19" fmla="*/ 170 h 291"/>
              <a:gd name="T20" fmla="*/ 298 w 347"/>
              <a:gd name="T21" fmla="*/ 170 h 291"/>
              <a:gd name="T22" fmla="*/ 283 w 347"/>
              <a:gd name="T23" fmla="*/ 128 h 291"/>
              <a:gd name="T24" fmla="*/ 283 w 347"/>
              <a:gd name="T25" fmla="*/ 121 h 291"/>
              <a:gd name="T26" fmla="*/ 298 w 347"/>
              <a:gd name="T27" fmla="*/ 106 h 291"/>
              <a:gd name="T28" fmla="*/ 298 w 347"/>
              <a:gd name="T29" fmla="*/ 85 h 291"/>
              <a:gd name="T30" fmla="*/ 298 w 347"/>
              <a:gd name="T31" fmla="*/ 71 h 291"/>
              <a:gd name="T32" fmla="*/ 213 w 347"/>
              <a:gd name="T33" fmla="*/ 36 h 291"/>
              <a:gd name="T34" fmla="*/ 191 w 347"/>
              <a:gd name="T35" fmla="*/ 43 h 291"/>
              <a:gd name="T36" fmla="*/ 170 w 347"/>
              <a:gd name="T37" fmla="*/ 57 h 291"/>
              <a:gd name="T38" fmla="*/ 170 w 347"/>
              <a:gd name="T39" fmla="*/ 64 h 291"/>
              <a:gd name="T40" fmla="*/ 127 w 347"/>
              <a:gd name="T41" fmla="*/ 71 h 291"/>
              <a:gd name="T42" fmla="*/ 85 w 347"/>
              <a:gd name="T43" fmla="*/ 57 h 291"/>
              <a:gd name="T44" fmla="*/ 85 w 347"/>
              <a:gd name="T45" fmla="*/ 36 h 291"/>
              <a:gd name="T46" fmla="*/ 64 w 347"/>
              <a:gd name="T47" fmla="*/ 21 h 291"/>
              <a:gd name="T48" fmla="*/ 64 w 347"/>
              <a:gd name="T49" fmla="*/ 14 h 291"/>
              <a:gd name="T50" fmla="*/ 42 w 347"/>
              <a:gd name="T51" fmla="*/ 21 h 291"/>
              <a:gd name="T52" fmla="*/ 28 w 347"/>
              <a:gd name="T53" fmla="*/ 21 h 291"/>
              <a:gd name="T54" fmla="*/ 21 w 347"/>
              <a:gd name="T55" fmla="*/ 21 h 291"/>
              <a:gd name="T56" fmla="*/ 14 w 347"/>
              <a:gd name="T57" fmla="*/ 0 h 291"/>
              <a:gd name="T58" fmla="*/ 0 w 347"/>
              <a:gd name="T59" fmla="*/ 14 h 291"/>
              <a:gd name="T60" fmla="*/ 21 w 347"/>
              <a:gd name="T61" fmla="*/ 57 h 291"/>
              <a:gd name="T62" fmla="*/ 42 w 347"/>
              <a:gd name="T63" fmla="*/ 92 h 291"/>
              <a:gd name="T64" fmla="*/ 28 w 347"/>
              <a:gd name="T65" fmla="*/ 121 h 291"/>
              <a:gd name="T66" fmla="*/ 42 w 347"/>
              <a:gd name="T67" fmla="*/ 135 h 291"/>
              <a:gd name="T68" fmla="*/ 71 w 347"/>
              <a:gd name="T69" fmla="*/ 149 h 291"/>
              <a:gd name="T70" fmla="*/ 71 w 347"/>
              <a:gd name="T71" fmla="*/ 184 h 291"/>
              <a:gd name="T72" fmla="*/ 92 w 347"/>
              <a:gd name="T73" fmla="*/ 199 h 291"/>
              <a:gd name="T74" fmla="*/ 99 w 347"/>
              <a:gd name="T75" fmla="*/ 191 h 291"/>
              <a:gd name="T76" fmla="*/ 127 w 347"/>
              <a:gd name="T77" fmla="*/ 199 h 291"/>
              <a:gd name="T78" fmla="*/ 149 w 347"/>
              <a:gd name="T79" fmla="*/ 241 h 291"/>
              <a:gd name="T80" fmla="*/ 191 w 347"/>
              <a:gd name="T81" fmla="*/ 276 h 291"/>
              <a:gd name="T82" fmla="*/ 213 w 347"/>
              <a:gd name="T83" fmla="*/ 276 h 291"/>
              <a:gd name="T84" fmla="*/ 241 w 347"/>
              <a:gd name="T85" fmla="*/ 262 h 291"/>
              <a:gd name="T86" fmla="*/ 255 w 347"/>
              <a:gd name="T87" fmla="*/ 284 h 2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47"/>
              <a:gd name="T133" fmla="*/ 0 h 291"/>
              <a:gd name="T134" fmla="*/ 347 w 347"/>
              <a:gd name="T135" fmla="*/ 291 h 29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47" h="291">
                <a:moveTo>
                  <a:pt x="255" y="284"/>
                </a:moveTo>
                <a:lnTo>
                  <a:pt x="326" y="291"/>
                </a:lnTo>
                <a:lnTo>
                  <a:pt x="326" y="276"/>
                </a:lnTo>
                <a:lnTo>
                  <a:pt x="347" y="262"/>
                </a:lnTo>
                <a:lnTo>
                  <a:pt x="347" y="255"/>
                </a:lnTo>
                <a:lnTo>
                  <a:pt x="340" y="227"/>
                </a:lnTo>
                <a:lnTo>
                  <a:pt x="326" y="227"/>
                </a:lnTo>
                <a:lnTo>
                  <a:pt x="305" y="199"/>
                </a:lnTo>
                <a:lnTo>
                  <a:pt x="319" y="184"/>
                </a:lnTo>
                <a:lnTo>
                  <a:pt x="319" y="170"/>
                </a:lnTo>
                <a:lnTo>
                  <a:pt x="298" y="170"/>
                </a:lnTo>
                <a:lnTo>
                  <a:pt x="283" y="128"/>
                </a:lnTo>
                <a:lnTo>
                  <a:pt x="283" y="121"/>
                </a:lnTo>
                <a:lnTo>
                  <a:pt x="298" y="106"/>
                </a:lnTo>
                <a:lnTo>
                  <a:pt x="298" y="85"/>
                </a:lnTo>
                <a:lnTo>
                  <a:pt x="298" y="71"/>
                </a:lnTo>
                <a:lnTo>
                  <a:pt x="213" y="36"/>
                </a:lnTo>
                <a:lnTo>
                  <a:pt x="191" y="43"/>
                </a:lnTo>
                <a:lnTo>
                  <a:pt x="170" y="57"/>
                </a:lnTo>
                <a:lnTo>
                  <a:pt x="170" y="64"/>
                </a:lnTo>
                <a:lnTo>
                  <a:pt x="127" y="71"/>
                </a:lnTo>
                <a:lnTo>
                  <a:pt x="85" y="57"/>
                </a:lnTo>
                <a:lnTo>
                  <a:pt x="85" y="36"/>
                </a:lnTo>
                <a:lnTo>
                  <a:pt x="64" y="21"/>
                </a:lnTo>
                <a:lnTo>
                  <a:pt x="64" y="14"/>
                </a:lnTo>
                <a:lnTo>
                  <a:pt x="42" y="21"/>
                </a:lnTo>
                <a:lnTo>
                  <a:pt x="28" y="21"/>
                </a:lnTo>
                <a:lnTo>
                  <a:pt x="21" y="21"/>
                </a:lnTo>
                <a:lnTo>
                  <a:pt x="14" y="0"/>
                </a:lnTo>
                <a:lnTo>
                  <a:pt x="0" y="14"/>
                </a:lnTo>
                <a:lnTo>
                  <a:pt x="21" y="57"/>
                </a:lnTo>
                <a:lnTo>
                  <a:pt x="42" y="92"/>
                </a:lnTo>
                <a:lnTo>
                  <a:pt x="28" y="121"/>
                </a:lnTo>
                <a:lnTo>
                  <a:pt x="42" y="135"/>
                </a:lnTo>
                <a:lnTo>
                  <a:pt x="71" y="149"/>
                </a:lnTo>
                <a:lnTo>
                  <a:pt x="71" y="184"/>
                </a:lnTo>
                <a:lnTo>
                  <a:pt x="92" y="199"/>
                </a:lnTo>
                <a:lnTo>
                  <a:pt x="99" y="191"/>
                </a:lnTo>
                <a:lnTo>
                  <a:pt x="127" y="199"/>
                </a:lnTo>
                <a:lnTo>
                  <a:pt x="149" y="241"/>
                </a:lnTo>
                <a:lnTo>
                  <a:pt x="191" y="276"/>
                </a:lnTo>
                <a:lnTo>
                  <a:pt x="213" y="276"/>
                </a:lnTo>
                <a:lnTo>
                  <a:pt x="241" y="262"/>
                </a:lnTo>
                <a:lnTo>
                  <a:pt x="255" y="284"/>
                </a:lnTo>
                <a:close/>
              </a:path>
            </a:pathLst>
          </a:custGeom>
          <a:solidFill>
            <a:schemeClr val="bg1"/>
          </a:solidFill>
          <a:ln w="6350" cmpd="sng">
            <a:solidFill>
              <a:schemeClr val="tx2"/>
            </a:solidFill>
            <a:prstDash val="solid"/>
            <a:round/>
            <a:headEnd/>
            <a:tailEnd/>
          </a:ln>
        </p:spPr>
        <p:txBody>
          <a:bodyPr/>
          <a:lstStyle/>
          <a:p>
            <a:endParaRPr lang="en-US"/>
          </a:p>
        </p:txBody>
      </p:sp>
      <p:sp>
        <p:nvSpPr>
          <p:cNvPr id="139" name="Freeform 137"/>
          <p:cNvSpPr>
            <a:spLocks/>
          </p:cNvSpPr>
          <p:nvPr/>
        </p:nvSpPr>
        <p:spPr bwMode="auto">
          <a:xfrm>
            <a:off x="5445946" y="2631382"/>
            <a:ext cx="324942" cy="290239"/>
          </a:xfrm>
          <a:custGeom>
            <a:avLst/>
            <a:gdLst>
              <a:gd name="T0" fmla="*/ 148 w 269"/>
              <a:gd name="T1" fmla="*/ 255 h 262"/>
              <a:gd name="T2" fmla="*/ 141 w 269"/>
              <a:gd name="T3" fmla="*/ 262 h 262"/>
              <a:gd name="T4" fmla="*/ 127 w 269"/>
              <a:gd name="T5" fmla="*/ 262 h 262"/>
              <a:gd name="T6" fmla="*/ 106 w 269"/>
              <a:gd name="T7" fmla="*/ 227 h 262"/>
              <a:gd name="T8" fmla="*/ 70 w 269"/>
              <a:gd name="T9" fmla="*/ 227 h 262"/>
              <a:gd name="T10" fmla="*/ 63 w 269"/>
              <a:gd name="T11" fmla="*/ 227 h 262"/>
              <a:gd name="T12" fmla="*/ 21 w 269"/>
              <a:gd name="T13" fmla="*/ 227 h 262"/>
              <a:gd name="T14" fmla="*/ 21 w 269"/>
              <a:gd name="T15" fmla="*/ 212 h 262"/>
              <a:gd name="T16" fmla="*/ 42 w 269"/>
              <a:gd name="T17" fmla="*/ 198 h 262"/>
              <a:gd name="T18" fmla="*/ 42 w 269"/>
              <a:gd name="T19" fmla="*/ 191 h 262"/>
              <a:gd name="T20" fmla="*/ 35 w 269"/>
              <a:gd name="T21" fmla="*/ 163 h 262"/>
              <a:gd name="T22" fmla="*/ 21 w 269"/>
              <a:gd name="T23" fmla="*/ 163 h 262"/>
              <a:gd name="T24" fmla="*/ 0 w 269"/>
              <a:gd name="T25" fmla="*/ 135 h 262"/>
              <a:gd name="T26" fmla="*/ 21 w 269"/>
              <a:gd name="T27" fmla="*/ 149 h 262"/>
              <a:gd name="T28" fmla="*/ 99 w 269"/>
              <a:gd name="T29" fmla="*/ 135 h 262"/>
              <a:gd name="T30" fmla="*/ 99 w 269"/>
              <a:gd name="T31" fmla="*/ 120 h 262"/>
              <a:gd name="T32" fmla="*/ 141 w 269"/>
              <a:gd name="T33" fmla="*/ 106 h 262"/>
              <a:gd name="T34" fmla="*/ 141 w 269"/>
              <a:gd name="T35" fmla="*/ 71 h 262"/>
              <a:gd name="T36" fmla="*/ 148 w 269"/>
              <a:gd name="T37" fmla="*/ 64 h 262"/>
              <a:gd name="T38" fmla="*/ 141 w 269"/>
              <a:gd name="T39" fmla="*/ 57 h 262"/>
              <a:gd name="T40" fmla="*/ 163 w 269"/>
              <a:gd name="T41" fmla="*/ 57 h 262"/>
              <a:gd name="T42" fmla="*/ 163 w 269"/>
              <a:gd name="T43" fmla="*/ 42 h 262"/>
              <a:gd name="T44" fmla="*/ 163 w 269"/>
              <a:gd name="T45" fmla="*/ 7 h 262"/>
              <a:gd name="T46" fmla="*/ 184 w 269"/>
              <a:gd name="T47" fmla="*/ 0 h 262"/>
              <a:gd name="T48" fmla="*/ 191 w 269"/>
              <a:gd name="T49" fmla="*/ 0 h 262"/>
              <a:gd name="T50" fmla="*/ 205 w 269"/>
              <a:gd name="T51" fmla="*/ 0 h 262"/>
              <a:gd name="T52" fmla="*/ 226 w 269"/>
              <a:gd name="T53" fmla="*/ 0 h 262"/>
              <a:gd name="T54" fmla="*/ 233 w 269"/>
              <a:gd name="T55" fmla="*/ 21 h 262"/>
              <a:gd name="T56" fmla="*/ 269 w 269"/>
              <a:gd name="T57" fmla="*/ 28 h 262"/>
              <a:gd name="T58" fmla="*/ 255 w 269"/>
              <a:gd name="T59" fmla="*/ 42 h 262"/>
              <a:gd name="T60" fmla="*/ 233 w 269"/>
              <a:gd name="T61" fmla="*/ 42 h 262"/>
              <a:gd name="T62" fmla="*/ 205 w 269"/>
              <a:gd name="T63" fmla="*/ 42 h 262"/>
              <a:gd name="T64" fmla="*/ 212 w 269"/>
              <a:gd name="T65" fmla="*/ 57 h 262"/>
              <a:gd name="T66" fmla="*/ 212 w 269"/>
              <a:gd name="T67" fmla="*/ 71 h 262"/>
              <a:gd name="T68" fmla="*/ 233 w 269"/>
              <a:gd name="T69" fmla="*/ 92 h 262"/>
              <a:gd name="T70" fmla="*/ 226 w 269"/>
              <a:gd name="T71" fmla="*/ 92 h 262"/>
              <a:gd name="T72" fmla="*/ 233 w 269"/>
              <a:gd name="T73" fmla="*/ 120 h 262"/>
              <a:gd name="T74" fmla="*/ 191 w 269"/>
              <a:gd name="T75" fmla="*/ 177 h 262"/>
              <a:gd name="T76" fmla="*/ 184 w 269"/>
              <a:gd name="T77" fmla="*/ 177 h 262"/>
              <a:gd name="T78" fmla="*/ 170 w 269"/>
              <a:gd name="T79" fmla="*/ 177 h 262"/>
              <a:gd name="T80" fmla="*/ 163 w 269"/>
              <a:gd name="T81" fmla="*/ 191 h 262"/>
              <a:gd name="T82" fmla="*/ 163 w 269"/>
              <a:gd name="T83" fmla="*/ 198 h 262"/>
              <a:gd name="T84" fmla="*/ 170 w 269"/>
              <a:gd name="T85" fmla="*/ 212 h 262"/>
              <a:gd name="T86" fmla="*/ 170 w 269"/>
              <a:gd name="T87" fmla="*/ 220 h 262"/>
              <a:gd name="T88" fmla="*/ 184 w 269"/>
              <a:gd name="T89" fmla="*/ 220 h 262"/>
              <a:gd name="T90" fmla="*/ 184 w 269"/>
              <a:gd name="T91" fmla="*/ 241 h 262"/>
              <a:gd name="T92" fmla="*/ 184 w 269"/>
              <a:gd name="T93" fmla="*/ 255 h 262"/>
              <a:gd name="T94" fmla="*/ 148 w 269"/>
              <a:gd name="T95" fmla="*/ 255 h 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9"/>
              <a:gd name="T145" fmla="*/ 0 h 262"/>
              <a:gd name="T146" fmla="*/ 269 w 269"/>
              <a:gd name="T147" fmla="*/ 262 h 2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9" h="262">
                <a:moveTo>
                  <a:pt x="148" y="255"/>
                </a:moveTo>
                <a:lnTo>
                  <a:pt x="141" y="262"/>
                </a:lnTo>
                <a:lnTo>
                  <a:pt x="127" y="262"/>
                </a:lnTo>
                <a:lnTo>
                  <a:pt x="106" y="227"/>
                </a:lnTo>
                <a:lnTo>
                  <a:pt x="70" y="227"/>
                </a:lnTo>
                <a:lnTo>
                  <a:pt x="63" y="227"/>
                </a:lnTo>
                <a:lnTo>
                  <a:pt x="21" y="227"/>
                </a:lnTo>
                <a:lnTo>
                  <a:pt x="21" y="212"/>
                </a:lnTo>
                <a:lnTo>
                  <a:pt x="42" y="198"/>
                </a:lnTo>
                <a:lnTo>
                  <a:pt x="42" y="191"/>
                </a:lnTo>
                <a:lnTo>
                  <a:pt x="35" y="163"/>
                </a:lnTo>
                <a:lnTo>
                  <a:pt x="21" y="163"/>
                </a:lnTo>
                <a:lnTo>
                  <a:pt x="0" y="135"/>
                </a:lnTo>
                <a:lnTo>
                  <a:pt x="21" y="149"/>
                </a:lnTo>
                <a:lnTo>
                  <a:pt x="99" y="135"/>
                </a:lnTo>
                <a:lnTo>
                  <a:pt x="99" y="120"/>
                </a:lnTo>
                <a:lnTo>
                  <a:pt x="141" y="106"/>
                </a:lnTo>
                <a:lnTo>
                  <a:pt x="141" y="71"/>
                </a:lnTo>
                <a:lnTo>
                  <a:pt x="148" y="64"/>
                </a:lnTo>
                <a:lnTo>
                  <a:pt x="141" y="57"/>
                </a:lnTo>
                <a:lnTo>
                  <a:pt x="163" y="57"/>
                </a:lnTo>
                <a:lnTo>
                  <a:pt x="163" y="42"/>
                </a:lnTo>
                <a:lnTo>
                  <a:pt x="163" y="7"/>
                </a:lnTo>
                <a:lnTo>
                  <a:pt x="184" y="0"/>
                </a:lnTo>
                <a:lnTo>
                  <a:pt x="191" y="0"/>
                </a:lnTo>
                <a:lnTo>
                  <a:pt x="205" y="0"/>
                </a:lnTo>
                <a:lnTo>
                  <a:pt x="226" y="0"/>
                </a:lnTo>
                <a:lnTo>
                  <a:pt x="233" y="21"/>
                </a:lnTo>
                <a:lnTo>
                  <a:pt x="269" y="28"/>
                </a:lnTo>
                <a:lnTo>
                  <a:pt x="255" y="42"/>
                </a:lnTo>
                <a:lnTo>
                  <a:pt x="233" y="42"/>
                </a:lnTo>
                <a:lnTo>
                  <a:pt x="205" y="42"/>
                </a:lnTo>
                <a:lnTo>
                  <a:pt x="212" y="57"/>
                </a:lnTo>
                <a:lnTo>
                  <a:pt x="212" y="71"/>
                </a:lnTo>
                <a:lnTo>
                  <a:pt x="233" y="92"/>
                </a:lnTo>
                <a:lnTo>
                  <a:pt x="226" y="92"/>
                </a:lnTo>
                <a:lnTo>
                  <a:pt x="233" y="120"/>
                </a:lnTo>
                <a:lnTo>
                  <a:pt x="191" y="177"/>
                </a:lnTo>
                <a:lnTo>
                  <a:pt x="184" y="177"/>
                </a:lnTo>
                <a:lnTo>
                  <a:pt x="170" y="177"/>
                </a:lnTo>
                <a:lnTo>
                  <a:pt x="163" y="191"/>
                </a:lnTo>
                <a:lnTo>
                  <a:pt x="163" y="198"/>
                </a:lnTo>
                <a:lnTo>
                  <a:pt x="170" y="212"/>
                </a:lnTo>
                <a:lnTo>
                  <a:pt x="170" y="220"/>
                </a:lnTo>
                <a:lnTo>
                  <a:pt x="184" y="220"/>
                </a:lnTo>
                <a:lnTo>
                  <a:pt x="184" y="241"/>
                </a:lnTo>
                <a:lnTo>
                  <a:pt x="184" y="255"/>
                </a:lnTo>
                <a:lnTo>
                  <a:pt x="148" y="255"/>
                </a:lnTo>
                <a:close/>
              </a:path>
            </a:pathLst>
          </a:custGeom>
          <a:solidFill>
            <a:schemeClr val="bg1"/>
          </a:solidFill>
          <a:ln w="6350" cmpd="sng">
            <a:solidFill>
              <a:schemeClr val="tx2"/>
            </a:solidFill>
            <a:round/>
            <a:headEnd/>
            <a:tailEnd/>
          </a:ln>
        </p:spPr>
        <p:txBody>
          <a:bodyPr/>
          <a:lstStyle/>
          <a:p>
            <a:endParaRPr lang="en-US"/>
          </a:p>
        </p:txBody>
      </p:sp>
      <p:sp>
        <p:nvSpPr>
          <p:cNvPr id="140" name="Freeform 138"/>
          <p:cNvSpPr>
            <a:spLocks/>
          </p:cNvSpPr>
          <p:nvPr/>
        </p:nvSpPr>
        <p:spPr bwMode="auto">
          <a:xfrm>
            <a:off x="5445946" y="2631382"/>
            <a:ext cx="324942" cy="290239"/>
          </a:xfrm>
          <a:custGeom>
            <a:avLst/>
            <a:gdLst>
              <a:gd name="T0" fmla="*/ 148 w 269"/>
              <a:gd name="T1" fmla="*/ 255 h 262"/>
              <a:gd name="T2" fmla="*/ 141 w 269"/>
              <a:gd name="T3" fmla="*/ 262 h 262"/>
              <a:gd name="T4" fmla="*/ 127 w 269"/>
              <a:gd name="T5" fmla="*/ 262 h 262"/>
              <a:gd name="T6" fmla="*/ 106 w 269"/>
              <a:gd name="T7" fmla="*/ 227 h 262"/>
              <a:gd name="T8" fmla="*/ 70 w 269"/>
              <a:gd name="T9" fmla="*/ 227 h 262"/>
              <a:gd name="T10" fmla="*/ 63 w 269"/>
              <a:gd name="T11" fmla="*/ 227 h 262"/>
              <a:gd name="T12" fmla="*/ 21 w 269"/>
              <a:gd name="T13" fmla="*/ 227 h 262"/>
              <a:gd name="T14" fmla="*/ 21 w 269"/>
              <a:gd name="T15" fmla="*/ 212 h 262"/>
              <a:gd name="T16" fmla="*/ 42 w 269"/>
              <a:gd name="T17" fmla="*/ 198 h 262"/>
              <a:gd name="T18" fmla="*/ 42 w 269"/>
              <a:gd name="T19" fmla="*/ 191 h 262"/>
              <a:gd name="T20" fmla="*/ 35 w 269"/>
              <a:gd name="T21" fmla="*/ 163 h 262"/>
              <a:gd name="T22" fmla="*/ 21 w 269"/>
              <a:gd name="T23" fmla="*/ 163 h 262"/>
              <a:gd name="T24" fmla="*/ 0 w 269"/>
              <a:gd name="T25" fmla="*/ 135 h 262"/>
              <a:gd name="T26" fmla="*/ 21 w 269"/>
              <a:gd name="T27" fmla="*/ 149 h 262"/>
              <a:gd name="T28" fmla="*/ 99 w 269"/>
              <a:gd name="T29" fmla="*/ 135 h 262"/>
              <a:gd name="T30" fmla="*/ 99 w 269"/>
              <a:gd name="T31" fmla="*/ 120 h 262"/>
              <a:gd name="T32" fmla="*/ 141 w 269"/>
              <a:gd name="T33" fmla="*/ 106 h 262"/>
              <a:gd name="T34" fmla="*/ 141 w 269"/>
              <a:gd name="T35" fmla="*/ 71 h 262"/>
              <a:gd name="T36" fmla="*/ 148 w 269"/>
              <a:gd name="T37" fmla="*/ 64 h 262"/>
              <a:gd name="T38" fmla="*/ 141 w 269"/>
              <a:gd name="T39" fmla="*/ 57 h 262"/>
              <a:gd name="T40" fmla="*/ 163 w 269"/>
              <a:gd name="T41" fmla="*/ 57 h 262"/>
              <a:gd name="T42" fmla="*/ 163 w 269"/>
              <a:gd name="T43" fmla="*/ 42 h 262"/>
              <a:gd name="T44" fmla="*/ 163 w 269"/>
              <a:gd name="T45" fmla="*/ 7 h 262"/>
              <a:gd name="T46" fmla="*/ 184 w 269"/>
              <a:gd name="T47" fmla="*/ 0 h 262"/>
              <a:gd name="T48" fmla="*/ 191 w 269"/>
              <a:gd name="T49" fmla="*/ 0 h 262"/>
              <a:gd name="T50" fmla="*/ 205 w 269"/>
              <a:gd name="T51" fmla="*/ 0 h 262"/>
              <a:gd name="T52" fmla="*/ 226 w 269"/>
              <a:gd name="T53" fmla="*/ 0 h 262"/>
              <a:gd name="T54" fmla="*/ 233 w 269"/>
              <a:gd name="T55" fmla="*/ 21 h 262"/>
              <a:gd name="T56" fmla="*/ 269 w 269"/>
              <a:gd name="T57" fmla="*/ 28 h 262"/>
              <a:gd name="T58" fmla="*/ 255 w 269"/>
              <a:gd name="T59" fmla="*/ 42 h 262"/>
              <a:gd name="T60" fmla="*/ 233 w 269"/>
              <a:gd name="T61" fmla="*/ 42 h 262"/>
              <a:gd name="T62" fmla="*/ 205 w 269"/>
              <a:gd name="T63" fmla="*/ 42 h 262"/>
              <a:gd name="T64" fmla="*/ 212 w 269"/>
              <a:gd name="T65" fmla="*/ 57 h 262"/>
              <a:gd name="T66" fmla="*/ 212 w 269"/>
              <a:gd name="T67" fmla="*/ 71 h 262"/>
              <a:gd name="T68" fmla="*/ 233 w 269"/>
              <a:gd name="T69" fmla="*/ 92 h 262"/>
              <a:gd name="T70" fmla="*/ 226 w 269"/>
              <a:gd name="T71" fmla="*/ 92 h 262"/>
              <a:gd name="T72" fmla="*/ 233 w 269"/>
              <a:gd name="T73" fmla="*/ 120 h 262"/>
              <a:gd name="T74" fmla="*/ 191 w 269"/>
              <a:gd name="T75" fmla="*/ 177 h 262"/>
              <a:gd name="T76" fmla="*/ 184 w 269"/>
              <a:gd name="T77" fmla="*/ 177 h 262"/>
              <a:gd name="T78" fmla="*/ 170 w 269"/>
              <a:gd name="T79" fmla="*/ 177 h 262"/>
              <a:gd name="T80" fmla="*/ 163 w 269"/>
              <a:gd name="T81" fmla="*/ 191 h 262"/>
              <a:gd name="T82" fmla="*/ 163 w 269"/>
              <a:gd name="T83" fmla="*/ 198 h 262"/>
              <a:gd name="T84" fmla="*/ 170 w 269"/>
              <a:gd name="T85" fmla="*/ 212 h 262"/>
              <a:gd name="T86" fmla="*/ 170 w 269"/>
              <a:gd name="T87" fmla="*/ 220 h 262"/>
              <a:gd name="T88" fmla="*/ 184 w 269"/>
              <a:gd name="T89" fmla="*/ 220 h 262"/>
              <a:gd name="T90" fmla="*/ 184 w 269"/>
              <a:gd name="T91" fmla="*/ 241 h 262"/>
              <a:gd name="T92" fmla="*/ 184 w 269"/>
              <a:gd name="T93" fmla="*/ 255 h 262"/>
              <a:gd name="T94" fmla="*/ 148 w 269"/>
              <a:gd name="T95" fmla="*/ 255 h 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9"/>
              <a:gd name="T145" fmla="*/ 0 h 262"/>
              <a:gd name="T146" fmla="*/ 269 w 269"/>
              <a:gd name="T147" fmla="*/ 262 h 2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9" h="262">
                <a:moveTo>
                  <a:pt x="148" y="255"/>
                </a:moveTo>
                <a:lnTo>
                  <a:pt x="141" y="262"/>
                </a:lnTo>
                <a:lnTo>
                  <a:pt x="127" y="262"/>
                </a:lnTo>
                <a:lnTo>
                  <a:pt x="106" y="227"/>
                </a:lnTo>
                <a:lnTo>
                  <a:pt x="70" y="227"/>
                </a:lnTo>
                <a:lnTo>
                  <a:pt x="63" y="227"/>
                </a:lnTo>
                <a:lnTo>
                  <a:pt x="21" y="227"/>
                </a:lnTo>
                <a:lnTo>
                  <a:pt x="21" y="212"/>
                </a:lnTo>
                <a:lnTo>
                  <a:pt x="42" y="198"/>
                </a:lnTo>
                <a:lnTo>
                  <a:pt x="42" y="191"/>
                </a:lnTo>
                <a:lnTo>
                  <a:pt x="35" y="163"/>
                </a:lnTo>
                <a:lnTo>
                  <a:pt x="21" y="163"/>
                </a:lnTo>
                <a:lnTo>
                  <a:pt x="0" y="135"/>
                </a:lnTo>
                <a:lnTo>
                  <a:pt x="21" y="149"/>
                </a:lnTo>
                <a:lnTo>
                  <a:pt x="99" y="135"/>
                </a:lnTo>
                <a:lnTo>
                  <a:pt x="99" y="120"/>
                </a:lnTo>
                <a:lnTo>
                  <a:pt x="141" y="106"/>
                </a:lnTo>
                <a:lnTo>
                  <a:pt x="141" y="71"/>
                </a:lnTo>
                <a:lnTo>
                  <a:pt x="148" y="64"/>
                </a:lnTo>
                <a:lnTo>
                  <a:pt x="141" y="57"/>
                </a:lnTo>
                <a:lnTo>
                  <a:pt x="163" y="57"/>
                </a:lnTo>
                <a:lnTo>
                  <a:pt x="163" y="42"/>
                </a:lnTo>
                <a:lnTo>
                  <a:pt x="163" y="7"/>
                </a:lnTo>
                <a:lnTo>
                  <a:pt x="184" y="0"/>
                </a:lnTo>
                <a:lnTo>
                  <a:pt x="191" y="0"/>
                </a:lnTo>
                <a:lnTo>
                  <a:pt x="205" y="0"/>
                </a:lnTo>
                <a:lnTo>
                  <a:pt x="226" y="0"/>
                </a:lnTo>
                <a:lnTo>
                  <a:pt x="233" y="21"/>
                </a:lnTo>
                <a:lnTo>
                  <a:pt x="269" y="28"/>
                </a:lnTo>
                <a:lnTo>
                  <a:pt x="255" y="42"/>
                </a:lnTo>
                <a:lnTo>
                  <a:pt x="233" y="42"/>
                </a:lnTo>
                <a:lnTo>
                  <a:pt x="205" y="42"/>
                </a:lnTo>
                <a:lnTo>
                  <a:pt x="212" y="57"/>
                </a:lnTo>
                <a:lnTo>
                  <a:pt x="212" y="71"/>
                </a:lnTo>
                <a:lnTo>
                  <a:pt x="233" y="92"/>
                </a:lnTo>
                <a:lnTo>
                  <a:pt x="226" y="92"/>
                </a:lnTo>
                <a:lnTo>
                  <a:pt x="233" y="120"/>
                </a:lnTo>
                <a:lnTo>
                  <a:pt x="191" y="177"/>
                </a:lnTo>
                <a:lnTo>
                  <a:pt x="184" y="177"/>
                </a:lnTo>
                <a:lnTo>
                  <a:pt x="170" y="177"/>
                </a:lnTo>
                <a:lnTo>
                  <a:pt x="163" y="191"/>
                </a:lnTo>
                <a:lnTo>
                  <a:pt x="163" y="198"/>
                </a:lnTo>
                <a:lnTo>
                  <a:pt x="170" y="212"/>
                </a:lnTo>
                <a:lnTo>
                  <a:pt x="170" y="220"/>
                </a:lnTo>
                <a:lnTo>
                  <a:pt x="184" y="220"/>
                </a:lnTo>
                <a:lnTo>
                  <a:pt x="184" y="241"/>
                </a:lnTo>
                <a:lnTo>
                  <a:pt x="184" y="255"/>
                </a:lnTo>
                <a:lnTo>
                  <a:pt x="148" y="255"/>
                </a:lnTo>
                <a:close/>
              </a:path>
            </a:pathLst>
          </a:custGeom>
          <a:solidFill>
            <a:schemeClr val="bg1"/>
          </a:solidFill>
          <a:ln w="6350" cmpd="sng">
            <a:solidFill>
              <a:schemeClr val="tx2"/>
            </a:solidFill>
            <a:prstDash val="solid"/>
            <a:round/>
            <a:headEnd/>
            <a:tailEnd/>
          </a:ln>
        </p:spPr>
        <p:txBody>
          <a:bodyPr/>
          <a:lstStyle/>
          <a:p>
            <a:endParaRPr lang="en-US"/>
          </a:p>
        </p:txBody>
      </p:sp>
      <p:sp>
        <p:nvSpPr>
          <p:cNvPr id="141" name="Freeform 139"/>
          <p:cNvSpPr>
            <a:spLocks/>
          </p:cNvSpPr>
          <p:nvPr/>
        </p:nvSpPr>
        <p:spPr bwMode="auto">
          <a:xfrm>
            <a:off x="5427826" y="2600364"/>
            <a:ext cx="265752" cy="196077"/>
          </a:xfrm>
          <a:custGeom>
            <a:avLst/>
            <a:gdLst>
              <a:gd name="T0" fmla="*/ 78 w 220"/>
              <a:gd name="T1" fmla="*/ 21 h 177"/>
              <a:gd name="T2" fmla="*/ 71 w 220"/>
              <a:gd name="T3" fmla="*/ 21 h 177"/>
              <a:gd name="T4" fmla="*/ 57 w 220"/>
              <a:gd name="T5" fmla="*/ 21 h 177"/>
              <a:gd name="T6" fmla="*/ 57 w 220"/>
              <a:gd name="T7" fmla="*/ 35 h 177"/>
              <a:gd name="T8" fmla="*/ 36 w 220"/>
              <a:gd name="T9" fmla="*/ 49 h 177"/>
              <a:gd name="T10" fmla="*/ 29 w 220"/>
              <a:gd name="T11" fmla="*/ 56 h 177"/>
              <a:gd name="T12" fmla="*/ 8 w 220"/>
              <a:gd name="T13" fmla="*/ 49 h 177"/>
              <a:gd name="T14" fmla="*/ 8 w 220"/>
              <a:gd name="T15" fmla="*/ 70 h 177"/>
              <a:gd name="T16" fmla="*/ 0 w 220"/>
              <a:gd name="T17" fmla="*/ 85 h 177"/>
              <a:gd name="T18" fmla="*/ 0 w 220"/>
              <a:gd name="T19" fmla="*/ 92 h 177"/>
              <a:gd name="T20" fmla="*/ 8 w 220"/>
              <a:gd name="T21" fmla="*/ 134 h 177"/>
              <a:gd name="T22" fmla="*/ 29 w 220"/>
              <a:gd name="T23" fmla="*/ 134 h 177"/>
              <a:gd name="T24" fmla="*/ 29 w 220"/>
              <a:gd name="T25" fmla="*/ 148 h 177"/>
              <a:gd name="T26" fmla="*/ 15 w 220"/>
              <a:gd name="T27" fmla="*/ 163 h 177"/>
              <a:gd name="T28" fmla="*/ 36 w 220"/>
              <a:gd name="T29" fmla="*/ 177 h 177"/>
              <a:gd name="T30" fmla="*/ 114 w 220"/>
              <a:gd name="T31" fmla="*/ 163 h 177"/>
              <a:gd name="T32" fmla="*/ 114 w 220"/>
              <a:gd name="T33" fmla="*/ 148 h 177"/>
              <a:gd name="T34" fmla="*/ 156 w 220"/>
              <a:gd name="T35" fmla="*/ 134 h 177"/>
              <a:gd name="T36" fmla="*/ 156 w 220"/>
              <a:gd name="T37" fmla="*/ 106 h 177"/>
              <a:gd name="T38" fmla="*/ 163 w 220"/>
              <a:gd name="T39" fmla="*/ 92 h 177"/>
              <a:gd name="T40" fmla="*/ 156 w 220"/>
              <a:gd name="T41" fmla="*/ 85 h 177"/>
              <a:gd name="T42" fmla="*/ 178 w 220"/>
              <a:gd name="T43" fmla="*/ 85 h 177"/>
              <a:gd name="T44" fmla="*/ 178 w 220"/>
              <a:gd name="T45" fmla="*/ 70 h 177"/>
              <a:gd name="T46" fmla="*/ 178 w 220"/>
              <a:gd name="T47" fmla="*/ 35 h 177"/>
              <a:gd name="T48" fmla="*/ 199 w 220"/>
              <a:gd name="T49" fmla="*/ 28 h 177"/>
              <a:gd name="T50" fmla="*/ 206 w 220"/>
              <a:gd name="T51" fmla="*/ 28 h 177"/>
              <a:gd name="T52" fmla="*/ 220 w 220"/>
              <a:gd name="T53" fmla="*/ 28 h 177"/>
              <a:gd name="T54" fmla="*/ 220 w 220"/>
              <a:gd name="T55" fmla="*/ 21 h 177"/>
              <a:gd name="T56" fmla="*/ 199 w 220"/>
              <a:gd name="T57" fmla="*/ 21 h 177"/>
              <a:gd name="T58" fmla="*/ 178 w 220"/>
              <a:gd name="T59" fmla="*/ 28 h 177"/>
              <a:gd name="T60" fmla="*/ 163 w 220"/>
              <a:gd name="T61" fmla="*/ 7 h 177"/>
              <a:gd name="T62" fmla="*/ 156 w 220"/>
              <a:gd name="T63" fmla="*/ 0 h 177"/>
              <a:gd name="T64" fmla="*/ 142 w 220"/>
              <a:gd name="T65" fmla="*/ 21 h 177"/>
              <a:gd name="T66" fmla="*/ 135 w 220"/>
              <a:gd name="T67" fmla="*/ 21 h 177"/>
              <a:gd name="T68" fmla="*/ 114 w 220"/>
              <a:gd name="T69" fmla="*/ 28 h 177"/>
              <a:gd name="T70" fmla="*/ 100 w 220"/>
              <a:gd name="T71" fmla="*/ 28 h 177"/>
              <a:gd name="T72" fmla="*/ 78 w 220"/>
              <a:gd name="T73" fmla="*/ 21 h 1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0"/>
              <a:gd name="T112" fmla="*/ 0 h 177"/>
              <a:gd name="T113" fmla="*/ 220 w 220"/>
              <a:gd name="T114" fmla="*/ 177 h 1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0" h="177">
                <a:moveTo>
                  <a:pt x="78" y="21"/>
                </a:moveTo>
                <a:lnTo>
                  <a:pt x="71" y="21"/>
                </a:lnTo>
                <a:lnTo>
                  <a:pt x="57" y="21"/>
                </a:lnTo>
                <a:lnTo>
                  <a:pt x="57" y="35"/>
                </a:lnTo>
                <a:lnTo>
                  <a:pt x="36" y="49"/>
                </a:lnTo>
                <a:lnTo>
                  <a:pt x="29" y="56"/>
                </a:lnTo>
                <a:lnTo>
                  <a:pt x="8" y="49"/>
                </a:lnTo>
                <a:lnTo>
                  <a:pt x="8" y="70"/>
                </a:lnTo>
                <a:lnTo>
                  <a:pt x="0" y="85"/>
                </a:lnTo>
                <a:lnTo>
                  <a:pt x="0" y="92"/>
                </a:lnTo>
                <a:lnTo>
                  <a:pt x="8" y="134"/>
                </a:lnTo>
                <a:lnTo>
                  <a:pt x="29" y="134"/>
                </a:lnTo>
                <a:lnTo>
                  <a:pt x="29" y="148"/>
                </a:lnTo>
                <a:lnTo>
                  <a:pt x="15" y="163"/>
                </a:lnTo>
                <a:lnTo>
                  <a:pt x="36" y="177"/>
                </a:lnTo>
                <a:lnTo>
                  <a:pt x="114" y="163"/>
                </a:lnTo>
                <a:lnTo>
                  <a:pt x="114" y="148"/>
                </a:lnTo>
                <a:lnTo>
                  <a:pt x="156" y="134"/>
                </a:lnTo>
                <a:lnTo>
                  <a:pt x="156" y="106"/>
                </a:lnTo>
                <a:lnTo>
                  <a:pt x="163" y="92"/>
                </a:lnTo>
                <a:lnTo>
                  <a:pt x="156" y="85"/>
                </a:lnTo>
                <a:lnTo>
                  <a:pt x="178" y="85"/>
                </a:lnTo>
                <a:lnTo>
                  <a:pt x="178" y="70"/>
                </a:lnTo>
                <a:lnTo>
                  <a:pt x="178" y="35"/>
                </a:lnTo>
                <a:lnTo>
                  <a:pt x="199" y="28"/>
                </a:lnTo>
                <a:lnTo>
                  <a:pt x="206" y="28"/>
                </a:lnTo>
                <a:lnTo>
                  <a:pt x="220" y="28"/>
                </a:lnTo>
                <a:lnTo>
                  <a:pt x="220" y="21"/>
                </a:lnTo>
                <a:lnTo>
                  <a:pt x="199" y="21"/>
                </a:lnTo>
                <a:lnTo>
                  <a:pt x="178" y="28"/>
                </a:lnTo>
                <a:lnTo>
                  <a:pt x="163" y="7"/>
                </a:lnTo>
                <a:lnTo>
                  <a:pt x="156" y="0"/>
                </a:lnTo>
                <a:lnTo>
                  <a:pt x="142" y="21"/>
                </a:lnTo>
                <a:lnTo>
                  <a:pt x="135" y="21"/>
                </a:lnTo>
                <a:lnTo>
                  <a:pt x="114" y="28"/>
                </a:lnTo>
                <a:lnTo>
                  <a:pt x="100" y="28"/>
                </a:lnTo>
                <a:lnTo>
                  <a:pt x="78" y="21"/>
                </a:lnTo>
                <a:close/>
              </a:path>
            </a:pathLst>
          </a:custGeom>
          <a:solidFill>
            <a:schemeClr val="bg1"/>
          </a:solidFill>
          <a:ln w="6350" cmpd="sng">
            <a:solidFill>
              <a:schemeClr val="tx2"/>
            </a:solidFill>
            <a:round/>
            <a:headEnd/>
            <a:tailEnd/>
          </a:ln>
        </p:spPr>
        <p:txBody>
          <a:bodyPr/>
          <a:lstStyle/>
          <a:p>
            <a:endParaRPr lang="en-US"/>
          </a:p>
        </p:txBody>
      </p:sp>
      <p:sp>
        <p:nvSpPr>
          <p:cNvPr id="142" name="Freeform 140"/>
          <p:cNvSpPr>
            <a:spLocks/>
          </p:cNvSpPr>
          <p:nvPr/>
        </p:nvSpPr>
        <p:spPr bwMode="auto">
          <a:xfrm>
            <a:off x="5427826" y="2600364"/>
            <a:ext cx="265752" cy="196077"/>
          </a:xfrm>
          <a:custGeom>
            <a:avLst/>
            <a:gdLst>
              <a:gd name="T0" fmla="*/ 78 w 220"/>
              <a:gd name="T1" fmla="*/ 21 h 177"/>
              <a:gd name="T2" fmla="*/ 71 w 220"/>
              <a:gd name="T3" fmla="*/ 21 h 177"/>
              <a:gd name="T4" fmla="*/ 57 w 220"/>
              <a:gd name="T5" fmla="*/ 21 h 177"/>
              <a:gd name="T6" fmla="*/ 57 w 220"/>
              <a:gd name="T7" fmla="*/ 35 h 177"/>
              <a:gd name="T8" fmla="*/ 36 w 220"/>
              <a:gd name="T9" fmla="*/ 49 h 177"/>
              <a:gd name="T10" fmla="*/ 29 w 220"/>
              <a:gd name="T11" fmla="*/ 56 h 177"/>
              <a:gd name="T12" fmla="*/ 8 w 220"/>
              <a:gd name="T13" fmla="*/ 49 h 177"/>
              <a:gd name="T14" fmla="*/ 8 w 220"/>
              <a:gd name="T15" fmla="*/ 70 h 177"/>
              <a:gd name="T16" fmla="*/ 0 w 220"/>
              <a:gd name="T17" fmla="*/ 85 h 177"/>
              <a:gd name="T18" fmla="*/ 0 w 220"/>
              <a:gd name="T19" fmla="*/ 92 h 177"/>
              <a:gd name="T20" fmla="*/ 8 w 220"/>
              <a:gd name="T21" fmla="*/ 134 h 177"/>
              <a:gd name="T22" fmla="*/ 29 w 220"/>
              <a:gd name="T23" fmla="*/ 134 h 177"/>
              <a:gd name="T24" fmla="*/ 29 w 220"/>
              <a:gd name="T25" fmla="*/ 148 h 177"/>
              <a:gd name="T26" fmla="*/ 15 w 220"/>
              <a:gd name="T27" fmla="*/ 163 h 177"/>
              <a:gd name="T28" fmla="*/ 36 w 220"/>
              <a:gd name="T29" fmla="*/ 177 h 177"/>
              <a:gd name="T30" fmla="*/ 114 w 220"/>
              <a:gd name="T31" fmla="*/ 163 h 177"/>
              <a:gd name="T32" fmla="*/ 114 w 220"/>
              <a:gd name="T33" fmla="*/ 148 h 177"/>
              <a:gd name="T34" fmla="*/ 156 w 220"/>
              <a:gd name="T35" fmla="*/ 134 h 177"/>
              <a:gd name="T36" fmla="*/ 156 w 220"/>
              <a:gd name="T37" fmla="*/ 106 h 177"/>
              <a:gd name="T38" fmla="*/ 163 w 220"/>
              <a:gd name="T39" fmla="*/ 92 h 177"/>
              <a:gd name="T40" fmla="*/ 156 w 220"/>
              <a:gd name="T41" fmla="*/ 85 h 177"/>
              <a:gd name="T42" fmla="*/ 178 w 220"/>
              <a:gd name="T43" fmla="*/ 85 h 177"/>
              <a:gd name="T44" fmla="*/ 178 w 220"/>
              <a:gd name="T45" fmla="*/ 70 h 177"/>
              <a:gd name="T46" fmla="*/ 178 w 220"/>
              <a:gd name="T47" fmla="*/ 35 h 177"/>
              <a:gd name="T48" fmla="*/ 199 w 220"/>
              <a:gd name="T49" fmla="*/ 28 h 177"/>
              <a:gd name="T50" fmla="*/ 206 w 220"/>
              <a:gd name="T51" fmla="*/ 28 h 177"/>
              <a:gd name="T52" fmla="*/ 220 w 220"/>
              <a:gd name="T53" fmla="*/ 28 h 177"/>
              <a:gd name="T54" fmla="*/ 220 w 220"/>
              <a:gd name="T55" fmla="*/ 21 h 177"/>
              <a:gd name="T56" fmla="*/ 199 w 220"/>
              <a:gd name="T57" fmla="*/ 21 h 177"/>
              <a:gd name="T58" fmla="*/ 178 w 220"/>
              <a:gd name="T59" fmla="*/ 28 h 177"/>
              <a:gd name="T60" fmla="*/ 163 w 220"/>
              <a:gd name="T61" fmla="*/ 7 h 177"/>
              <a:gd name="T62" fmla="*/ 156 w 220"/>
              <a:gd name="T63" fmla="*/ 0 h 177"/>
              <a:gd name="T64" fmla="*/ 142 w 220"/>
              <a:gd name="T65" fmla="*/ 21 h 177"/>
              <a:gd name="T66" fmla="*/ 135 w 220"/>
              <a:gd name="T67" fmla="*/ 21 h 177"/>
              <a:gd name="T68" fmla="*/ 114 w 220"/>
              <a:gd name="T69" fmla="*/ 28 h 177"/>
              <a:gd name="T70" fmla="*/ 100 w 220"/>
              <a:gd name="T71" fmla="*/ 28 h 177"/>
              <a:gd name="T72" fmla="*/ 78 w 220"/>
              <a:gd name="T73" fmla="*/ 21 h 1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0"/>
              <a:gd name="T112" fmla="*/ 0 h 177"/>
              <a:gd name="T113" fmla="*/ 220 w 220"/>
              <a:gd name="T114" fmla="*/ 177 h 1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0" h="177">
                <a:moveTo>
                  <a:pt x="78" y="21"/>
                </a:moveTo>
                <a:lnTo>
                  <a:pt x="71" y="21"/>
                </a:lnTo>
                <a:lnTo>
                  <a:pt x="57" y="21"/>
                </a:lnTo>
                <a:lnTo>
                  <a:pt x="57" y="35"/>
                </a:lnTo>
                <a:lnTo>
                  <a:pt x="36" y="49"/>
                </a:lnTo>
                <a:lnTo>
                  <a:pt x="29" y="56"/>
                </a:lnTo>
                <a:lnTo>
                  <a:pt x="8" y="49"/>
                </a:lnTo>
                <a:lnTo>
                  <a:pt x="8" y="70"/>
                </a:lnTo>
                <a:lnTo>
                  <a:pt x="0" y="85"/>
                </a:lnTo>
                <a:lnTo>
                  <a:pt x="0" y="92"/>
                </a:lnTo>
                <a:lnTo>
                  <a:pt x="8" y="134"/>
                </a:lnTo>
                <a:lnTo>
                  <a:pt x="29" y="134"/>
                </a:lnTo>
                <a:lnTo>
                  <a:pt x="29" y="148"/>
                </a:lnTo>
                <a:lnTo>
                  <a:pt x="15" y="163"/>
                </a:lnTo>
                <a:lnTo>
                  <a:pt x="36" y="177"/>
                </a:lnTo>
                <a:lnTo>
                  <a:pt x="114" y="163"/>
                </a:lnTo>
                <a:lnTo>
                  <a:pt x="114" y="148"/>
                </a:lnTo>
                <a:lnTo>
                  <a:pt x="156" y="134"/>
                </a:lnTo>
                <a:lnTo>
                  <a:pt x="156" y="106"/>
                </a:lnTo>
                <a:lnTo>
                  <a:pt x="163" y="92"/>
                </a:lnTo>
                <a:lnTo>
                  <a:pt x="156" y="85"/>
                </a:lnTo>
                <a:lnTo>
                  <a:pt x="178" y="85"/>
                </a:lnTo>
                <a:lnTo>
                  <a:pt x="178" y="70"/>
                </a:lnTo>
                <a:lnTo>
                  <a:pt x="178" y="35"/>
                </a:lnTo>
                <a:lnTo>
                  <a:pt x="199" y="28"/>
                </a:lnTo>
                <a:lnTo>
                  <a:pt x="206" y="28"/>
                </a:lnTo>
                <a:lnTo>
                  <a:pt x="220" y="28"/>
                </a:lnTo>
                <a:lnTo>
                  <a:pt x="220" y="21"/>
                </a:lnTo>
                <a:lnTo>
                  <a:pt x="199" y="21"/>
                </a:lnTo>
                <a:lnTo>
                  <a:pt x="178" y="28"/>
                </a:lnTo>
                <a:lnTo>
                  <a:pt x="163" y="7"/>
                </a:lnTo>
                <a:lnTo>
                  <a:pt x="156" y="0"/>
                </a:lnTo>
                <a:lnTo>
                  <a:pt x="142" y="21"/>
                </a:lnTo>
                <a:lnTo>
                  <a:pt x="135" y="21"/>
                </a:lnTo>
                <a:lnTo>
                  <a:pt x="114" y="28"/>
                </a:lnTo>
                <a:lnTo>
                  <a:pt x="100" y="28"/>
                </a:lnTo>
                <a:lnTo>
                  <a:pt x="78"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143" name="Freeform 141"/>
          <p:cNvSpPr>
            <a:spLocks/>
          </p:cNvSpPr>
          <p:nvPr/>
        </p:nvSpPr>
        <p:spPr bwMode="auto">
          <a:xfrm>
            <a:off x="6652703" y="2506202"/>
            <a:ext cx="111133" cy="101916"/>
          </a:xfrm>
          <a:custGeom>
            <a:avLst/>
            <a:gdLst>
              <a:gd name="T0" fmla="*/ 64 w 92"/>
              <a:gd name="T1" fmla="*/ 0 h 92"/>
              <a:gd name="T2" fmla="*/ 92 w 92"/>
              <a:gd name="T3" fmla="*/ 0 h 92"/>
              <a:gd name="T4" fmla="*/ 78 w 92"/>
              <a:gd name="T5" fmla="*/ 21 h 92"/>
              <a:gd name="T6" fmla="*/ 92 w 92"/>
              <a:gd name="T7" fmla="*/ 42 h 92"/>
              <a:gd name="T8" fmla="*/ 56 w 92"/>
              <a:gd name="T9" fmla="*/ 49 h 92"/>
              <a:gd name="T10" fmla="*/ 64 w 92"/>
              <a:gd name="T11" fmla="*/ 70 h 92"/>
              <a:gd name="T12" fmla="*/ 92 w 92"/>
              <a:gd name="T13" fmla="*/ 78 h 92"/>
              <a:gd name="T14" fmla="*/ 78 w 92"/>
              <a:gd name="T15" fmla="*/ 92 h 92"/>
              <a:gd name="T16" fmla="*/ 64 w 92"/>
              <a:gd name="T17" fmla="*/ 92 h 92"/>
              <a:gd name="T18" fmla="*/ 35 w 92"/>
              <a:gd name="T19" fmla="*/ 92 h 92"/>
              <a:gd name="T20" fmla="*/ 35 w 92"/>
              <a:gd name="T21" fmla="*/ 63 h 92"/>
              <a:gd name="T22" fmla="*/ 0 w 92"/>
              <a:gd name="T23" fmla="*/ 63 h 92"/>
              <a:gd name="T24" fmla="*/ 35 w 92"/>
              <a:gd name="T25" fmla="*/ 21 h 92"/>
              <a:gd name="T26" fmla="*/ 56 w 92"/>
              <a:gd name="T27" fmla="*/ 28 h 92"/>
              <a:gd name="T28" fmla="*/ 56 w 92"/>
              <a:gd name="T29" fmla="*/ 21 h 92"/>
              <a:gd name="T30" fmla="*/ 64 w 92"/>
              <a:gd name="T31" fmla="*/ 7 h 92"/>
              <a:gd name="T32" fmla="*/ 64 w 92"/>
              <a:gd name="T33" fmla="*/ 0 h 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2"/>
              <a:gd name="T52" fmla="*/ 0 h 92"/>
              <a:gd name="T53" fmla="*/ 92 w 92"/>
              <a:gd name="T54" fmla="*/ 92 h 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2" h="92">
                <a:moveTo>
                  <a:pt x="64" y="0"/>
                </a:moveTo>
                <a:lnTo>
                  <a:pt x="92" y="0"/>
                </a:lnTo>
                <a:lnTo>
                  <a:pt x="78" y="21"/>
                </a:lnTo>
                <a:lnTo>
                  <a:pt x="92" y="42"/>
                </a:lnTo>
                <a:lnTo>
                  <a:pt x="56" y="49"/>
                </a:lnTo>
                <a:lnTo>
                  <a:pt x="64" y="70"/>
                </a:lnTo>
                <a:lnTo>
                  <a:pt x="92" y="78"/>
                </a:lnTo>
                <a:lnTo>
                  <a:pt x="78" y="92"/>
                </a:lnTo>
                <a:lnTo>
                  <a:pt x="64" y="92"/>
                </a:lnTo>
                <a:lnTo>
                  <a:pt x="35" y="92"/>
                </a:lnTo>
                <a:lnTo>
                  <a:pt x="35" y="63"/>
                </a:lnTo>
                <a:lnTo>
                  <a:pt x="0" y="63"/>
                </a:lnTo>
                <a:lnTo>
                  <a:pt x="35" y="21"/>
                </a:lnTo>
                <a:lnTo>
                  <a:pt x="56" y="28"/>
                </a:lnTo>
                <a:lnTo>
                  <a:pt x="56" y="21"/>
                </a:lnTo>
                <a:lnTo>
                  <a:pt x="64" y="7"/>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144" name="Freeform 142"/>
          <p:cNvSpPr>
            <a:spLocks/>
          </p:cNvSpPr>
          <p:nvPr/>
        </p:nvSpPr>
        <p:spPr bwMode="auto">
          <a:xfrm>
            <a:off x="6652703" y="2506202"/>
            <a:ext cx="111133" cy="101916"/>
          </a:xfrm>
          <a:custGeom>
            <a:avLst/>
            <a:gdLst>
              <a:gd name="T0" fmla="*/ 64 w 92"/>
              <a:gd name="T1" fmla="*/ 0 h 92"/>
              <a:gd name="T2" fmla="*/ 92 w 92"/>
              <a:gd name="T3" fmla="*/ 0 h 92"/>
              <a:gd name="T4" fmla="*/ 78 w 92"/>
              <a:gd name="T5" fmla="*/ 21 h 92"/>
              <a:gd name="T6" fmla="*/ 92 w 92"/>
              <a:gd name="T7" fmla="*/ 42 h 92"/>
              <a:gd name="T8" fmla="*/ 56 w 92"/>
              <a:gd name="T9" fmla="*/ 49 h 92"/>
              <a:gd name="T10" fmla="*/ 64 w 92"/>
              <a:gd name="T11" fmla="*/ 70 h 92"/>
              <a:gd name="T12" fmla="*/ 92 w 92"/>
              <a:gd name="T13" fmla="*/ 78 h 92"/>
              <a:gd name="T14" fmla="*/ 78 w 92"/>
              <a:gd name="T15" fmla="*/ 92 h 92"/>
              <a:gd name="T16" fmla="*/ 64 w 92"/>
              <a:gd name="T17" fmla="*/ 92 h 92"/>
              <a:gd name="T18" fmla="*/ 35 w 92"/>
              <a:gd name="T19" fmla="*/ 92 h 92"/>
              <a:gd name="T20" fmla="*/ 35 w 92"/>
              <a:gd name="T21" fmla="*/ 63 h 92"/>
              <a:gd name="T22" fmla="*/ 0 w 92"/>
              <a:gd name="T23" fmla="*/ 63 h 92"/>
              <a:gd name="T24" fmla="*/ 35 w 92"/>
              <a:gd name="T25" fmla="*/ 21 h 92"/>
              <a:gd name="T26" fmla="*/ 56 w 92"/>
              <a:gd name="T27" fmla="*/ 28 h 92"/>
              <a:gd name="T28" fmla="*/ 56 w 92"/>
              <a:gd name="T29" fmla="*/ 21 h 92"/>
              <a:gd name="T30" fmla="*/ 64 w 92"/>
              <a:gd name="T31" fmla="*/ 7 h 92"/>
              <a:gd name="T32" fmla="*/ 64 w 92"/>
              <a:gd name="T33" fmla="*/ 0 h 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2"/>
              <a:gd name="T52" fmla="*/ 0 h 92"/>
              <a:gd name="T53" fmla="*/ 92 w 92"/>
              <a:gd name="T54" fmla="*/ 92 h 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2" h="92">
                <a:moveTo>
                  <a:pt x="64" y="0"/>
                </a:moveTo>
                <a:lnTo>
                  <a:pt x="92" y="0"/>
                </a:lnTo>
                <a:lnTo>
                  <a:pt x="78" y="21"/>
                </a:lnTo>
                <a:lnTo>
                  <a:pt x="92" y="42"/>
                </a:lnTo>
                <a:lnTo>
                  <a:pt x="56" y="49"/>
                </a:lnTo>
                <a:lnTo>
                  <a:pt x="64" y="70"/>
                </a:lnTo>
                <a:lnTo>
                  <a:pt x="92" y="78"/>
                </a:lnTo>
                <a:lnTo>
                  <a:pt x="78" y="92"/>
                </a:lnTo>
                <a:lnTo>
                  <a:pt x="64" y="92"/>
                </a:lnTo>
                <a:lnTo>
                  <a:pt x="35" y="92"/>
                </a:lnTo>
                <a:lnTo>
                  <a:pt x="35" y="63"/>
                </a:lnTo>
                <a:lnTo>
                  <a:pt x="0" y="63"/>
                </a:lnTo>
                <a:lnTo>
                  <a:pt x="35" y="21"/>
                </a:lnTo>
                <a:lnTo>
                  <a:pt x="56" y="28"/>
                </a:lnTo>
                <a:lnTo>
                  <a:pt x="56" y="21"/>
                </a:lnTo>
                <a:lnTo>
                  <a:pt x="64" y="7"/>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45" name="Freeform 143"/>
          <p:cNvSpPr>
            <a:spLocks/>
          </p:cNvSpPr>
          <p:nvPr/>
        </p:nvSpPr>
        <p:spPr bwMode="auto">
          <a:xfrm>
            <a:off x="6730012" y="2600364"/>
            <a:ext cx="76102" cy="94161"/>
          </a:xfrm>
          <a:custGeom>
            <a:avLst/>
            <a:gdLst>
              <a:gd name="T0" fmla="*/ 0 w 63"/>
              <a:gd name="T1" fmla="*/ 7 h 85"/>
              <a:gd name="T2" fmla="*/ 0 w 63"/>
              <a:gd name="T3" fmla="*/ 21 h 85"/>
              <a:gd name="T4" fmla="*/ 14 w 63"/>
              <a:gd name="T5" fmla="*/ 28 h 85"/>
              <a:gd name="T6" fmla="*/ 0 w 63"/>
              <a:gd name="T7" fmla="*/ 28 h 85"/>
              <a:gd name="T8" fmla="*/ 21 w 63"/>
              <a:gd name="T9" fmla="*/ 49 h 85"/>
              <a:gd name="T10" fmla="*/ 14 w 63"/>
              <a:gd name="T11" fmla="*/ 56 h 85"/>
              <a:gd name="T12" fmla="*/ 35 w 63"/>
              <a:gd name="T13" fmla="*/ 85 h 85"/>
              <a:gd name="T14" fmla="*/ 63 w 63"/>
              <a:gd name="T15" fmla="*/ 56 h 85"/>
              <a:gd name="T16" fmla="*/ 63 w 63"/>
              <a:gd name="T17" fmla="*/ 49 h 85"/>
              <a:gd name="T18" fmla="*/ 42 w 63"/>
              <a:gd name="T19" fmla="*/ 21 h 85"/>
              <a:gd name="T20" fmla="*/ 21 w 63"/>
              <a:gd name="T21" fmla="*/ 0 h 85"/>
              <a:gd name="T22" fmla="*/ 14 w 63"/>
              <a:gd name="T23" fmla="*/ 7 h 85"/>
              <a:gd name="T24" fmla="*/ 0 w 63"/>
              <a:gd name="T25" fmla="*/ 7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
              <a:gd name="T40" fmla="*/ 0 h 85"/>
              <a:gd name="T41" fmla="*/ 63 w 63"/>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 h="85">
                <a:moveTo>
                  <a:pt x="0" y="7"/>
                </a:moveTo>
                <a:lnTo>
                  <a:pt x="0" y="21"/>
                </a:lnTo>
                <a:lnTo>
                  <a:pt x="14" y="28"/>
                </a:lnTo>
                <a:lnTo>
                  <a:pt x="0" y="28"/>
                </a:lnTo>
                <a:lnTo>
                  <a:pt x="21" y="49"/>
                </a:lnTo>
                <a:lnTo>
                  <a:pt x="14" y="56"/>
                </a:lnTo>
                <a:lnTo>
                  <a:pt x="35" y="85"/>
                </a:lnTo>
                <a:lnTo>
                  <a:pt x="63" y="56"/>
                </a:lnTo>
                <a:lnTo>
                  <a:pt x="63" y="49"/>
                </a:lnTo>
                <a:lnTo>
                  <a:pt x="42" y="21"/>
                </a:lnTo>
                <a:lnTo>
                  <a:pt x="21" y="0"/>
                </a:lnTo>
                <a:lnTo>
                  <a:pt x="14" y="7"/>
                </a:lnTo>
                <a:lnTo>
                  <a:pt x="0" y="7"/>
                </a:lnTo>
                <a:close/>
              </a:path>
            </a:pathLst>
          </a:custGeom>
          <a:solidFill>
            <a:srgbClr val="FFC000"/>
          </a:solidFill>
          <a:ln w="6350" cmpd="sng">
            <a:solidFill>
              <a:schemeClr val="tx2"/>
            </a:solidFill>
            <a:round/>
            <a:headEnd/>
            <a:tailEnd/>
          </a:ln>
        </p:spPr>
        <p:txBody>
          <a:bodyPr/>
          <a:lstStyle/>
          <a:p>
            <a:endParaRPr lang="en-US"/>
          </a:p>
        </p:txBody>
      </p:sp>
      <p:sp>
        <p:nvSpPr>
          <p:cNvPr id="146" name="Freeform 144"/>
          <p:cNvSpPr>
            <a:spLocks/>
          </p:cNvSpPr>
          <p:nvPr/>
        </p:nvSpPr>
        <p:spPr bwMode="auto">
          <a:xfrm>
            <a:off x="6730012" y="2600364"/>
            <a:ext cx="76102" cy="94161"/>
          </a:xfrm>
          <a:custGeom>
            <a:avLst/>
            <a:gdLst>
              <a:gd name="T0" fmla="*/ 0 w 63"/>
              <a:gd name="T1" fmla="*/ 7 h 85"/>
              <a:gd name="T2" fmla="*/ 0 w 63"/>
              <a:gd name="T3" fmla="*/ 21 h 85"/>
              <a:gd name="T4" fmla="*/ 14 w 63"/>
              <a:gd name="T5" fmla="*/ 28 h 85"/>
              <a:gd name="T6" fmla="*/ 0 w 63"/>
              <a:gd name="T7" fmla="*/ 28 h 85"/>
              <a:gd name="T8" fmla="*/ 21 w 63"/>
              <a:gd name="T9" fmla="*/ 49 h 85"/>
              <a:gd name="T10" fmla="*/ 14 w 63"/>
              <a:gd name="T11" fmla="*/ 56 h 85"/>
              <a:gd name="T12" fmla="*/ 35 w 63"/>
              <a:gd name="T13" fmla="*/ 85 h 85"/>
              <a:gd name="T14" fmla="*/ 63 w 63"/>
              <a:gd name="T15" fmla="*/ 56 h 85"/>
              <a:gd name="T16" fmla="*/ 63 w 63"/>
              <a:gd name="T17" fmla="*/ 49 h 85"/>
              <a:gd name="T18" fmla="*/ 42 w 63"/>
              <a:gd name="T19" fmla="*/ 21 h 85"/>
              <a:gd name="T20" fmla="*/ 21 w 63"/>
              <a:gd name="T21" fmla="*/ 0 h 85"/>
              <a:gd name="T22" fmla="*/ 14 w 63"/>
              <a:gd name="T23" fmla="*/ 7 h 85"/>
              <a:gd name="T24" fmla="*/ 0 w 63"/>
              <a:gd name="T25" fmla="*/ 7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
              <a:gd name="T40" fmla="*/ 0 h 85"/>
              <a:gd name="T41" fmla="*/ 63 w 63"/>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 h="85">
                <a:moveTo>
                  <a:pt x="0" y="7"/>
                </a:moveTo>
                <a:lnTo>
                  <a:pt x="0" y="21"/>
                </a:lnTo>
                <a:lnTo>
                  <a:pt x="14" y="28"/>
                </a:lnTo>
                <a:lnTo>
                  <a:pt x="0" y="28"/>
                </a:lnTo>
                <a:lnTo>
                  <a:pt x="21" y="49"/>
                </a:lnTo>
                <a:lnTo>
                  <a:pt x="14" y="56"/>
                </a:lnTo>
                <a:lnTo>
                  <a:pt x="35" y="85"/>
                </a:lnTo>
                <a:lnTo>
                  <a:pt x="63" y="56"/>
                </a:lnTo>
                <a:lnTo>
                  <a:pt x="63" y="49"/>
                </a:lnTo>
                <a:lnTo>
                  <a:pt x="42" y="21"/>
                </a:lnTo>
                <a:lnTo>
                  <a:pt x="21" y="0"/>
                </a:lnTo>
                <a:lnTo>
                  <a:pt x="14" y="7"/>
                </a:lnTo>
                <a:lnTo>
                  <a:pt x="0" y="7"/>
                </a:lnTo>
                <a:close/>
              </a:path>
            </a:pathLst>
          </a:custGeom>
          <a:solidFill>
            <a:srgbClr val="FFC000"/>
          </a:solidFill>
          <a:ln w="6350" cmpd="sng">
            <a:solidFill>
              <a:schemeClr val="tx2"/>
            </a:solidFill>
            <a:prstDash val="solid"/>
            <a:round/>
            <a:headEnd/>
            <a:tailEnd/>
          </a:ln>
        </p:spPr>
        <p:txBody>
          <a:bodyPr/>
          <a:lstStyle/>
          <a:p>
            <a:endParaRPr lang="en-US"/>
          </a:p>
        </p:txBody>
      </p:sp>
      <p:sp>
        <p:nvSpPr>
          <p:cNvPr id="147" name="Freeform 145"/>
          <p:cNvSpPr>
            <a:spLocks/>
          </p:cNvSpPr>
          <p:nvPr/>
        </p:nvSpPr>
        <p:spPr bwMode="auto">
          <a:xfrm>
            <a:off x="5856654" y="2310126"/>
            <a:ext cx="616062" cy="219340"/>
          </a:xfrm>
          <a:custGeom>
            <a:avLst/>
            <a:gdLst>
              <a:gd name="T0" fmla="*/ 425 w 510"/>
              <a:gd name="T1" fmla="*/ 49 h 198"/>
              <a:gd name="T2" fmla="*/ 439 w 510"/>
              <a:gd name="T3" fmla="*/ 35 h 198"/>
              <a:gd name="T4" fmla="*/ 411 w 510"/>
              <a:gd name="T5" fmla="*/ 28 h 198"/>
              <a:gd name="T6" fmla="*/ 382 w 510"/>
              <a:gd name="T7" fmla="*/ 35 h 198"/>
              <a:gd name="T8" fmla="*/ 340 w 510"/>
              <a:gd name="T9" fmla="*/ 49 h 198"/>
              <a:gd name="T10" fmla="*/ 269 w 510"/>
              <a:gd name="T11" fmla="*/ 28 h 198"/>
              <a:gd name="T12" fmla="*/ 227 w 510"/>
              <a:gd name="T13" fmla="*/ 28 h 198"/>
              <a:gd name="T14" fmla="*/ 191 w 510"/>
              <a:gd name="T15" fmla="*/ 7 h 198"/>
              <a:gd name="T16" fmla="*/ 149 w 510"/>
              <a:gd name="T17" fmla="*/ 0 h 198"/>
              <a:gd name="T18" fmla="*/ 141 w 510"/>
              <a:gd name="T19" fmla="*/ 7 h 198"/>
              <a:gd name="T20" fmla="*/ 149 w 510"/>
              <a:gd name="T21" fmla="*/ 21 h 198"/>
              <a:gd name="T22" fmla="*/ 149 w 510"/>
              <a:gd name="T23" fmla="*/ 35 h 198"/>
              <a:gd name="T24" fmla="*/ 106 w 510"/>
              <a:gd name="T25" fmla="*/ 35 h 198"/>
              <a:gd name="T26" fmla="*/ 92 w 510"/>
              <a:gd name="T27" fmla="*/ 28 h 198"/>
              <a:gd name="T28" fmla="*/ 49 w 510"/>
              <a:gd name="T29" fmla="*/ 21 h 198"/>
              <a:gd name="T30" fmla="*/ 0 w 510"/>
              <a:gd name="T31" fmla="*/ 49 h 198"/>
              <a:gd name="T32" fmla="*/ 21 w 510"/>
              <a:gd name="T33" fmla="*/ 70 h 198"/>
              <a:gd name="T34" fmla="*/ 42 w 510"/>
              <a:gd name="T35" fmla="*/ 85 h 198"/>
              <a:gd name="T36" fmla="*/ 64 w 510"/>
              <a:gd name="T37" fmla="*/ 92 h 198"/>
              <a:gd name="T38" fmla="*/ 78 w 510"/>
              <a:gd name="T39" fmla="*/ 120 h 198"/>
              <a:gd name="T40" fmla="*/ 149 w 510"/>
              <a:gd name="T41" fmla="*/ 141 h 198"/>
              <a:gd name="T42" fmla="*/ 191 w 510"/>
              <a:gd name="T43" fmla="*/ 177 h 198"/>
              <a:gd name="T44" fmla="*/ 255 w 510"/>
              <a:gd name="T45" fmla="*/ 177 h 198"/>
              <a:gd name="T46" fmla="*/ 333 w 510"/>
              <a:gd name="T47" fmla="*/ 198 h 198"/>
              <a:gd name="T48" fmla="*/ 375 w 510"/>
              <a:gd name="T49" fmla="*/ 184 h 198"/>
              <a:gd name="T50" fmla="*/ 411 w 510"/>
              <a:gd name="T51" fmla="*/ 177 h 198"/>
              <a:gd name="T52" fmla="*/ 425 w 510"/>
              <a:gd name="T53" fmla="*/ 155 h 198"/>
              <a:gd name="T54" fmla="*/ 418 w 510"/>
              <a:gd name="T55" fmla="*/ 141 h 198"/>
              <a:gd name="T56" fmla="*/ 425 w 510"/>
              <a:gd name="T57" fmla="*/ 134 h 198"/>
              <a:gd name="T58" fmla="*/ 446 w 510"/>
              <a:gd name="T59" fmla="*/ 134 h 198"/>
              <a:gd name="T60" fmla="*/ 460 w 510"/>
              <a:gd name="T61" fmla="*/ 120 h 198"/>
              <a:gd name="T62" fmla="*/ 467 w 510"/>
              <a:gd name="T63" fmla="*/ 113 h 198"/>
              <a:gd name="T64" fmla="*/ 482 w 510"/>
              <a:gd name="T65" fmla="*/ 106 h 198"/>
              <a:gd name="T66" fmla="*/ 510 w 510"/>
              <a:gd name="T67" fmla="*/ 106 h 198"/>
              <a:gd name="T68" fmla="*/ 503 w 510"/>
              <a:gd name="T69" fmla="*/ 85 h 198"/>
              <a:gd name="T70" fmla="*/ 489 w 510"/>
              <a:gd name="T71" fmla="*/ 70 h 198"/>
              <a:gd name="T72" fmla="*/ 467 w 510"/>
              <a:gd name="T73" fmla="*/ 85 h 198"/>
              <a:gd name="T74" fmla="*/ 446 w 510"/>
              <a:gd name="T75" fmla="*/ 85 h 198"/>
              <a:gd name="T76" fmla="*/ 425 w 510"/>
              <a:gd name="T77" fmla="*/ 49 h 1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10"/>
              <a:gd name="T118" fmla="*/ 0 h 198"/>
              <a:gd name="T119" fmla="*/ 510 w 510"/>
              <a:gd name="T120" fmla="*/ 198 h 1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10" h="198">
                <a:moveTo>
                  <a:pt x="425" y="49"/>
                </a:moveTo>
                <a:lnTo>
                  <a:pt x="439" y="35"/>
                </a:lnTo>
                <a:lnTo>
                  <a:pt x="411" y="28"/>
                </a:lnTo>
                <a:lnTo>
                  <a:pt x="382" y="35"/>
                </a:lnTo>
                <a:lnTo>
                  <a:pt x="340" y="49"/>
                </a:lnTo>
                <a:lnTo>
                  <a:pt x="269" y="28"/>
                </a:lnTo>
                <a:lnTo>
                  <a:pt x="227" y="28"/>
                </a:lnTo>
                <a:lnTo>
                  <a:pt x="191" y="7"/>
                </a:lnTo>
                <a:lnTo>
                  <a:pt x="149" y="0"/>
                </a:lnTo>
                <a:lnTo>
                  <a:pt x="141" y="7"/>
                </a:lnTo>
                <a:lnTo>
                  <a:pt x="149" y="21"/>
                </a:lnTo>
                <a:lnTo>
                  <a:pt x="149" y="35"/>
                </a:lnTo>
                <a:lnTo>
                  <a:pt x="106" y="35"/>
                </a:lnTo>
                <a:lnTo>
                  <a:pt x="92" y="28"/>
                </a:lnTo>
                <a:lnTo>
                  <a:pt x="49" y="21"/>
                </a:lnTo>
                <a:lnTo>
                  <a:pt x="0" y="49"/>
                </a:lnTo>
                <a:lnTo>
                  <a:pt x="21" y="70"/>
                </a:lnTo>
                <a:lnTo>
                  <a:pt x="42" y="85"/>
                </a:lnTo>
                <a:lnTo>
                  <a:pt x="64" y="92"/>
                </a:lnTo>
                <a:lnTo>
                  <a:pt x="78" y="120"/>
                </a:lnTo>
                <a:lnTo>
                  <a:pt x="149" y="141"/>
                </a:lnTo>
                <a:lnTo>
                  <a:pt x="191" y="177"/>
                </a:lnTo>
                <a:lnTo>
                  <a:pt x="255" y="177"/>
                </a:lnTo>
                <a:lnTo>
                  <a:pt x="333" y="198"/>
                </a:lnTo>
                <a:lnTo>
                  <a:pt x="375" y="184"/>
                </a:lnTo>
                <a:lnTo>
                  <a:pt x="411" y="177"/>
                </a:lnTo>
                <a:lnTo>
                  <a:pt x="425" y="155"/>
                </a:lnTo>
                <a:lnTo>
                  <a:pt x="418" y="141"/>
                </a:lnTo>
                <a:lnTo>
                  <a:pt x="425" y="134"/>
                </a:lnTo>
                <a:lnTo>
                  <a:pt x="446" y="134"/>
                </a:lnTo>
                <a:lnTo>
                  <a:pt x="460" y="120"/>
                </a:lnTo>
                <a:lnTo>
                  <a:pt x="467" y="113"/>
                </a:lnTo>
                <a:lnTo>
                  <a:pt x="482" y="106"/>
                </a:lnTo>
                <a:lnTo>
                  <a:pt x="510" y="106"/>
                </a:lnTo>
                <a:lnTo>
                  <a:pt x="503" y="85"/>
                </a:lnTo>
                <a:lnTo>
                  <a:pt x="489" y="70"/>
                </a:lnTo>
                <a:lnTo>
                  <a:pt x="467" y="85"/>
                </a:lnTo>
                <a:lnTo>
                  <a:pt x="446" y="85"/>
                </a:lnTo>
                <a:lnTo>
                  <a:pt x="425" y="49"/>
                </a:lnTo>
                <a:close/>
              </a:path>
            </a:pathLst>
          </a:custGeom>
          <a:solidFill>
            <a:schemeClr val="bg1"/>
          </a:solidFill>
          <a:ln w="6350" cmpd="sng">
            <a:solidFill>
              <a:schemeClr val="tx2"/>
            </a:solidFill>
            <a:round/>
            <a:headEnd/>
            <a:tailEnd/>
          </a:ln>
        </p:spPr>
        <p:txBody>
          <a:bodyPr/>
          <a:lstStyle/>
          <a:p>
            <a:endParaRPr lang="en-US"/>
          </a:p>
        </p:txBody>
      </p:sp>
      <p:sp>
        <p:nvSpPr>
          <p:cNvPr id="148" name="Freeform 146"/>
          <p:cNvSpPr>
            <a:spLocks/>
          </p:cNvSpPr>
          <p:nvPr/>
        </p:nvSpPr>
        <p:spPr bwMode="auto">
          <a:xfrm>
            <a:off x="5856654" y="2310126"/>
            <a:ext cx="616062" cy="219340"/>
          </a:xfrm>
          <a:custGeom>
            <a:avLst/>
            <a:gdLst>
              <a:gd name="T0" fmla="*/ 425 w 510"/>
              <a:gd name="T1" fmla="*/ 49 h 198"/>
              <a:gd name="T2" fmla="*/ 439 w 510"/>
              <a:gd name="T3" fmla="*/ 35 h 198"/>
              <a:gd name="T4" fmla="*/ 411 w 510"/>
              <a:gd name="T5" fmla="*/ 28 h 198"/>
              <a:gd name="T6" fmla="*/ 382 w 510"/>
              <a:gd name="T7" fmla="*/ 35 h 198"/>
              <a:gd name="T8" fmla="*/ 340 w 510"/>
              <a:gd name="T9" fmla="*/ 49 h 198"/>
              <a:gd name="T10" fmla="*/ 269 w 510"/>
              <a:gd name="T11" fmla="*/ 28 h 198"/>
              <a:gd name="T12" fmla="*/ 227 w 510"/>
              <a:gd name="T13" fmla="*/ 28 h 198"/>
              <a:gd name="T14" fmla="*/ 191 w 510"/>
              <a:gd name="T15" fmla="*/ 7 h 198"/>
              <a:gd name="T16" fmla="*/ 149 w 510"/>
              <a:gd name="T17" fmla="*/ 0 h 198"/>
              <a:gd name="T18" fmla="*/ 141 w 510"/>
              <a:gd name="T19" fmla="*/ 7 h 198"/>
              <a:gd name="T20" fmla="*/ 149 w 510"/>
              <a:gd name="T21" fmla="*/ 21 h 198"/>
              <a:gd name="T22" fmla="*/ 149 w 510"/>
              <a:gd name="T23" fmla="*/ 35 h 198"/>
              <a:gd name="T24" fmla="*/ 106 w 510"/>
              <a:gd name="T25" fmla="*/ 35 h 198"/>
              <a:gd name="T26" fmla="*/ 92 w 510"/>
              <a:gd name="T27" fmla="*/ 28 h 198"/>
              <a:gd name="T28" fmla="*/ 49 w 510"/>
              <a:gd name="T29" fmla="*/ 21 h 198"/>
              <a:gd name="T30" fmla="*/ 0 w 510"/>
              <a:gd name="T31" fmla="*/ 49 h 198"/>
              <a:gd name="T32" fmla="*/ 21 w 510"/>
              <a:gd name="T33" fmla="*/ 70 h 198"/>
              <a:gd name="T34" fmla="*/ 42 w 510"/>
              <a:gd name="T35" fmla="*/ 85 h 198"/>
              <a:gd name="T36" fmla="*/ 64 w 510"/>
              <a:gd name="T37" fmla="*/ 92 h 198"/>
              <a:gd name="T38" fmla="*/ 78 w 510"/>
              <a:gd name="T39" fmla="*/ 120 h 198"/>
              <a:gd name="T40" fmla="*/ 149 w 510"/>
              <a:gd name="T41" fmla="*/ 141 h 198"/>
              <a:gd name="T42" fmla="*/ 191 w 510"/>
              <a:gd name="T43" fmla="*/ 177 h 198"/>
              <a:gd name="T44" fmla="*/ 255 w 510"/>
              <a:gd name="T45" fmla="*/ 177 h 198"/>
              <a:gd name="T46" fmla="*/ 333 w 510"/>
              <a:gd name="T47" fmla="*/ 198 h 198"/>
              <a:gd name="T48" fmla="*/ 375 w 510"/>
              <a:gd name="T49" fmla="*/ 184 h 198"/>
              <a:gd name="T50" fmla="*/ 411 w 510"/>
              <a:gd name="T51" fmla="*/ 177 h 198"/>
              <a:gd name="T52" fmla="*/ 425 w 510"/>
              <a:gd name="T53" fmla="*/ 155 h 198"/>
              <a:gd name="T54" fmla="*/ 418 w 510"/>
              <a:gd name="T55" fmla="*/ 141 h 198"/>
              <a:gd name="T56" fmla="*/ 425 w 510"/>
              <a:gd name="T57" fmla="*/ 134 h 198"/>
              <a:gd name="T58" fmla="*/ 446 w 510"/>
              <a:gd name="T59" fmla="*/ 134 h 198"/>
              <a:gd name="T60" fmla="*/ 460 w 510"/>
              <a:gd name="T61" fmla="*/ 120 h 198"/>
              <a:gd name="T62" fmla="*/ 467 w 510"/>
              <a:gd name="T63" fmla="*/ 113 h 198"/>
              <a:gd name="T64" fmla="*/ 482 w 510"/>
              <a:gd name="T65" fmla="*/ 106 h 198"/>
              <a:gd name="T66" fmla="*/ 510 w 510"/>
              <a:gd name="T67" fmla="*/ 106 h 198"/>
              <a:gd name="T68" fmla="*/ 503 w 510"/>
              <a:gd name="T69" fmla="*/ 85 h 198"/>
              <a:gd name="T70" fmla="*/ 489 w 510"/>
              <a:gd name="T71" fmla="*/ 70 h 198"/>
              <a:gd name="T72" fmla="*/ 467 w 510"/>
              <a:gd name="T73" fmla="*/ 85 h 198"/>
              <a:gd name="T74" fmla="*/ 446 w 510"/>
              <a:gd name="T75" fmla="*/ 85 h 198"/>
              <a:gd name="T76" fmla="*/ 425 w 510"/>
              <a:gd name="T77" fmla="*/ 49 h 1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10"/>
              <a:gd name="T118" fmla="*/ 0 h 198"/>
              <a:gd name="T119" fmla="*/ 510 w 510"/>
              <a:gd name="T120" fmla="*/ 198 h 1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10" h="198">
                <a:moveTo>
                  <a:pt x="425" y="49"/>
                </a:moveTo>
                <a:lnTo>
                  <a:pt x="439" y="35"/>
                </a:lnTo>
                <a:lnTo>
                  <a:pt x="411" y="28"/>
                </a:lnTo>
                <a:lnTo>
                  <a:pt x="382" y="35"/>
                </a:lnTo>
                <a:lnTo>
                  <a:pt x="340" y="49"/>
                </a:lnTo>
                <a:lnTo>
                  <a:pt x="269" y="28"/>
                </a:lnTo>
                <a:lnTo>
                  <a:pt x="227" y="28"/>
                </a:lnTo>
                <a:lnTo>
                  <a:pt x="191" y="7"/>
                </a:lnTo>
                <a:lnTo>
                  <a:pt x="149" y="0"/>
                </a:lnTo>
                <a:lnTo>
                  <a:pt x="141" y="7"/>
                </a:lnTo>
                <a:lnTo>
                  <a:pt x="149" y="21"/>
                </a:lnTo>
                <a:lnTo>
                  <a:pt x="149" y="35"/>
                </a:lnTo>
                <a:lnTo>
                  <a:pt x="106" y="35"/>
                </a:lnTo>
                <a:lnTo>
                  <a:pt x="92" y="28"/>
                </a:lnTo>
                <a:lnTo>
                  <a:pt x="49" y="21"/>
                </a:lnTo>
                <a:lnTo>
                  <a:pt x="0" y="49"/>
                </a:lnTo>
                <a:lnTo>
                  <a:pt x="21" y="70"/>
                </a:lnTo>
                <a:lnTo>
                  <a:pt x="42" y="85"/>
                </a:lnTo>
                <a:lnTo>
                  <a:pt x="64" y="92"/>
                </a:lnTo>
                <a:lnTo>
                  <a:pt x="78" y="120"/>
                </a:lnTo>
                <a:lnTo>
                  <a:pt x="149" y="141"/>
                </a:lnTo>
                <a:lnTo>
                  <a:pt x="191" y="177"/>
                </a:lnTo>
                <a:lnTo>
                  <a:pt x="255" y="177"/>
                </a:lnTo>
                <a:lnTo>
                  <a:pt x="333" y="198"/>
                </a:lnTo>
                <a:lnTo>
                  <a:pt x="375" y="184"/>
                </a:lnTo>
                <a:lnTo>
                  <a:pt x="411" y="177"/>
                </a:lnTo>
                <a:lnTo>
                  <a:pt x="425" y="155"/>
                </a:lnTo>
                <a:lnTo>
                  <a:pt x="418" y="141"/>
                </a:lnTo>
                <a:lnTo>
                  <a:pt x="425" y="134"/>
                </a:lnTo>
                <a:lnTo>
                  <a:pt x="446" y="134"/>
                </a:lnTo>
                <a:lnTo>
                  <a:pt x="460" y="120"/>
                </a:lnTo>
                <a:lnTo>
                  <a:pt x="467" y="113"/>
                </a:lnTo>
                <a:lnTo>
                  <a:pt x="482" y="106"/>
                </a:lnTo>
                <a:lnTo>
                  <a:pt x="510" y="106"/>
                </a:lnTo>
                <a:lnTo>
                  <a:pt x="503" y="85"/>
                </a:lnTo>
                <a:lnTo>
                  <a:pt x="489" y="70"/>
                </a:lnTo>
                <a:lnTo>
                  <a:pt x="467" y="85"/>
                </a:lnTo>
                <a:lnTo>
                  <a:pt x="446" y="85"/>
                </a:lnTo>
                <a:lnTo>
                  <a:pt x="425" y="49"/>
                </a:lnTo>
                <a:close/>
              </a:path>
            </a:pathLst>
          </a:custGeom>
          <a:solidFill>
            <a:schemeClr val="bg1"/>
          </a:solidFill>
          <a:ln w="6350" cmpd="sng">
            <a:solidFill>
              <a:schemeClr val="tx2"/>
            </a:solidFill>
            <a:prstDash val="solid"/>
            <a:round/>
            <a:headEnd/>
            <a:tailEnd/>
          </a:ln>
        </p:spPr>
        <p:txBody>
          <a:bodyPr/>
          <a:lstStyle/>
          <a:p>
            <a:endParaRPr lang="en-US"/>
          </a:p>
        </p:txBody>
      </p:sp>
      <p:sp>
        <p:nvSpPr>
          <p:cNvPr id="149" name="Freeform 147"/>
          <p:cNvSpPr>
            <a:spLocks/>
          </p:cNvSpPr>
          <p:nvPr/>
        </p:nvSpPr>
        <p:spPr bwMode="auto">
          <a:xfrm>
            <a:off x="4717543" y="2513957"/>
            <a:ext cx="385341" cy="140688"/>
          </a:xfrm>
          <a:custGeom>
            <a:avLst/>
            <a:gdLst>
              <a:gd name="T0" fmla="*/ 270 w 319"/>
              <a:gd name="T1" fmla="*/ 21 h 127"/>
              <a:gd name="T2" fmla="*/ 291 w 319"/>
              <a:gd name="T3" fmla="*/ 42 h 127"/>
              <a:gd name="T4" fmla="*/ 305 w 319"/>
              <a:gd name="T5" fmla="*/ 42 h 127"/>
              <a:gd name="T6" fmla="*/ 298 w 319"/>
              <a:gd name="T7" fmla="*/ 56 h 127"/>
              <a:gd name="T8" fmla="*/ 319 w 319"/>
              <a:gd name="T9" fmla="*/ 99 h 127"/>
              <a:gd name="T10" fmla="*/ 291 w 319"/>
              <a:gd name="T11" fmla="*/ 99 h 127"/>
              <a:gd name="T12" fmla="*/ 270 w 319"/>
              <a:gd name="T13" fmla="*/ 99 h 127"/>
              <a:gd name="T14" fmla="*/ 241 w 319"/>
              <a:gd name="T15" fmla="*/ 106 h 127"/>
              <a:gd name="T16" fmla="*/ 220 w 319"/>
              <a:gd name="T17" fmla="*/ 106 h 127"/>
              <a:gd name="T18" fmla="*/ 213 w 319"/>
              <a:gd name="T19" fmla="*/ 106 h 127"/>
              <a:gd name="T20" fmla="*/ 177 w 319"/>
              <a:gd name="T21" fmla="*/ 106 h 127"/>
              <a:gd name="T22" fmla="*/ 177 w 319"/>
              <a:gd name="T23" fmla="*/ 113 h 127"/>
              <a:gd name="T24" fmla="*/ 170 w 319"/>
              <a:gd name="T25" fmla="*/ 127 h 127"/>
              <a:gd name="T26" fmla="*/ 170 w 319"/>
              <a:gd name="T27" fmla="*/ 106 h 127"/>
              <a:gd name="T28" fmla="*/ 163 w 319"/>
              <a:gd name="T29" fmla="*/ 113 h 127"/>
              <a:gd name="T30" fmla="*/ 142 w 319"/>
              <a:gd name="T31" fmla="*/ 106 h 127"/>
              <a:gd name="T32" fmla="*/ 128 w 319"/>
              <a:gd name="T33" fmla="*/ 113 h 127"/>
              <a:gd name="T34" fmla="*/ 114 w 319"/>
              <a:gd name="T35" fmla="*/ 127 h 127"/>
              <a:gd name="T36" fmla="*/ 92 w 319"/>
              <a:gd name="T37" fmla="*/ 106 h 127"/>
              <a:gd name="T38" fmla="*/ 85 w 319"/>
              <a:gd name="T39" fmla="*/ 106 h 127"/>
              <a:gd name="T40" fmla="*/ 71 w 319"/>
              <a:gd name="T41" fmla="*/ 113 h 127"/>
              <a:gd name="T42" fmla="*/ 64 w 319"/>
              <a:gd name="T43" fmla="*/ 113 h 127"/>
              <a:gd name="T44" fmla="*/ 29 w 319"/>
              <a:gd name="T45" fmla="*/ 106 h 127"/>
              <a:gd name="T46" fmla="*/ 43 w 319"/>
              <a:gd name="T47" fmla="*/ 106 h 127"/>
              <a:gd name="T48" fmla="*/ 22 w 319"/>
              <a:gd name="T49" fmla="*/ 106 h 127"/>
              <a:gd name="T50" fmla="*/ 29 w 319"/>
              <a:gd name="T51" fmla="*/ 99 h 127"/>
              <a:gd name="T52" fmla="*/ 22 w 319"/>
              <a:gd name="T53" fmla="*/ 99 h 127"/>
              <a:gd name="T54" fmla="*/ 22 w 319"/>
              <a:gd name="T55" fmla="*/ 85 h 127"/>
              <a:gd name="T56" fmla="*/ 7 w 319"/>
              <a:gd name="T57" fmla="*/ 78 h 127"/>
              <a:gd name="T58" fmla="*/ 22 w 319"/>
              <a:gd name="T59" fmla="*/ 78 h 127"/>
              <a:gd name="T60" fmla="*/ 7 w 319"/>
              <a:gd name="T61" fmla="*/ 56 h 127"/>
              <a:gd name="T62" fmla="*/ 0 w 319"/>
              <a:gd name="T63" fmla="*/ 56 h 127"/>
              <a:gd name="T64" fmla="*/ 0 w 319"/>
              <a:gd name="T65" fmla="*/ 42 h 127"/>
              <a:gd name="T66" fmla="*/ 7 w 319"/>
              <a:gd name="T67" fmla="*/ 42 h 127"/>
              <a:gd name="T68" fmla="*/ 50 w 319"/>
              <a:gd name="T69" fmla="*/ 42 h 127"/>
              <a:gd name="T70" fmla="*/ 43 w 319"/>
              <a:gd name="T71" fmla="*/ 35 h 127"/>
              <a:gd name="T72" fmla="*/ 50 w 319"/>
              <a:gd name="T73" fmla="*/ 35 h 127"/>
              <a:gd name="T74" fmla="*/ 43 w 319"/>
              <a:gd name="T75" fmla="*/ 21 h 127"/>
              <a:gd name="T76" fmla="*/ 22 w 319"/>
              <a:gd name="T77" fmla="*/ 21 h 127"/>
              <a:gd name="T78" fmla="*/ 0 w 319"/>
              <a:gd name="T79" fmla="*/ 42 h 127"/>
              <a:gd name="T80" fmla="*/ 7 w 319"/>
              <a:gd name="T81" fmla="*/ 35 h 127"/>
              <a:gd name="T82" fmla="*/ 0 w 319"/>
              <a:gd name="T83" fmla="*/ 35 h 127"/>
              <a:gd name="T84" fmla="*/ 0 w 319"/>
              <a:gd name="T85" fmla="*/ 14 h 127"/>
              <a:gd name="T86" fmla="*/ 29 w 319"/>
              <a:gd name="T87" fmla="*/ 14 h 127"/>
              <a:gd name="T88" fmla="*/ 43 w 319"/>
              <a:gd name="T89" fmla="*/ 21 h 127"/>
              <a:gd name="T90" fmla="*/ 64 w 319"/>
              <a:gd name="T91" fmla="*/ 21 h 127"/>
              <a:gd name="T92" fmla="*/ 85 w 319"/>
              <a:gd name="T93" fmla="*/ 21 h 127"/>
              <a:gd name="T94" fmla="*/ 114 w 319"/>
              <a:gd name="T95" fmla="*/ 0 h 127"/>
              <a:gd name="T96" fmla="*/ 135 w 319"/>
              <a:gd name="T97" fmla="*/ 0 h 127"/>
              <a:gd name="T98" fmla="*/ 177 w 319"/>
              <a:gd name="T99" fmla="*/ 21 h 127"/>
              <a:gd name="T100" fmla="*/ 220 w 319"/>
              <a:gd name="T101" fmla="*/ 21 h 127"/>
              <a:gd name="T102" fmla="*/ 255 w 319"/>
              <a:gd name="T103" fmla="*/ 14 h 127"/>
              <a:gd name="T104" fmla="*/ 270 w 319"/>
              <a:gd name="T105" fmla="*/ 14 h 127"/>
              <a:gd name="T106" fmla="*/ 270 w 319"/>
              <a:gd name="T107" fmla="*/ 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19"/>
              <a:gd name="T163" fmla="*/ 0 h 127"/>
              <a:gd name="T164" fmla="*/ 319 w 319"/>
              <a:gd name="T165" fmla="*/ 127 h 12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19" h="127">
                <a:moveTo>
                  <a:pt x="270" y="21"/>
                </a:moveTo>
                <a:lnTo>
                  <a:pt x="291" y="42"/>
                </a:lnTo>
                <a:lnTo>
                  <a:pt x="305" y="42"/>
                </a:lnTo>
                <a:lnTo>
                  <a:pt x="298" y="56"/>
                </a:lnTo>
                <a:lnTo>
                  <a:pt x="319" y="99"/>
                </a:lnTo>
                <a:lnTo>
                  <a:pt x="291" y="99"/>
                </a:lnTo>
                <a:lnTo>
                  <a:pt x="270" y="99"/>
                </a:lnTo>
                <a:lnTo>
                  <a:pt x="241" y="106"/>
                </a:lnTo>
                <a:lnTo>
                  <a:pt x="220" y="106"/>
                </a:lnTo>
                <a:lnTo>
                  <a:pt x="213" y="106"/>
                </a:lnTo>
                <a:lnTo>
                  <a:pt x="177" y="106"/>
                </a:lnTo>
                <a:lnTo>
                  <a:pt x="177" y="113"/>
                </a:lnTo>
                <a:lnTo>
                  <a:pt x="170" y="127"/>
                </a:lnTo>
                <a:lnTo>
                  <a:pt x="170" y="106"/>
                </a:lnTo>
                <a:lnTo>
                  <a:pt x="163" y="113"/>
                </a:lnTo>
                <a:lnTo>
                  <a:pt x="142" y="106"/>
                </a:lnTo>
                <a:lnTo>
                  <a:pt x="128" y="113"/>
                </a:lnTo>
                <a:lnTo>
                  <a:pt x="114" y="127"/>
                </a:lnTo>
                <a:lnTo>
                  <a:pt x="92" y="106"/>
                </a:lnTo>
                <a:lnTo>
                  <a:pt x="85" y="106"/>
                </a:lnTo>
                <a:lnTo>
                  <a:pt x="71" y="113"/>
                </a:lnTo>
                <a:lnTo>
                  <a:pt x="64" y="113"/>
                </a:lnTo>
                <a:lnTo>
                  <a:pt x="29" y="106"/>
                </a:lnTo>
                <a:lnTo>
                  <a:pt x="43" y="106"/>
                </a:lnTo>
                <a:lnTo>
                  <a:pt x="22" y="106"/>
                </a:lnTo>
                <a:lnTo>
                  <a:pt x="29" y="99"/>
                </a:lnTo>
                <a:lnTo>
                  <a:pt x="22" y="99"/>
                </a:lnTo>
                <a:lnTo>
                  <a:pt x="22" y="85"/>
                </a:lnTo>
                <a:lnTo>
                  <a:pt x="7" y="78"/>
                </a:lnTo>
                <a:lnTo>
                  <a:pt x="22" y="78"/>
                </a:lnTo>
                <a:lnTo>
                  <a:pt x="7" y="56"/>
                </a:lnTo>
                <a:lnTo>
                  <a:pt x="0" y="56"/>
                </a:lnTo>
                <a:lnTo>
                  <a:pt x="0" y="42"/>
                </a:lnTo>
                <a:lnTo>
                  <a:pt x="7" y="42"/>
                </a:lnTo>
                <a:lnTo>
                  <a:pt x="50" y="42"/>
                </a:lnTo>
                <a:lnTo>
                  <a:pt x="43" y="35"/>
                </a:lnTo>
                <a:lnTo>
                  <a:pt x="50" y="35"/>
                </a:lnTo>
                <a:lnTo>
                  <a:pt x="43" y="21"/>
                </a:lnTo>
                <a:lnTo>
                  <a:pt x="22" y="21"/>
                </a:lnTo>
                <a:lnTo>
                  <a:pt x="0" y="42"/>
                </a:lnTo>
                <a:lnTo>
                  <a:pt x="7" y="35"/>
                </a:lnTo>
                <a:lnTo>
                  <a:pt x="0" y="35"/>
                </a:lnTo>
                <a:lnTo>
                  <a:pt x="0" y="14"/>
                </a:lnTo>
                <a:lnTo>
                  <a:pt x="29" y="14"/>
                </a:lnTo>
                <a:lnTo>
                  <a:pt x="43" y="21"/>
                </a:lnTo>
                <a:lnTo>
                  <a:pt x="64" y="21"/>
                </a:lnTo>
                <a:lnTo>
                  <a:pt x="85" y="21"/>
                </a:lnTo>
                <a:lnTo>
                  <a:pt x="114" y="0"/>
                </a:lnTo>
                <a:lnTo>
                  <a:pt x="135" y="0"/>
                </a:lnTo>
                <a:lnTo>
                  <a:pt x="177" y="21"/>
                </a:lnTo>
                <a:lnTo>
                  <a:pt x="220" y="21"/>
                </a:lnTo>
                <a:lnTo>
                  <a:pt x="255" y="14"/>
                </a:lnTo>
                <a:lnTo>
                  <a:pt x="270" y="14"/>
                </a:lnTo>
                <a:lnTo>
                  <a:pt x="270" y="21"/>
                </a:lnTo>
                <a:close/>
              </a:path>
            </a:pathLst>
          </a:custGeom>
          <a:solidFill>
            <a:schemeClr val="bg1"/>
          </a:solidFill>
          <a:ln w="6350" cmpd="sng">
            <a:solidFill>
              <a:schemeClr val="tx2"/>
            </a:solidFill>
            <a:round/>
            <a:headEnd/>
            <a:tailEnd/>
          </a:ln>
        </p:spPr>
        <p:txBody>
          <a:bodyPr/>
          <a:lstStyle/>
          <a:p>
            <a:endParaRPr lang="en-US"/>
          </a:p>
        </p:txBody>
      </p:sp>
      <p:sp>
        <p:nvSpPr>
          <p:cNvPr id="150" name="Freeform 148"/>
          <p:cNvSpPr>
            <a:spLocks/>
          </p:cNvSpPr>
          <p:nvPr/>
        </p:nvSpPr>
        <p:spPr bwMode="auto">
          <a:xfrm>
            <a:off x="4717543" y="2513957"/>
            <a:ext cx="385341" cy="140688"/>
          </a:xfrm>
          <a:custGeom>
            <a:avLst/>
            <a:gdLst>
              <a:gd name="T0" fmla="*/ 270 w 319"/>
              <a:gd name="T1" fmla="*/ 21 h 127"/>
              <a:gd name="T2" fmla="*/ 291 w 319"/>
              <a:gd name="T3" fmla="*/ 42 h 127"/>
              <a:gd name="T4" fmla="*/ 305 w 319"/>
              <a:gd name="T5" fmla="*/ 42 h 127"/>
              <a:gd name="T6" fmla="*/ 298 w 319"/>
              <a:gd name="T7" fmla="*/ 56 h 127"/>
              <a:gd name="T8" fmla="*/ 319 w 319"/>
              <a:gd name="T9" fmla="*/ 99 h 127"/>
              <a:gd name="T10" fmla="*/ 291 w 319"/>
              <a:gd name="T11" fmla="*/ 99 h 127"/>
              <a:gd name="T12" fmla="*/ 270 w 319"/>
              <a:gd name="T13" fmla="*/ 99 h 127"/>
              <a:gd name="T14" fmla="*/ 241 w 319"/>
              <a:gd name="T15" fmla="*/ 106 h 127"/>
              <a:gd name="T16" fmla="*/ 220 w 319"/>
              <a:gd name="T17" fmla="*/ 106 h 127"/>
              <a:gd name="T18" fmla="*/ 213 w 319"/>
              <a:gd name="T19" fmla="*/ 106 h 127"/>
              <a:gd name="T20" fmla="*/ 177 w 319"/>
              <a:gd name="T21" fmla="*/ 106 h 127"/>
              <a:gd name="T22" fmla="*/ 177 w 319"/>
              <a:gd name="T23" fmla="*/ 113 h 127"/>
              <a:gd name="T24" fmla="*/ 170 w 319"/>
              <a:gd name="T25" fmla="*/ 127 h 127"/>
              <a:gd name="T26" fmla="*/ 170 w 319"/>
              <a:gd name="T27" fmla="*/ 106 h 127"/>
              <a:gd name="T28" fmla="*/ 163 w 319"/>
              <a:gd name="T29" fmla="*/ 113 h 127"/>
              <a:gd name="T30" fmla="*/ 142 w 319"/>
              <a:gd name="T31" fmla="*/ 106 h 127"/>
              <a:gd name="T32" fmla="*/ 128 w 319"/>
              <a:gd name="T33" fmla="*/ 113 h 127"/>
              <a:gd name="T34" fmla="*/ 114 w 319"/>
              <a:gd name="T35" fmla="*/ 127 h 127"/>
              <a:gd name="T36" fmla="*/ 92 w 319"/>
              <a:gd name="T37" fmla="*/ 106 h 127"/>
              <a:gd name="T38" fmla="*/ 85 w 319"/>
              <a:gd name="T39" fmla="*/ 106 h 127"/>
              <a:gd name="T40" fmla="*/ 71 w 319"/>
              <a:gd name="T41" fmla="*/ 113 h 127"/>
              <a:gd name="T42" fmla="*/ 64 w 319"/>
              <a:gd name="T43" fmla="*/ 113 h 127"/>
              <a:gd name="T44" fmla="*/ 29 w 319"/>
              <a:gd name="T45" fmla="*/ 106 h 127"/>
              <a:gd name="T46" fmla="*/ 43 w 319"/>
              <a:gd name="T47" fmla="*/ 106 h 127"/>
              <a:gd name="T48" fmla="*/ 22 w 319"/>
              <a:gd name="T49" fmla="*/ 106 h 127"/>
              <a:gd name="T50" fmla="*/ 29 w 319"/>
              <a:gd name="T51" fmla="*/ 99 h 127"/>
              <a:gd name="T52" fmla="*/ 22 w 319"/>
              <a:gd name="T53" fmla="*/ 99 h 127"/>
              <a:gd name="T54" fmla="*/ 22 w 319"/>
              <a:gd name="T55" fmla="*/ 85 h 127"/>
              <a:gd name="T56" fmla="*/ 7 w 319"/>
              <a:gd name="T57" fmla="*/ 78 h 127"/>
              <a:gd name="T58" fmla="*/ 22 w 319"/>
              <a:gd name="T59" fmla="*/ 78 h 127"/>
              <a:gd name="T60" fmla="*/ 7 w 319"/>
              <a:gd name="T61" fmla="*/ 56 h 127"/>
              <a:gd name="T62" fmla="*/ 0 w 319"/>
              <a:gd name="T63" fmla="*/ 56 h 127"/>
              <a:gd name="T64" fmla="*/ 0 w 319"/>
              <a:gd name="T65" fmla="*/ 42 h 127"/>
              <a:gd name="T66" fmla="*/ 7 w 319"/>
              <a:gd name="T67" fmla="*/ 42 h 127"/>
              <a:gd name="T68" fmla="*/ 50 w 319"/>
              <a:gd name="T69" fmla="*/ 42 h 127"/>
              <a:gd name="T70" fmla="*/ 43 w 319"/>
              <a:gd name="T71" fmla="*/ 35 h 127"/>
              <a:gd name="T72" fmla="*/ 50 w 319"/>
              <a:gd name="T73" fmla="*/ 35 h 127"/>
              <a:gd name="T74" fmla="*/ 43 w 319"/>
              <a:gd name="T75" fmla="*/ 21 h 127"/>
              <a:gd name="T76" fmla="*/ 22 w 319"/>
              <a:gd name="T77" fmla="*/ 21 h 127"/>
              <a:gd name="T78" fmla="*/ 0 w 319"/>
              <a:gd name="T79" fmla="*/ 42 h 127"/>
              <a:gd name="T80" fmla="*/ 7 w 319"/>
              <a:gd name="T81" fmla="*/ 35 h 127"/>
              <a:gd name="T82" fmla="*/ 0 w 319"/>
              <a:gd name="T83" fmla="*/ 35 h 127"/>
              <a:gd name="T84" fmla="*/ 0 w 319"/>
              <a:gd name="T85" fmla="*/ 14 h 127"/>
              <a:gd name="T86" fmla="*/ 29 w 319"/>
              <a:gd name="T87" fmla="*/ 14 h 127"/>
              <a:gd name="T88" fmla="*/ 43 w 319"/>
              <a:gd name="T89" fmla="*/ 21 h 127"/>
              <a:gd name="T90" fmla="*/ 64 w 319"/>
              <a:gd name="T91" fmla="*/ 21 h 127"/>
              <a:gd name="T92" fmla="*/ 85 w 319"/>
              <a:gd name="T93" fmla="*/ 21 h 127"/>
              <a:gd name="T94" fmla="*/ 114 w 319"/>
              <a:gd name="T95" fmla="*/ 0 h 127"/>
              <a:gd name="T96" fmla="*/ 135 w 319"/>
              <a:gd name="T97" fmla="*/ 0 h 127"/>
              <a:gd name="T98" fmla="*/ 177 w 319"/>
              <a:gd name="T99" fmla="*/ 21 h 127"/>
              <a:gd name="T100" fmla="*/ 220 w 319"/>
              <a:gd name="T101" fmla="*/ 21 h 127"/>
              <a:gd name="T102" fmla="*/ 255 w 319"/>
              <a:gd name="T103" fmla="*/ 14 h 127"/>
              <a:gd name="T104" fmla="*/ 270 w 319"/>
              <a:gd name="T105" fmla="*/ 14 h 127"/>
              <a:gd name="T106" fmla="*/ 270 w 319"/>
              <a:gd name="T107" fmla="*/ 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19"/>
              <a:gd name="T163" fmla="*/ 0 h 127"/>
              <a:gd name="T164" fmla="*/ 319 w 319"/>
              <a:gd name="T165" fmla="*/ 127 h 12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19" h="127">
                <a:moveTo>
                  <a:pt x="270" y="21"/>
                </a:moveTo>
                <a:lnTo>
                  <a:pt x="291" y="42"/>
                </a:lnTo>
                <a:lnTo>
                  <a:pt x="305" y="42"/>
                </a:lnTo>
                <a:lnTo>
                  <a:pt x="298" y="56"/>
                </a:lnTo>
                <a:lnTo>
                  <a:pt x="319" y="99"/>
                </a:lnTo>
                <a:lnTo>
                  <a:pt x="291" y="99"/>
                </a:lnTo>
                <a:lnTo>
                  <a:pt x="270" y="99"/>
                </a:lnTo>
                <a:lnTo>
                  <a:pt x="241" y="106"/>
                </a:lnTo>
                <a:lnTo>
                  <a:pt x="220" y="106"/>
                </a:lnTo>
                <a:lnTo>
                  <a:pt x="213" y="106"/>
                </a:lnTo>
                <a:lnTo>
                  <a:pt x="177" y="106"/>
                </a:lnTo>
                <a:lnTo>
                  <a:pt x="177" y="113"/>
                </a:lnTo>
                <a:lnTo>
                  <a:pt x="170" y="127"/>
                </a:lnTo>
                <a:lnTo>
                  <a:pt x="170" y="106"/>
                </a:lnTo>
                <a:lnTo>
                  <a:pt x="163" y="113"/>
                </a:lnTo>
                <a:lnTo>
                  <a:pt x="142" y="106"/>
                </a:lnTo>
                <a:lnTo>
                  <a:pt x="128" y="113"/>
                </a:lnTo>
                <a:lnTo>
                  <a:pt x="114" y="127"/>
                </a:lnTo>
                <a:lnTo>
                  <a:pt x="92" y="106"/>
                </a:lnTo>
                <a:lnTo>
                  <a:pt x="85" y="106"/>
                </a:lnTo>
                <a:lnTo>
                  <a:pt x="71" y="113"/>
                </a:lnTo>
                <a:lnTo>
                  <a:pt x="64" y="113"/>
                </a:lnTo>
                <a:lnTo>
                  <a:pt x="29" y="106"/>
                </a:lnTo>
                <a:lnTo>
                  <a:pt x="43" y="106"/>
                </a:lnTo>
                <a:lnTo>
                  <a:pt x="22" y="106"/>
                </a:lnTo>
                <a:lnTo>
                  <a:pt x="29" y="99"/>
                </a:lnTo>
                <a:lnTo>
                  <a:pt x="22" y="99"/>
                </a:lnTo>
                <a:lnTo>
                  <a:pt x="22" y="85"/>
                </a:lnTo>
                <a:lnTo>
                  <a:pt x="7" y="78"/>
                </a:lnTo>
                <a:lnTo>
                  <a:pt x="22" y="78"/>
                </a:lnTo>
                <a:lnTo>
                  <a:pt x="7" y="56"/>
                </a:lnTo>
                <a:lnTo>
                  <a:pt x="0" y="56"/>
                </a:lnTo>
                <a:lnTo>
                  <a:pt x="0" y="42"/>
                </a:lnTo>
                <a:lnTo>
                  <a:pt x="7" y="42"/>
                </a:lnTo>
                <a:lnTo>
                  <a:pt x="50" y="42"/>
                </a:lnTo>
                <a:lnTo>
                  <a:pt x="43" y="35"/>
                </a:lnTo>
                <a:lnTo>
                  <a:pt x="50" y="35"/>
                </a:lnTo>
                <a:lnTo>
                  <a:pt x="43" y="21"/>
                </a:lnTo>
                <a:lnTo>
                  <a:pt x="22" y="21"/>
                </a:lnTo>
                <a:lnTo>
                  <a:pt x="0" y="42"/>
                </a:lnTo>
                <a:lnTo>
                  <a:pt x="7" y="35"/>
                </a:lnTo>
                <a:lnTo>
                  <a:pt x="0" y="35"/>
                </a:lnTo>
                <a:lnTo>
                  <a:pt x="0" y="14"/>
                </a:lnTo>
                <a:lnTo>
                  <a:pt x="29" y="14"/>
                </a:lnTo>
                <a:lnTo>
                  <a:pt x="43" y="21"/>
                </a:lnTo>
                <a:lnTo>
                  <a:pt x="64" y="21"/>
                </a:lnTo>
                <a:lnTo>
                  <a:pt x="85" y="21"/>
                </a:lnTo>
                <a:lnTo>
                  <a:pt x="114" y="0"/>
                </a:lnTo>
                <a:lnTo>
                  <a:pt x="135" y="0"/>
                </a:lnTo>
                <a:lnTo>
                  <a:pt x="177" y="21"/>
                </a:lnTo>
                <a:lnTo>
                  <a:pt x="220" y="21"/>
                </a:lnTo>
                <a:lnTo>
                  <a:pt x="255" y="14"/>
                </a:lnTo>
                <a:lnTo>
                  <a:pt x="270" y="14"/>
                </a:lnTo>
                <a:lnTo>
                  <a:pt x="270"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151" name="Freeform 149"/>
          <p:cNvSpPr>
            <a:spLocks/>
          </p:cNvSpPr>
          <p:nvPr/>
        </p:nvSpPr>
        <p:spPr bwMode="auto">
          <a:xfrm>
            <a:off x="4922897" y="2623627"/>
            <a:ext cx="129253" cy="109671"/>
          </a:xfrm>
          <a:custGeom>
            <a:avLst/>
            <a:gdLst>
              <a:gd name="T0" fmla="*/ 107 w 107"/>
              <a:gd name="T1" fmla="*/ 0 h 99"/>
              <a:gd name="T2" fmla="*/ 85 w 107"/>
              <a:gd name="T3" fmla="*/ 14 h 99"/>
              <a:gd name="T4" fmla="*/ 85 w 107"/>
              <a:gd name="T5" fmla="*/ 64 h 99"/>
              <a:gd name="T6" fmla="*/ 57 w 107"/>
              <a:gd name="T7" fmla="*/ 78 h 99"/>
              <a:gd name="T8" fmla="*/ 7 w 107"/>
              <a:gd name="T9" fmla="*/ 99 h 99"/>
              <a:gd name="T10" fmla="*/ 0 w 107"/>
              <a:gd name="T11" fmla="*/ 92 h 99"/>
              <a:gd name="T12" fmla="*/ 0 w 107"/>
              <a:gd name="T13" fmla="*/ 78 h 99"/>
              <a:gd name="T14" fmla="*/ 7 w 107"/>
              <a:gd name="T15" fmla="*/ 64 h 99"/>
              <a:gd name="T16" fmla="*/ 0 w 107"/>
              <a:gd name="T17" fmla="*/ 64 h 99"/>
              <a:gd name="T18" fmla="*/ 0 w 107"/>
              <a:gd name="T19" fmla="*/ 28 h 99"/>
              <a:gd name="T20" fmla="*/ 7 w 107"/>
              <a:gd name="T21" fmla="*/ 14 h 99"/>
              <a:gd name="T22" fmla="*/ 7 w 107"/>
              <a:gd name="T23" fmla="*/ 7 h 99"/>
              <a:gd name="T24" fmla="*/ 43 w 107"/>
              <a:gd name="T25" fmla="*/ 7 h 99"/>
              <a:gd name="T26" fmla="*/ 57 w 107"/>
              <a:gd name="T27" fmla="*/ 7 h 99"/>
              <a:gd name="T28" fmla="*/ 71 w 107"/>
              <a:gd name="T29" fmla="*/ 7 h 99"/>
              <a:gd name="T30" fmla="*/ 107 w 107"/>
              <a:gd name="T31" fmla="*/ 0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7"/>
              <a:gd name="T49" fmla="*/ 0 h 99"/>
              <a:gd name="T50" fmla="*/ 107 w 10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7" h="99">
                <a:moveTo>
                  <a:pt x="107" y="0"/>
                </a:moveTo>
                <a:lnTo>
                  <a:pt x="85" y="14"/>
                </a:lnTo>
                <a:lnTo>
                  <a:pt x="85" y="64"/>
                </a:lnTo>
                <a:lnTo>
                  <a:pt x="57" y="78"/>
                </a:lnTo>
                <a:lnTo>
                  <a:pt x="7" y="99"/>
                </a:lnTo>
                <a:lnTo>
                  <a:pt x="0" y="92"/>
                </a:lnTo>
                <a:lnTo>
                  <a:pt x="0" y="78"/>
                </a:lnTo>
                <a:lnTo>
                  <a:pt x="7" y="64"/>
                </a:lnTo>
                <a:lnTo>
                  <a:pt x="0" y="64"/>
                </a:lnTo>
                <a:lnTo>
                  <a:pt x="0" y="28"/>
                </a:lnTo>
                <a:lnTo>
                  <a:pt x="7" y="14"/>
                </a:lnTo>
                <a:lnTo>
                  <a:pt x="7" y="7"/>
                </a:lnTo>
                <a:lnTo>
                  <a:pt x="43" y="7"/>
                </a:lnTo>
                <a:lnTo>
                  <a:pt x="57" y="7"/>
                </a:lnTo>
                <a:lnTo>
                  <a:pt x="71" y="7"/>
                </a:lnTo>
                <a:lnTo>
                  <a:pt x="107" y="0"/>
                </a:lnTo>
                <a:close/>
              </a:path>
            </a:pathLst>
          </a:custGeom>
          <a:solidFill>
            <a:schemeClr val="bg1"/>
          </a:solidFill>
          <a:ln w="6350" cmpd="sng">
            <a:solidFill>
              <a:schemeClr val="tx2"/>
            </a:solidFill>
            <a:round/>
            <a:headEnd/>
            <a:tailEnd/>
          </a:ln>
        </p:spPr>
        <p:txBody>
          <a:bodyPr/>
          <a:lstStyle/>
          <a:p>
            <a:endParaRPr lang="en-US"/>
          </a:p>
        </p:txBody>
      </p:sp>
      <p:sp>
        <p:nvSpPr>
          <p:cNvPr id="152" name="Freeform 150"/>
          <p:cNvSpPr>
            <a:spLocks/>
          </p:cNvSpPr>
          <p:nvPr/>
        </p:nvSpPr>
        <p:spPr bwMode="auto">
          <a:xfrm>
            <a:off x="4922897" y="2623627"/>
            <a:ext cx="129253" cy="109671"/>
          </a:xfrm>
          <a:custGeom>
            <a:avLst/>
            <a:gdLst>
              <a:gd name="T0" fmla="*/ 107 w 107"/>
              <a:gd name="T1" fmla="*/ 0 h 99"/>
              <a:gd name="T2" fmla="*/ 85 w 107"/>
              <a:gd name="T3" fmla="*/ 14 h 99"/>
              <a:gd name="T4" fmla="*/ 85 w 107"/>
              <a:gd name="T5" fmla="*/ 64 h 99"/>
              <a:gd name="T6" fmla="*/ 57 w 107"/>
              <a:gd name="T7" fmla="*/ 78 h 99"/>
              <a:gd name="T8" fmla="*/ 7 w 107"/>
              <a:gd name="T9" fmla="*/ 99 h 99"/>
              <a:gd name="T10" fmla="*/ 0 w 107"/>
              <a:gd name="T11" fmla="*/ 92 h 99"/>
              <a:gd name="T12" fmla="*/ 0 w 107"/>
              <a:gd name="T13" fmla="*/ 78 h 99"/>
              <a:gd name="T14" fmla="*/ 7 w 107"/>
              <a:gd name="T15" fmla="*/ 64 h 99"/>
              <a:gd name="T16" fmla="*/ 0 w 107"/>
              <a:gd name="T17" fmla="*/ 64 h 99"/>
              <a:gd name="T18" fmla="*/ 0 w 107"/>
              <a:gd name="T19" fmla="*/ 28 h 99"/>
              <a:gd name="T20" fmla="*/ 7 w 107"/>
              <a:gd name="T21" fmla="*/ 14 h 99"/>
              <a:gd name="T22" fmla="*/ 7 w 107"/>
              <a:gd name="T23" fmla="*/ 7 h 99"/>
              <a:gd name="T24" fmla="*/ 43 w 107"/>
              <a:gd name="T25" fmla="*/ 7 h 99"/>
              <a:gd name="T26" fmla="*/ 57 w 107"/>
              <a:gd name="T27" fmla="*/ 7 h 99"/>
              <a:gd name="T28" fmla="*/ 71 w 107"/>
              <a:gd name="T29" fmla="*/ 7 h 99"/>
              <a:gd name="T30" fmla="*/ 107 w 107"/>
              <a:gd name="T31" fmla="*/ 0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7"/>
              <a:gd name="T49" fmla="*/ 0 h 99"/>
              <a:gd name="T50" fmla="*/ 107 w 10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7" h="99">
                <a:moveTo>
                  <a:pt x="107" y="0"/>
                </a:moveTo>
                <a:lnTo>
                  <a:pt x="85" y="14"/>
                </a:lnTo>
                <a:lnTo>
                  <a:pt x="85" y="64"/>
                </a:lnTo>
                <a:lnTo>
                  <a:pt x="57" y="78"/>
                </a:lnTo>
                <a:lnTo>
                  <a:pt x="7" y="99"/>
                </a:lnTo>
                <a:lnTo>
                  <a:pt x="0" y="92"/>
                </a:lnTo>
                <a:lnTo>
                  <a:pt x="0" y="78"/>
                </a:lnTo>
                <a:lnTo>
                  <a:pt x="7" y="64"/>
                </a:lnTo>
                <a:lnTo>
                  <a:pt x="0" y="64"/>
                </a:lnTo>
                <a:lnTo>
                  <a:pt x="0" y="28"/>
                </a:lnTo>
                <a:lnTo>
                  <a:pt x="7" y="14"/>
                </a:lnTo>
                <a:lnTo>
                  <a:pt x="7" y="7"/>
                </a:lnTo>
                <a:lnTo>
                  <a:pt x="43" y="7"/>
                </a:lnTo>
                <a:lnTo>
                  <a:pt x="57" y="7"/>
                </a:lnTo>
                <a:lnTo>
                  <a:pt x="71" y="7"/>
                </a:lnTo>
                <a:lnTo>
                  <a:pt x="10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3" name="Freeform 151"/>
          <p:cNvSpPr>
            <a:spLocks/>
          </p:cNvSpPr>
          <p:nvPr/>
        </p:nvSpPr>
        <p:spPr bwMode="auto">
          <a:xfrm>
            <a:off x="4914441" y="2710034"/>
            <a:ext cx="85765" cy="86407"/>
          </a:xfrm>
          <a:custGeom>
            <a:avLst/>
            <a:gdLst>
              <a:gd name="T0" fmla="*/ 7 w 71"/>
              <a:gd name="T1" fmla="*/ 14 h 78"/>
              <a:gd name="T2" fmla="*/ 0 w 71"/>
              <a:gd name="T3" fmla="*/ 21 h 78"/>
              <a:gd name="T4" fmla="*/ 7 w 71"/>
              <a:gd name="T5" fmla="*/ 49 h 78"/>
              <a:gd name="T6" fmla="*/ 0 w 71"/>
              <a:gd name="T7" fmla="*/ 78 h 78"/>
              <a:gd name="T8" fmla="*/ 14 w 71"/>
              <a:gd name="T9" fmla="*/ 78 h 78"/>
              <a:gd name="T10" fmla="*/ 29 w 71"/>
              <a:gd name="T11" fmla="*/ 64 h 78"/>
              <a:gd name="T12" fmla="*/ 36 w 71"/>
              <a:gd name="T13" fmla="*/ 64 h 78"/>
              <a:gd name="T14" fmla="*/ 50 w 71"/>
              <a:gd name="T15" fmla="*/ 56 h 78"/>
              <a:gd name="T16" fmla="*/ 29 w 71"/>
              <a:gd name="T17" fmla="*/ 35 h 78"/>
              <a:gd name="T18" fmla="*/ 71 w 71"/>
              <a:gd name="T19" fmla="*/ 21 h 78"/>
              <a:gd name="T20" fmla="*/ 57 w 71"/>
              <a:gd name="T21" fmla="*/ 0 h 78"/>
              <a:gd name="T22" fmla="*/ 14 w 71"/>
              <a:gd name="T23" fmla="*/ 21 h 78"/>
              <a:gd name="T24" fmla="*/ 7 w 71"/>
              <a:gd name="T25" fmla="*/ 14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78"/>
              <a:gd name="T41" fmla="*/ 71 w 71"/>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78">
                <a:moveTo>
                  <a:pt x="7" y="14"/>
                </a:moveTo>
                <a:lnTo>
                  <a:pt x="0" y="21"/>
                </a:lnTo>
                <a:lnTo>
                  <a:pt x="7" y="49"/>
                </a:lnTo>
                <a:lnTo>
                  <a:pt x="0" y="78"/>
                </a:lnTo>
                <a:lnTo>
                  <a:pt x="14" y="78"/>
                </a:lnTo>
                <a:lnTo>
                  <a:pt x="29" y="64"/>
                </a:lnTo>
                <a:lnTo>
                  <a:pt x="36" y="64"/>
                </a:lnTo>
                <a:lnTo>
                  <a:pt x="50" y="56"/>
                </a:lnTo>
                <a:lnTo>
                  <a:pt x="29" y="35"/>
                </a:lnTo>
                <a:lnTo>
                  <a:pt x="71" y="21"/>
                </a:lnTo>
                <a:lnTo>
                  <a:pt x="57" y="0"/>
                </a:lnTo>
                <a:lnTo>
                  <a:pt x="14" y="21"/>
                </a:lnTo>
                <a:lnTo>
                  <a:pt x="7" y="14"/>
                </a:lnTo>
                <a:close/>
              </a:path>
            </a:pathLst>
          </a:custGeom>
          <a:solidFill>
            <a:schemeClr val="bg1"/>
          </a:solidFill>
          <a:ln w="6350" cmpd="sng">
            <a:solidFill>
              <a:schemeClr val="tx2"/>
            </a:solidFill>
            <a:round/>
            <a:headEnd/>
            <a:tailEnd/>
          </a:ln>
        </p:spPr>
        <p:txBody>
          <a:bodyPr/>
          <a:lstStyle/>
          <a:p>
            <a:endParaRPr lang="en-US"/>
          </a:p>
        </p:txBody>
      </p:sp>
      <p:sp>
        <p:nvSpPr>
          <p:cNvPr id="154" name="Freeform 152"/>
          <p:cNvSpPr>
            <a:spLocks/>
          </p:cNvSpPr>
          <p:nvPr/>
        </p:nvSpPr>
        <p:spPr bwMode="auto">
          <a:xfrm>
            <a:off x="4914441" y="2710034"/>
            <a:ext cx="85765" cy="86407"/>
          </a:xfrm>
          <a:custGeom>
            <a:avLst/>
            <a:gdLst>
              <a:gd name="T0" fmla="*/ 7 w 71"/>
              <a:gd name="T1" fmla="*/ 14 h 78"/>
              <a:gd name="T2" fmla="*/ 0 w 71"/>
              <a:gd name="T3" fmla="*/ 21 h 78"/>
              <a:gd name="T4" fmla="*/ 7 w 71"/>
              <a:gd name="T5" fmla="*/ 49 h 78"/>
              <a:gd name="T6" fmla="*/ 0 w 71"/>
              <a:gd name="T7" fmla="*/ 78 h 78"/>
              <a:gd name="T8" fmla="*/ 14 w 71"/>
              <a:gd name="T9" fmla="*/ 78 h 78"/>
              <a:gd name="T10" fmla="*/ 29 w 71"/>
              <a:gd name="T11" fmla="*/ 64 h 78"/>
              <a:gd name="T12" fmla="*/ 36 w 71"/>
              <a:gd name="T13" fmla="*/ 64 h 78"/>
              <a:gd name="T14" fmla="*/ 50 w 71"/>
              <a:gd name="T15" fmla="*/ 56 h 78"/>
              <a:gd name="T16" fmla="*/ 29 w 71"/>
              <a:gd name="T17" fmla="*/ 35 h 78"/>
              <a:gd name="T18" fmla="*/ 71 w 71"/>
              <a:gd name="T19" fmla="*/ 21 h 78"/>
              <a:gd name="T20" fmla="*/ 57 w 71"/>
              <a:gd name="T21" fmla="*/ 0 h 78"/>
              <a:gd name="T22" fmla="*/ 14 w 71"/>
              <a:gd name="T23" fmla="*/ 21 h 78"/>
              <a:gd name="T24" fmla="*/ 7 w 71"/>
              <a:gd name="T25" fmla="*/ 14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78"/>
              <a:gd name="T41" fmla="*/ 71 w 71"/>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78">
                <a:moveTo>
                  <a:pt x="7" y="14"/>
                </a:moveTo>
                <a:lnTo>
                  <a:pt x="0" y="21"/>
                </a:lnTo>
                <a:lnTo>
                  <a:pt x="7" y="49"/>
                </a:lnTo>
                <a:lnTo>
                  <a:pt x="0" y="78"/>
                </a:lnTo>
                <a:lnTo>
                  <a:pt x="14" y="78"/>
                </a:lnTo>
                <a:lnTo>
                  <a:pt x="29" y="64"/>
                </a:lnTo>
                <a:lnTo>
                  <a:pt x="36" y="64"/>
                </a:lnTo>
                <a:lnTo>
                  <a:pt x="50" y="56"/>
                </a:lnTo>
                <a:lnTo>
                  <a:pt x="29" y="35"/>
                </a:lnTo>
                <a:lnTo>
                  <a:pt x="71" y="21"/>
                </a:lnTo>
                <a:lnTo>
                  <a:pt x="57" y="0"/>
                </a:lnTo>
                <a:lnTo>
                  <a:pt x="14" y="21"/>
                </a:lnTo>
                <a:lnTo>
                  <a:pt x="7"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55" name="Freeform 153"/>
          <p:cNvSpPr>
            <a:spLocks/>
          </p:cNvSpPr>
          <p:nvPr/>
        </p:nvSpPr>
        <p:spPr bwMode="auto">
          <a:xfrm>
            <a:off x="4991751" y="2623627"/>
            <a:ext cx="196898" cy="180569"/>
          </a:xfrm>
          <a:custGeom>
            <a:avLst/>
            <a:gdLst>
              <a:gd name="T0" fmla="*/ 92 w 163"/>
              <a:gd name="T1" fmla="*/ 0 h 163"/>
              <a:gd name="T2" fmla="*/ 64 w 163"/>
              <a:gd name="T3" fmla="*/ 0 h 163"/>
              <a:gd name="T4" fmla="*/ 43 w 163"/>
              <a:gd name="T5" fmla="*/ 0 h 163"/>
              <a:gd name="T6" fmla="*/ 28 w 163"/>
              <a:gd name="T7" fmla="*/ 14 h 163"/>
              <a:gd name="T8" fmla="*/ 28 w 163"/>
              <a:gd name="T9" fmla="*/ 64 h 163"/>
              <a:gd name="T10" fmla="*/ 0 w 163"/>
              <a:gd name="T11" fmla="*/ 78 h 163"/>
              <a:gd name="T12" fmla="*/ 7 w 163"/>
              <a:gd name="T13" fmla="*/ 99 h 163"/>
              <a:gd name="T14" fmla="*/ 28 w 163"/>
              <a:gd name="T15" fmla="*/ 113 h 163"/>
              <a:gd name="T16" fmla="*/ 71 w 163"/>
              <a:gd name="T17" fmla="*/ 134 h 163"/>
              <a:gd name="T18" fmla="*/ 85 w 163"/>
              <a:gd name="T19" fmla="*/ 134 h 163"/>
              <a:gd name="T20" fmla="*/ 85 w 163"/>
              <a:gd name="T21" fmla="*/ 156 h 163"/>
              <a:gd name="T22" fmla="*/ 99 w 163"/>
              <a:gd name="T23" fmla="*/ 163 h 163"/>
              <a:gd name="T24" fmla="*/ 113 w 163"/>
              <a:gd name="T25" fmla="*/ 156 h 163"/>
              <a:gd name="T26" fmla="*/ 135 w 163"/>
              <a:gd name="T27" fmla="*/ 163 h 163"/>
              <a:gd name="T28" fmla="*/ 142 w 163"/>
              <a:gd name="T29" fmla="*/ 142 h 163"/>
              <a:gd name="T30" fmla="*/ 163 w 163"/>
              <a:gd name="T31" fmla="*/ 142 h 163"/>
              <a:gd name="T32" fmla="*/ 142 w 163"/>
              <a:gd name="T33" fmla="*/ 127 h 163"/>
              <a:gd name="T34" fmla="*/ 142 w 163"/>
              <a:gd name="T35" fmla="*/ 92 h 163"/>
              <a:gd name="T36" fmla="*/ 113 w 163"/>
              <a:gd name="T37" fmla="*/ 78 h 163"/>
              <a:gd name="T38" fmla="*/ 99 w 163"/>
              <a:gd name="T39" fmla="*/ 64 h 163"/>
              <a:gd name="T40" fmla="*/ 113 w 163"/>
              <a:gd name="T41" fmla="*/ 35 h 163"/>
              <a:gd name="T42" fmla="*/ 92 w 163"/>
              <a:gd name="T43" fmla="*/ 0 h 1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
              <a:gd name="T67" fmla="*/ 0 h 163"/>
              <a:gd name="T68" fmla="*/ 163 w 163"/>
              <a:gd name="T69" fmla="*/ 163 h 1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 h="163">
                <a:moveTo>
                  <a:pt x="92" y="0"/>
                </a:moveTo>
                <a:lnTo>
                  <a:pt x="64" y="0"/>
                </a:lnTo>
                <a:lnTo>
                  <a:pt x="43" y="0"/>
                </a:lnTo>
                <a:lnTo>
                  <a:pt x="28" y="14"/>
                </a:lnTo>
                <a:lnTo>
                  <a:pt x="28" y="64"/>
                </a:lnTo>
                <a:lnTo>
                  <a:pt x="0" y="78"/>
                </a:lnTo>
                <a:lnTo>
                  <a:pt x="7" y="99"/>
                </a:lnTo>
                <a:lnTo>
                  <a:pt x="28" y="113"/>
                </a:lnTo>
                <a:lnTo>
                  <a:pt x="71" y="134"/>
                </a:lnTo>
                <a:lnTo>
                  <a:pt x="85" y="134"/>
                </a:lnTo>
                <a:lnTo>
                  <a:pt x="85" y="156"/>
                </a:lnTo>
                <a:lnTo>
                  <a:pt x="99" y="163"/>
                </a:lnTo>
                <a:lnTo>
                  <a:pt x="113" y="156"/>
                </a:lnTo>
                <a:lnTo>
                  <a:pt x="135" y="163"/>
                </a:lnTo>
                <a:lnTo>
                  <a:pt x="142" y="142"/>
                </a:lnTo>
                <a:lnTo>
                  <a:pt x="163" y="142"/>
                </a:lnTo>
                <a:lnTo>
                  <a:pt x="142" y="127"/>
                </a:lnTo>
                <a:lnTo>
                  <a:pt x="142" y="92"/>
                </a:lnTo>
                <a:lnTo>
                  <a:pt x="113" y="78"/>
                </a:lnTo>
                <a:lnTo>
                  <a:pt x="99" y="64"/>
                </a:lnTo>
                <a:lnTo>
                  <a:pt x="113" y="35"/>
                </a:lnTo>
                <a:lnTo>
                  <a:pt x="92" y="0"/>
                </a:lnTo>
                <a:close/>
              </a:path>
            </a:pathLst>
          </a:custGeom>
          <a:solidFill>
            <a:schemeClr val="bg1"/>
          </a:solidFill>
          <a:ln w="6350" cmpd="sng">
            <a:solidFill>
              <a:schemeClr val="tx2"/>
            </a:solidFill>
            <a:round/>
            <a:headEnd/>
            <a:tailEnd/>
          </a:ln>
        </p:spPr>
        <p:txBody>
          <a:bodyPr/>
          <a:lstStyle/>
          <a:p>
            <a:endParaRPr lang="en-US"/>
          </a:p>
        </p:txBody>
      </p:sp>
      <p:sp>
        <p:nvSpPr>
          <p:cNvPr id="156" name="Freeform 154"/>
          <p:cNvSpPr>
            <a:spLocks/>
          </p:cNvSpPr>
          <p:nvPr/>
        </p:nvSpPr>
        <p:spPr bwMode="auto">
          <a:xfrm>
            <a:off x="4991751" y="2623627"/>
            <a:ext cx="196898" cy="180569"/>
          </a:xfrm>
          <a:custGeom>
            <a:avLst/>
            <a:gdLst>
              <a:gd name="T0" fmla="*/ 92 w 163"/>
              <a:gd name="T1" fmla="*/ 0 h 163"/>
              <a:gd name="T2" fmla="*/ 64 w 163"/>
              <a:gd name="T3" fmla="*/ 0 h 163"/>
              <a:gd name="T4" fmla="*/ 43 w 163"/>
              <a:gd name="T5" fmla="*/ 0 h 163"/>
              <a:gd name="T6" fmla="*/ 28 w 163"/>
              <a:gd name="T7" fmla="*/ 14 h 163"/>
              <a:gd name="T8" fmla="*/ 28 w 163"/>
              <a:gd name="T9" fmla="*/ 64 h 163"/>
              <a:gd name="T10" fmla="*/ 0 w 163"/>
              <a:gd name="T11" fmla="*/ 78 h 163"/>
              <a:gd name="T12" fmla="*/ 7 w 163"/>
              <a:gd name="T13" fmla="*/ 99 h 163"/>
              <a:gd name="T14" fmla="*/ 28 w 163"/>
              <a:gd name="T15" fmla="*/ 113 h 163"/>
              <a:gd name="T16" fmla="*/ 71 w 163"/>
              <a:gd name="T17" fmla="*/ 134 h 163"/>
              <a:gd name="T18" fmla="*/ 85 w 163"/>
              <a:gd name="T19" fmla="*/ 134 h 163"/>
              <a:gd name="T20" fmla="*/ 85 w 163"/>
              <a:gd name="T21" fmla="*/ 156 h 163"/>
              <a:gd name="T22" fmla="*/ 99 w 163"/>
              <a:gd name="T23" fmla="*/ 163 h 163"/>
              <a:gd name="T24" fmla="*/ 113 w 163"/>
              <a:gd name="T25" fmla="*/ 156 h 163"/>
              <a:gd name="T26" fmla="*/ 135 w 163"/>
              <a:gd name="T27" fmla="*/ 163 h 163"/>
              <a:gd name="T28" fmla="*/ 142 w 163"/>
              <a:gd name="T29" fmla="*/ 142 h 163"/>
              <a:gd name="T30" fmla="*/ 163 w 163"/>
              <a:gd name="T31" fmla="*/ 142 h 163"/>
              <a:gd name="T32" fmla="*/ 142 w 163"/>
              <a:gd name="T33" fmla="*/ 127 h 163"/>
              <a:gd name="T34" fmla="*/ 142 w 163"/>
              <a:gd name="T35" fmla="*/ 92 h 163"/>
              <a:gd name="T36" fmla="*/ 113 w 163"/>
              <a:gd name="T37" fmla="*/ 78 h 163"/>
              <a:gd name="T38" fmla="*/ 99 w 163"/>
              <a:gd name="T39" fmla="*/ 64 h 163"/>
              <a:gd name="T40" fmla="*/ 113 w 163"/>
              <a:gd name="T41" fmla="*/ 35 h 163"/>
              <a:gd name="T42" fmla="*/ 92 w 163"/>
              <a:gd name="T43" fmla="*/ 0 h 1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
              <a:gd name="T67" fmla="*/ 0 h 163"/>
              <a:gd name="T68" fmla="*/ 163 w 163"/>
              <a:gd name="T69" fmla="*/ 163 h 1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 h="163">
                <a:moveTo>
                  <a:pt x="92" y="0"/>
                </a:moveTo>
                <a:lnTo>
                  <a:pt x="64" y="0"/>
                </a:lnTo>
                <a:lnTo>
                  <a:pt x="43" y="0"/>
                </a:lnTo>
                <a:lnTo>
                  <a:pt x="28" y="14"/>
                </a:lnTo>
                <a:lnTo>
                  <a:pt x="28" y="64"/>
                </a:lnTo>
                <a:lnTo>
                  <a:pt x="0" y="78"/>
                </a:lnTo>
                <a:lnTo>
                  <a:pt x="7" y="99"/>
                </a:lnTo>
                <a:lnTo>
                  <a:pt x="28" y="113"/>
                </a:lnTo>
                <a:lnTo>
                  <a:pt x="71" y="134"/>
                </a:lnTo>
                <a:lnTo>
                  <a:pt x="85" y="134"/>
                </a:lnTo>
                <a:lnTo>
                  <a:pt x="85" y="156"/>
                </a:lnTo>
                <a:lnTo>
                  <a:pt x="99" y="163"/>
                </a:lnTo>
                <a:lnTo>
                  <a:pt x="113" y="156"/>
                </a:lnTo>
                <a:lnTo>
                  <a:pt x="135" y="163"/>
                </a:lnTo>
                <a:lnTo>
                  <a:pt x="142" y="142"/>
                </a:lnTo>
                <a:lnTo>
                  <a:pt x="163" y="142"/>
                </a:lnTo>
                <a:lnTo>
                  <a:pt x="142" y="127"/>
                </a:lnTo>
                <a:lnTo>
                  <a:pt x="142" y="92"/>
                </a:lnTo>
                <a:lnTo>
                  <a:pt x="113" y="78"/>
                </a:lnTo>
                <a:lnTo>
                  <a:pt x="99" y="64"/>
                </a:lnTo>
                <a:lnTo>
                  <a:pt x="113" y="35"/>
                </a:lnTo>
                <a:lnTo>
                  <a:pt x="92"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7" name="Freeform 155"/>
          <p:cNvSpPr>
            <a:spLocks/>
          </p:cNvSpPr>
          <p:nvPr/>
        </p:nvSpPr>
        <p:spPr bwMode="auto">
          <a:xfrm>
            <a:off x="4889074" y="2710034"/>
            <a:ext cx="33823" cy="86407"/>
          </a:xfrm>
          <a:custGeom>
            <a:avLst/>
            <a:gdLst>
              <a:gd name="T0" fmla="*/ 28 w 28"/>
              <a:gd name="T1" fmla="*/ 14 h 78"/>
              <a:gd name="T2" fmla="*/ 28 w 28"/>
              <a:gd name="T3" fmla="*/ 0 h 78"/>
              <a:gd name="T4" fmla="*/ 21 w 28"/>
              <a:gd name="T5" fmla="*/ 0 h 78"/>
              <a:gd name="T6" fmla="*/ 0 w 28"/>
              <a:gd name="T7" fmla="*/ 35 h 78"/>
              <a:gd name="T8" fmla="*/ 0 w 28"/>
              <a:gd name="T9" fmla="*/ 49 h 78"/>
              <a:gd name="T10" fmla="*/ 21 w 28"/>
              <a:gd name="T11" fmla="*/ 78 h 78"/>
              <a:gd name="T12" fmla="*/ 28 w 28"/>
              <a:gd name="T13" fmla="*/ 49 h 78"/>
              <a:gd name="T14" fmla="*/ 21 w 28"/>
              <a:gd name="T15" fmla="*/ 21 h 78"/>
              <a:gd name="T16" fmla="*/ 28 w 28"/>
              <a:gd name="T17" fmla="*/ 14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78"/>
              <a:gd name="T29" fmla="*/ 28 w 28"/>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78">
                <a:moveTo>
                  <a:pt x="28" y="14"/>
                </a:moveTo>
                <a:lnTo>
                  <a:pt x="28" y="0"/>
                </a:lnTo>
                <a:lnTo>
                  <a:pt x="21" y="0"/>
                </a:lnTo>
                <a:lnTo>
                  <a:pt x="0" y="35"/>
                </a:lnTo>
                <a:lnTo>
                  <a:pt x="0" y="49"/>
                </a:lnTo>
                <a:lnTo>
                  <a:pt x="21" y="78"/>
                </a:lnTo>
                <a:lnTo>
                  <a:pt x="28" y="49"/>
                </a:lnTo>
                <a:lnTo>
                  <a:pt x="21" y="21"/>
                </a:lnTo>
                <a:lnTo>
                  <a:pt x="28" y="14"/>
                </a:lnTo>
                <a:close/>
              </a:path>
            </a:pathLst>
          </a:custGeom>
          <a:solidFill>
            <a:schemeClr val="bg1"/>
          </a:solidFill>
          <a:ln w="6350" cmpd="sng">
            <a:solidFill>
              <a:schemeClr val="tx2"/>
            </a:solidFill>
            <a:round/>
            <a:headEnd/>
            <a:tailEnd/>
          </a:ln>
        </p:spPr>
        <p:txBody>
          <a:bodyPr/>
          <a:lstStyle/>
          <a:p>
            <a:endParaRPr lang="en-US"/>
          </a:p>
        </p:txBody>
      </p:sp>
      <p:sp>
        <p:nvSpPr>
          <p:cNvPr id="158" name="Freeform 156"/>
          <p:cNvSpPr>
            <a:spLocks/>
          </p:cNvSpPr>
          <p:nvPr/>
        </p:nvSpPr>
        <p:spPr bwMode="auto">
          <a:xfrm>
            <a:off x="4889074" y="2710034"/>
            <a:ext cx="33823" cy="86407"/>
          </a:xfrm>
          <a:custGeom>
            <a:avLst/>
            <a:gdLst>
              <a:gd name="T0" fmla="*/ 28 w 28"/>
              <a:gd name="T1" fmla="*/ 14 h 78"/>
              <a:gd name="T2" fmla="*/ 28 w 28"/>
              <a:gd name="T3" fmla="*/ 0 h 78"/>
              <a:gd name="T4" fmla="*/ 21 w 28"/>
              <a:gd name="T5" fmla="*/ 0 h 78"/>
              <a:gd name="T6" fmla="*/ 0 w 28"/>
              <a:gd name="T7" fmla="*/ 35 h 78"/>
              <a:gd name="T8" fmla="*/ 0 w 28"/>
              <a:gd name="T9" fmla="*/ 49 h 78"/>
              <a:gd name="T10" fmla="*/ 21 w 28"/>
              <a:gd name="T11" fmla="*/ 78 h 78"/>
              <a:gd name="T12" fmla="*/ 28 w 28"/>
              <a:gd name="T13" fmla="*/ 49 h 78"/>
              <a:gd name="T14" fmla="*/ 21 w 28"/>
              <a:gd name="T15" fmla="*/ 21 h 78"/>
              <a:gd name="T16" fmla="*/ 28 w 28"/>
              <a:gd name="T17" fmla="*/ 14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78"/>
              <a:gd name="T29" fmla="*/ 28 w 28"/>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78">
                <a:moveTo>
                  <a:pt x="28" y="14"/>
                </a:moveTo>
                <a:lnTo>
                  <a:pt x="28" y="0"/>
                </a:lnTo>
                <a:lnTo>
                  <a:pt x="21" y="0"/>
                </a:lnTo>
                <a:lnTo>
                  <a:pt x="0" y="35"/>
                </a:lnTo>
                <a:lnTo>
                  <a:pt x="0" y="49"/>
                </a:lnTo>
                <a:lnTo>
                  <a:pt x="21" y="78"/>
                </a:lnTo>
                <a:lnTo>
                  <a:pt x="28" y="49"/>
                </a:lnTo>
                <a:lnTo>
                  <a:pt x="21" y="21"/>
                </a:lnTo>
                <a:lnTo>
                  <a:pt x="28"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59" name="Freeform 157"/>
          <p:cNvSpPr>
            <a:spLocks/>
          </p:cNvSpPr>
          <p:nvPr/>
        </p:nvSpPr>
        <p:spPr bwMode="auto">
          <a:xfrm>
            <a:off x="4700631" y="2748806"/>
            <a:ext cx="230721" cy="203831"/>
          </a:xfrm>
          <a:custGeom>
            <a:avLst/>
            <a:gdLst>
              <a:gd name="T0" fmla="*/ 156 w 191"/>
              <a:gd name="T1" fmla="*/ 14 h 184"/>
              <a:gd name="T2" fmla="*/ 177 w 191"/>
              <a:gd name="T3" fmla="*/ 43 h 184"/>
              <a:gd name="T4" fmla="*/ 156 w 191"/>
              <a:gd name="T5" fmla="*/ 71 h 184"/>
              <a:gd name="T6" fmla="*/ 149 w 191"/>
              <a:gd name="T7" fmla="*/ 57 h 184"/>
              <a:gd name="T8" fmla="*/ 128 w 191"/>
              <a:gd name="T9" fmla="*/ 29 h 184"/>
              <a:gd name="T10" fmla="*/ 142 w 191"/>
              <a:gd name="T11" fmla="*/ 50 h 184"/>
              <a:gd name="T12" fmla="*/ 191 w 191"/>
              <a:gd name="T13" fmla="*/ 149 h 184"/>
              <a:gd name="T14" fmla="*/ 191 w 191"/>
              <a:gd name="T15" fmla="*/ 170 h 184"/>
              <a:gd name="T16" fmla="*/ 177 w 191"/>
              <a:gd name="T17" fmla="*/ 184 h 184"/>
              <a:gd name="T18" fmla="*/ 149 w 191"/>
              <a:gd name="T19" fmla="*/ 184 h 184"/>
              <a:gd name="T20" fmla="*/ 14 w 191"/>
              <a:gd name="T21" fmla="*/ 184 h 184"/>
              <a:gd name="T22" fmla="*/ 0 w 191"/>
              <a:gd name="T23" fmla="*/ 57 h 184"/>
              <a:gd name="T24" fmla="*/ 0 w 191"/>
              <a:gd name="T25" fmla="*/ 29 h 184"/>
              <a:gd name="T26" fmla="*/ 0 w 191"/>
              <a:gd name="T27" fmla="*/ 0 h 184"/>
              <a:gd name="T28" fmla="*/ 36 w 191"/>
              <a:gd name="T29" fmla="*/ 0 h 184"/>
              <a:gd name="T30" fmla="*/ 78 w 191"/>
              <a:gd name="T31" fmla="*/ 14 h 184"/>
              <a:gd name="T32" fmla="*/ 106 w 191"/>
              <a:gd name="T33" fmla="*/ 0 h 184"/>
              <a:gd name="T34" fmla="*/ 121 w 191"/>
              <a:gd name="T35" fmla="*/ 0 h 184"/>
              <a:gd name="T36" fmla="*/ 121 w 191"/>
              <a:gd name="T37" fmla="*/ 14 h 184"/>
              <a:gd name="T38" fmla="*/ 128 w 191"/>
              <a:gd name="T39" fmla="*/ 14 h 184"/>
              <a:gd name="T40" fmla="*/ 142 w 191"/>
              <a:gd name="T41" fmla="*/ 14 h 184"/>
              <a:gd name="T42" fmla="*/ 156 w 191"/>
              <a:gd name="T43" fmla="*/ 14 h 1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1"/>
              <a:gd name="T67" fmla="*/ 0 h 184"/>
              <a:gd name="T68" fmla="*/ 191 w 191"/>
              <a:gd name="T69" fmla="*/ 184 h 1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1" h="184">
                <a:moveTo>
                  <a:pt x="156" y="14"/>
                </a:moveTo>
                <a:lnTo>
                  <a:pt x="177" y="43"/>
                </a:lnTo>
                <a:lnTo>
                  <a:pt x="156" y="71"/>
                </a:lnTo>
                <a:lnTo>
                  <a:pt x="149" y="57"/>
                </a:lnTo>
                <a:lnTo>
                  <a:pt x="128" y="29"/>
                </a:lnTo>
                <a:lnTo>
                  <a:pt x="142" y="50"/>
                </a:lnTo>
                <a:lnTo>
                  <a:pt x="191" y="149"/>
                </a:lnTo>
                <a:lnTo>
                  <a:pt x="191" y="170"/>
                </a:lnTo>
                <a:lnTo>
                  <a:pt x="177" y="184"/>
                </a:lnTo>
                <a:lnTo>
                  <a:pt x="149" y="184"/>
                </a:lnTo>
                <a:lnTo>
                  <a:pt x="14" y="184"/>
                </a:lnTo>
                <a:lnTo>
                  <a:pt x="0" y="57"/>
                </a:lnTo>
                <a:lnTo>
                  <a:pt x="0" y="29"/>
                </a:lnTo>
                <a:lnTo>
                  <a:pt x="0" y="0"/>
                </a:lnTo>
                <a:lnTo>
                  <a:pt x="36" y="0"/>
                </a:lnTo>
                <a:lnTo>
                  <a:pt x="78" y="14"/>
                </a:lnTo>
                <a:lnTo>
                  <a:pt x="106" y="0"/>
                </a:lnTo>
                <a:lnTo>
                  <a:pt x="121" y="0"/>
                </a:lnTo>
                <a:lnTo>
                  <a:pt x="121" y="14"/>
                </a:lnTo>
                <a:lnTo>
                  <a:pt x="128" y="14"/>
                </a:lnTo>
                <a:lnTo>
                  <a:pt x="142" y="14"/>
                </a:lnTo>
                <a:lnTo>
                  <a:pt x="156" y="14"/>
                </a:lnTo>
                <a:close/>
              </a:path>
            </a:pathLst>
          </a:custGeom>
          <a:solidFill>
            <a:schemeClr val="bg1"/>
          </a:solidFill>
          <a:ln w="6350" cmpd="sng">
            <a:solidFill>
              <a:schemeClr val="tx2"/>
            </a:solidFill>
            <a:round/>
            <a:headEnd/>
            <a:tailEnd/>
          </a:ln>
        </p:spPr>
        <p:txBody>
          <a:bodyPr/>
          <a:lstStyle/>
          <a:p>
            <a:endParaRPr lang="en-US"/>
          </a:p>
        </p:txBody>
      </p:sp>
      <p:sp>
        <p:nvSpPr>
          <p:cNvPr id="160" name="Freeform 158"/>
          <p:cNvSpPr>
            <a:spLocks/>
          </p:cNvSpPr>
          <p:nvPr/>
        </p:nvSpPr>
        <p:spPr bwMode="auto">
          <a:xfrm>
            <a:off x="4700631" y="2748806"/>
            <a:ext cx="230721" cy="203831"/>
          </a:xfrm>
          <a:custGeom>
            <a:avLst/>
            <a:gdLst>
              <a:gd name="T0" fmla="*/ 156 w 191"/>
              <a:gd name="T1" fmla="*/ 14 h 184"/>
              <a:gd name="T2" fmla="*/ 177 w 191"/>
              <a:gd name="T3" fmla="*/ 43 h 184"/>
              <a:gd name="T4" fmla="*/ 156 w 191"/>
              <a:gd name="T5" fmla="*/ 71 h 184"/>
              <a:gd name="T6" fmla="*/ 149 w 191"/>
              <a:gd name="T7" fmla="*/ 57 h 184"/>
              <a:gd name="T8" fmla="*/ 128 w 191"/>
              <a:gd name="T9" fmla="*/ 29 h 184"/>
              <a:gd name="T10" fmla="*/ 142 w 191"/>
              <a:gd name="T11" fmla="*/ 50 h 184"/>
              <a:gd name="T12" fmla="*/ 191 w 191"/>
              <a:gd name="T13" fmla="*/ 149 h 184"/>
              <a:gd name="T14" fmla="*/ 191 w 191"/>
              <a:gd name="T15" fmla="*/ 170 h 184"/>
              <a:gd name="T16" fmla="*/ 177 w 191"/>
              <a:gd name="T17" fmla="*/ 184 h 184"/>
              <a:gd name="T18" fmla="*/ 149 w 191"/>
              <a:gd name="T19" fmla="*/ 184 h 184"/>
              <a:gd name="T20" fmla="*/ 14 w 191"/>
              <a:gd name="T21" fmla="*/ 184 h 184"/>
              <a:gd name="T22" fmla="*/ 0 w 191"/>
              <a:gd name="T23" fmla="*/ 57 h 184"/>
              <a:gd name="T24" fmla="*/ 0 w 191"/>
              <a:gd name="T25" fmla="*/ 29 h 184"/>
              <a:gd name="T26" fmla="*/ 0 w 191"/>
              <a:gd name="T27" fmla="*/ 0 h 184"/>
              <a:gd name="T28" fmla="*/ 36 w 191"/>
              <a:gd name="T29" fmla="*/ 0 h 184"/>
              <a:gd name="T30" fmla="*/ 78 w 191"/>
              <a:gd name="T31" fmla="*/ 14 h 184"/>
              <a:gd name="T32" fmla="*/ 106 w 191"/>
              <a:gd name="T33" fmla="*/ 0 h 184"/>
              <a:gd name="T34" fmla="*/ 121 w 191"/>
              <a:gd name="T35" fmla="*/ 0 h 184"/>
              <a:gd name="T36" fmla="*/ 121 w 191"/>
              <a:gd name="T37" fmla="*/ 14 h 184"/>
              <a:gd name="T38" fmla="*/ 128 w 191"/>
              <a:gd name="T39" fmla="*/ 14 h 184"/>
              <a:gd name="T40" fmla="*/ 142 w 191"/>
              <a:gd name="T41" fmla="*/ 14 h 184"/>
              <a:gd name="T42" fmla="*/ 156 w 191"/>
              <a:gd name="T43" fmla="*/ 14 h 1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1"/>
              <a:gd name="T67" fmla="*/ 0 h 184"/>
              <a:gd name="T68" fmla="*/ 191 w 191"/>
              <a:gd name="T69" fmla="*/ 184 h 1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1" h="184">
                <a:moveTo>
                  <a:pt x="156" y="14"/>
                </a:moveTo>
                <a:lnTo>
                  <a:pt x="177" y="43"/>
                </a:lnTo>
                <a:lnTo>
                  <a:pt x="156" y="71"/>
                </a:lnTo>
                <a:lnTo>
                  <a:pt x="149" y="57"/>
                </a:lnTo>
                <a:lnTo>
                  <a:pt x="128" y="29"/>
                </a:lnTo>
                <a:lnTo>
                  <a:pt x="142" y="50"/>
                </a:lnTo>
                <a:lnTo>
                  <a:pt x="191" y="149"/>
                </a:lnTo>
                <a:lnTo>
                  <a:pt x="191" y="170"/>
                </a:lnTo>
                <a:lnTo>
                  <a:pt x="177" y="184"/>
                </a:lnTo>
                <a:lnTo>
                  <a:pt x="149" y="184"/>
                </a:lnTo>
                <a:lnTo>
                  <a:pt x="14" y="184"/>
                </a:lnTo>
                <a:lnTo>
                  <a:pt x="0" y="57"/>
                </a:lnTo>
                <a:lnTo>
                  <a:pt x="0" y="29"/>
                </a:lnTo>
                <a:lnTo>
                  <a:pt x="0" y="0"/>
                </a:lnTo>
                <a:lnTo>
                  <a:pt x="36" y="0"/>
                </a:lnTo>
                <a:lnTo>
                  <a:pt x="78" y="14"/>
                </a:lnTo>
                <a:lnTo>
                  <a:pt x="106" y="0"/>
                </a:lnTo>
                <a:lnTo>
                  <a:pt x="121" y="0"/>
                </a:lnTo>
                <a:lnTo>
                  <a:pt x="121" y="14"/>
                </a:lnTo>
                <a:lnTo>
                  <a:pt x="128" y="14"/>
                </a:lnTo>
                <a:lnTo>
                  <a:pt x="142" y="14"/>
                </a:lnTo>
                <a:lnTo>
                  <a:pt x="156"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61" name="Freeform 159"/>
          <p:cNvSpPr>
            <a:spLocks/>
          </p:cNvSpPr>
          <p:nvPr/>
        </p:nvSpPr>
        <p:spPr bwMode="auto">
          <a:xfrm>
            <a:off x="4889074" y="3046799"/>
            <a:ext cx="308031" cy="314609"/>
          </a:xfrm>
          <a:custGeom>
            <a:avLst/>
            <a:gdLst>
              <a:gd name="T0" fmla="*/ 71 w 255"/>
              <a:gd name="T1" fmla="*/ 262 h 284"/>
              <a:gd name="T2" fmla="*/ 50 w 255"/>
              <a:gd name="T3" fmla="*/ 262 h 284"/>
              <a:gd name="T4" fmla="*/ 50 w 255"/>
              <a:gd name="T5" fmla="*/ 248 h 284"/>
              <a:gd name="T6" fmla="*/ 35 w 255"/>
              <a:gd name="T7" fmla="*/ 241 h 284"/>
              <a:gd name="T8" fmla="*/ 21 w 255"/>
              <a:gd name="T9" fmla="*/ 213 h 284"/>
              <a:gd name="T10" fmla="*/ 0 w 255"/>
              <a:gd name="T11" fmla="*/ 199 h 284"/>
              <a:gd name="T12" fmla="*/ 0 w 255"/>
              <a:gd name="T13" fmla="*/ 192 h 284"/>
              <a:gd name="T14" fmla="*/ 21 w 255"/>
              <a:gd name="T15" fmla="*/ 192 h 284"/>
              <a:gd name="T16" fmla="*/ 28 w 255"/>
              <a:gd name="T17" fmla="*/ 149 h 284"/>
              <a:gd name="T18" fmla="*/ 57 w 255"/>
              <a:gd name="T19" fmla="*/ 92 h 284"/>
              <a:gd name="T20" fmla="*/ 71 w 255"/>
              <a:gd name="T21" fmla="*/ 22 h 284"/>
              <a:gd name="T22" fmla="*/ 92 w 255"/>
              <a:gd name="T23" fmla="*/ 15 h 284"/>
              <a:gd name="T24" fmla="*/ 92 w 255"/>
              <a:gd name="T25" fmla="*/ 0 h 284"/>
              <a:gd name="T26" fmla="*/ 113 w 255"/>
              <a:gd name="T27" fmla="*/ 43 h 284"/>
              <a:gd name="T28" fmla="*/ 149 w 255"/>
              <a:gd name="T29" fmla="*/ 64 h 284"/>
              <a:gd name="T30" fmla="*/ 177 w 255"/>
              <a:gd name="T31" fmla="*/ 107 h 284"/>
              <a:gd name="T32" fmla="*/ 163 w 255"/>
              <a:gd name="T33" fmla="*/ 114 h 284"/>
              <a:gd name="T34" fmla="*/ 156 w 255"/>
              <a:gd name="T35" fmla="*/ 135 h 284"/>
              <a:gd name="T36" fmla="*/ 177 w 255"/>
              <a:gd name="T37" fmla="*/ 135 h 284"/>
              <a:gd name="T38" fmla="*/ 177 w 255"/>
              <a:gd name="T39" fmla="*/ 149 h 284"/>
              <a:gd name="T40" fmla="*/ 198 w 255"/>
              <a:gd name="T41" fmla="*/ 177 h 284"/>
              <a:gd name="T42" fmla="*/ 248 w 255"/>
              <a:gd name="T43" fmla="*/ 199 h 284"/>
              <a:gd name="T44" fmla="*/ 255 w 255"/>
              <a:gd name="T45" fmla="*/ 199 h 284"/>
              <a:gd name="T46" fmla="*/ 220 w 255"/>
              <a:gd name="T47" fmla="*/ 248 h 284"/>
              <a:gd name="T48" fmla="*/ 184 w 255"/>
              <a:gd name="T49" fmla="*/ 262 h 284"/>
              <a:gd name="T50" fmla="*/ 156 w 255"/>
              <a:gd name="T51" fmla="*/ 270 h 284"/>
              <a:gd name="T52" fmla="*/ 149 w 255"/>
              <a:gd name="T53" fmla="*/ 270 h 284"/>
              <a:gd name="T54" fmla="*/ 113 w 255"/>
              <a:gd name="T55" fmla="*/ 284 h 284"/>
              <a:gd name="T56" fmla="*/ 92 w 255"/>
              <a:gd name="T57" fmla="*/ 284 h 284"/>
              <a:gd name="T58" fmla="*/ 71 w 255"/>
              <a:gd name="T59" fmla="*/ 262 h 2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55"/>
              <a:gd name="T91" fmla="*/ 0 h 284"/>
              <a:gd name="T92" fmla="*/ 255 w 255"/>
              <a:gd name="T93" fmla="*/ 284 h 28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55" h="284">
                <a:moveTo>
                  <a:pt x="71" y="262"/>
                </a:moveTo>
                <a:lnTo>
                  <a:pt x="50" y="262"/>
                </a:lnTo>
                <a:lnTo>
                  <a:pt x="50" y="248"/>
                </a:lnTo>
                <a:lnTo>
                  <a:pt x="35" y="241"/>
                </a:lnTo>
                <a:lnTo>
                  <a:pt x="21" y="213"/>
                </a:lnTo>
                <a:lnTo>
                  <a:pt x="0" y="199"/>
                </a:lnTo>
                <a:lnTo>
                  <a:pt x="0" y="192"/>
                </a:lnTo>
                <a:lnTo>
                  <a:pt x="21" y="192"/>
                </a:lnTo>
                <a:lnTo>
                  <a:pt x="28" y="149"/>
                </a:lnTo>
                <a:lnTo>
                  <a:pt x="57" y="92"/>
                </a:lnTo>
                <a:lnTo>
                  <a:pt x="71" y="22"/>
                </a:lnTo>
                <a:lnTo>
                  <a:pt x="92" y="15"/>
                </a:lnTo>
                <a:lnTo>
                  <a:pt x="92" y="0"/>
                </a:lnTo>
                <a:lnTo>
                  <a:pt x="113" y="43"/>
                </a:lnTo>
                <a:lnTo>
                  <a:pt x="149" y="64"/>
                </a:lnTo>
                <a:lnTo>
                  <a:pt x="177" y="107"/>
                </a:lnTo>
                <a:lnTo>
                  <a:pt x="163" y="114"/>
                </a:lnTo>
                <a:lnTo>
                  <a:pt x="156" y="135"/>
                </a:lnTo>
                <a:lnTo>
                  <a:pt x="177" y="135"/>
                </a:lnTo>
                <a:lnTo>
                  <a:pt x="177" y="149"/>
                </a:lnTo>
                <a:lnTo>
                  <a:pt x="198" y="177"/>
                </a:lnTo>
                <a:lnTo>
                  <a:pt x="248" y="199"/>
                </a:lnTo>
                <a:lnTo>
                  <a:pt x="255" y="199"/>
                </a:lnTo>
                <a:lnTo>
                  <a:pt x="220" y="248"/>
                </a:lnTo>
                <a:lnTo>
                  <a:pt x="184" y="262"/>
                </a:lnTo>
                <a:lnTo>
                  <a:pt x="156" y="270"/>
                </a:lnTo>
                <a:lnTo>
                  <a:pt x="149" y="270"/>
                </a:lnTo>
                <a:lnTo>
                  <a:pt x="113" y="284"/>
                </a:lnTo>
                <a:lnTo>
                  <a:pt x="92" y="284"/>
                </a:lnTo>
                <a:lnTo>
                  <a:pt x="71" y="262"/>
                </a:lnTo>
                <a:close/>
              </a:path>
            </a:pathLst>
          </a:custGeom>
          <a:solidFill>
            <a:schemeClr val="bg1"/>
          </a:solidFill>
          <a:ln w="6350" cmpd="sng">
            <a:solidFill>
              <a:schemeClr val="tx2"/>
            </a:solidFill>
            <a:round/>
            <a:headEnd/>
            <a:tailEnd/>
          </a:ln>
        </p:spPr>
        <p:txBody>
          <a:bodyPr/>
          <a:lstStyle/>
          <a:p>
            <a:endParaRPr lang="en-US"/>
          </a:p>
        </p:txBody>
      </p:sp>
      <p:sp>
        <p:nvSpPr>
          <p:cNvPr id="162" name="Freeform 160"/>
          <p:cNvSpPr>
            <a:spLocks/>
          </p:cNvSpPr>
          <p:nvPr/>
        </p:nvSpPr>
        <p:spPr bwMode="auto">
          <a:xfrm>
            <a:off x="4889074" y="3046799"/>
            <a:ext cx="308031" cy="314609"/>
          </a:xfrm>
          <a:custGeom>
            <a:avLst/>
            <a:gdLst>
              <a:gd name="T0" fmla="*/ 71 w 255"/>
              <a:gd name="T1" fmla="*/ 262 h 284"/>
              <a:gd name="T2" fmla="*/ 50 w 255"/>
              <a:gd name="T3" fmla="*/ 262 h 284"/>
              <a:gd name="T4" fmla="*/ 50 w 255"/>
              <a:gd name="T5" fmla="*/ 248 h 284"/>
              <a:gd name="T6" fmla="*/ 35 w 255"/>
              <a:gd name="T7" fmla="*/ 241 h 284"/>
              <a:gd name="T8" fmla="*/ 21 w 255"/>
              <a:gd name="T9" fmla="*/ 213 h 284"/>
              <a:gd name="T10" fmla="*/ 0 w 255"/>
              <a:gd name="T11" fmla="*/ 199 h 284"/>
              <a:gd name="T12" fmla="*/ 0 w 255"/>
              <a:gd name="T13" fmla="*/ 192 h 284"/>
              <a:gd name="T14" fmla="*/ 21 w 255"/>
              <a:gd name="T15" fmla="*/ 192 h 284"/>
              <a:gd name="T16" fmla="*/ 28 w 255"/>
              <a:gd name="T17" fmla="*/ 149 h 284"/>
              <a:gd name="T18" fmla="*/ 57 w 255"/>
              <a:gd name="T19" fmla="*/ 92 h 284"/>
              <a:gd name="T20" fmla="*/ 71 w 255"/>
              <a:gd name="T21" fmla="*/ 22 h 284"/>
              <a:gd name="T22" fmla="*/ 92 w 255"/>
              <a:gd name="T23" fmla="*/ 15 h 284"/>
              <a:gd name="T24" fmla="*/ 92 w 255"/>
              <a:gd name="T25" fmla="*/ 0 h 284"/>
              <a:gd name="T26" fmla="*/ 113 w 255"/>
              <a:gd name="T27" fmla="*/ 43 h 284"/>
              <a:gd name="T28" fmla="*/ 149 w 255"/>
              <a:gd name="T29" fmla="*/ 64 h 284"/>
              <a:gd name="T30" fmla="*/ 177 w 255"/>
              <a:gd name="T31" fmla="*/ 107 h 284"/>
              <a:gd name="T32" fmla="*/ 163 w 255"/>
              <a:gd name="T33" fmla="*/ 114 h 284"/>
              <a:gd name="T34" fmla="*/ 156 w 255"/>
              <a:gd name="T35" fmla="*/ 135 h 284"/>
              <a:gd name="T36" fmla="*/ 177 w 255"/>
              <a:gd name="T37" fmla="*/ 135 h 284"/>
              <a:gd name="T38" fmla="*/ 177 w 255"/>
              <a:gd name="T39" fmla="*/ 149 h 284"/>
              <a:gd name="T40" fmla="*/ 198 w 255"/>
              <a:gd name="T41" fmla="*/ 177 h 284"/>
              <a:gd name="T42" fmla="*/ 248 w 255"/>
              <a:gd name="T43" fmla="*/ 199 h 284"/>
              <a:gd name="T44" fmla="*/ 255 w 255"/>
              <a:gd name="T45" fmla="*/ 199 h 284"/>
              <a:gd name="T46" fmla="*/ 220 w 255"/>
              <a:gd name="T47" fmla="*/ 248 h 284"/>
              <a:gd name="T48" fmla="*/ 184 w 255"/>
              <a:gd name="T49" fmla="*/ 262 h 284"/>
              <a:gd name="T50" fmla="*/ 156 w 255"/>
              <a:gd name="T51" fmla="*/ 270 h 284"/>
              <a:gd name="T52" fmla="*/ 149 w 255"/>
              <a:gd name="T53" fmla="*/ 270 h 284"/>
              <a:gd name="T54" fmla="*/ 113 w 255"/>
              <a:gd name="T55" fmla="*/ 284 h 284"/>
              <a:gd name="T56" fmla="*/ 92 w 255"/>
              <a:gd name="T57" fmla="*/ 284 h 284"/>
              <a:gd name="T58" fmla="*/ 71 w 255"/>
              <a:gd name="T59" fmla="*/ 262 h 2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55"/>
              <a:gd name="T91" fmla="*/ 0 h 284"/>
              <a:gd name="T92" fmla="*/ 255 w 255"/>
              <a:gd name="T93" fmla="*/ 284 h 28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55" h="284">
                <a:moveTo>
                  <a:pt x="71" y="262"/>
                </a:moveTo>
                <a:lnTo>
                  <a:pt x="50" y="262"/>
                </a:lnTo>
                <a:lnTo>
                  <a:pt x="50" y="248"/>
                </a:lnTo>
                <a:lnTo>
                  <a:pt x="35" y="241"/>
                </a:lnTo>
                <a:lnTo>
                  <a:pt x="21" y="213"/>
                </a:lnTo>
                <a:lnTo>
                  <a:pt x="0" y="199"/>
                </a:lnTo>
                <a:lnTo>
                  <a:pt x="0" y="192"/>
                </a:lnTo>
                <a:lnTo>
                  <a:pt x="21" y="192"/>
                </a:lnTo>
                <a:lnTo>
                  <a:pt x="28" y="149"/>
                </a:lnTo>
                <a:lnTo>
                  <a:pt x="57" y="92"/>
                </a:lnTo>
                <a:lnTo>
                  <a:pt x="71" y="22"/>
                </a:lnTo>
                <a:lnTo>
                  <a:pt x="92" y="15"/>
                </a:lnTo>
                <a:lnTo>
                  <a:pt x="92" y="0"/>
                </a:lnTo>
                <a:lnTo>
                  <a:pt x="113" y="43"/>
                </a:lnTo>
                <a:lnTo>
                  <a:pt x="149" y="64"/>
                </a:lnTo>
                <a:lnTo>
                  <a:pt x="177" y="107"/>
                </a:lnTo>
                <a:lnTo>
                  <a:pt x="163" y="114"/>
                </a:lnTo>
                <a:lnTo>
                  <a:pt x="156" y="135"/>
                </a:lnTo>
                <a:lnTo>
                  <a:pt x="177" y="135"/>
                </a:lnTo>
                <a:lnTo>
                  <a:pt x="177" y="149"/>
                </a:lnTo>
                <a:lnTo>
                  <a:pt x="198" y="177"/>
                </a:lnTo>
                <a:lnTo>
                  <a:pt x="248" y="199"/>
                </a:lnTo>
                <a:lnTo>
                  <a:pt x="255" y="199"/>
                </a:lnTo>
                <a:lnTo>
                  <a:pt x="220" y="248"/>
                </a:lnTo>
                <a:lnTo>
                  <a:pt x="184" y="262"/>
                </a:lnTo>
                <a:lnTo>
                  <a:pt x="156" y="270"/>
                </a:lnTo>
                <a:lnTo>
                  <a:pt x="149" y="270"/>
                </a:lnTo>
                <a:lnTo>
                  <a:pt x="113" y="284"/>
                </a:lnTo>
                <a:lnTo>
                  <a:pt x="92" y="284"/>
                </a:lnTo>
                <a:lnTo>
                  <a:pt x="71" y="262"/>
                </a:lnTo>
                <a:close/>
              </a:path>
            </a:pathLst>
          </a:custGeom>
          <a:solidFill>
            <a:schemeClr val="bg1"/>
          </a:solidFill>
          <a:ln w="6350" cmpd="sng">
            <a:solidFill>
              <a:schemeClr val="tx2"/>
            </a:solidFill>
            <a:prstDash val="solid"/>
            <a:round/>
            <a:headEnd/>
            <a:tailEnd/>
          </a:ln>
        </p:spPr>
        <p:txBody>
          <a:bodyPr/>
          <a:lstStyle/>
          <a:p>
            <a:endParaRPr lang="en-US"/>
          </a:p>
        </p:txBody>
      </p:sp>
      <p:sp>
        <p:nvSpPr>
          <p:cNvPr id="163" name="Freeform 161"/>
          <p:cNvSpPr>
            <a:spLocks/>
          </p:cNvSpPr>
          <p:nvPr/>
        </p:nvSpPr>
        <p:spPr bwMode="auto">
          <a:xfrm>
            <a:off x="4820221" y="3353654"/>
            <a:ext cx="111133" cy="109670"/>
          </a:xfrm>
          <a:custGeom>
            <a:avLst/>
            <a:gdLst>
              <a:gd name="T0" fmla="*/ 78 w 92"/>
              <a:gd name="T1" fmla="*/ 0 h 99"/>
              <a:gd name="T2" fmla="*/ 85 w 92"/>
              <a:gd name="T3" fmla="*/ 0 h 99"/>
              <a:gd name="T4" fmla="*/ 92 w 92"/>
              <a:gd name="T5" fmla="*/ 42 h 99"/>
              <a:gd name="T6" fmla="*/ 78 w 92"/>
              <a:gd name="T7" fmla="*/ 70 h 99"/>
              <a:gd name="T8" fmla="*/ 78 w 92"/>
              <a:gd name="T9" fmla="*/ 99 h 99"/>
              <a:gd name="T10" fmla="*/ 43 w 92"/>
              <a:gd name="T11" fmla="*/ 99 h 99"/>
              <a:gd name="T12" fmla="*/ 7 w 92"/>
              <a:gd name="T13" fmla="*/ 99 h 99"/>
              <a:gd name="T14" fmla="*/ 0 w 92"/>
              <a:gd name="T15" fmla="*/ 99 h 99"/>
              <a:gd name="T16" fmla="*/ 7 w 92"/>
              <a:gd name="T17" fmla="*/ 70 h 99"/>
              <a:gd name="T18" fmla="*/ 22 w 92"/>
              <a:gd name="T19" fmla="*/ 49 h 99"/>
              <a:gd name="T20" fmla="*/ 29 w 92"/>
              <a:gd name="T21" fmla="*/ 42 h 99"/>
              <a:gd name="T22" fmla="*/ 22 w 92"/>
              <a:gd name="T23" fmla="*/ 28 h 99"/>
              <a:gd name="T24" fmla="*/ 22 w 92"/>
              <a:gd name="T25" fmla="*/ 14 h 99"/>
              <a:gd name="T26" fmla="*/ 43 w 92"/>
              <a:gd name="T27" fmla="*/ 14 h 99"/>
              <a:gd name="T28" fmla="*/ 78 w 92"/>
              <a:gd name="T29" fmla="*/ 0 h 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99"/>
              <a:gd name="T47" fmla="*/ 92 w 92"/>
              <a:gd name="T48" fmla="*/ 99 h 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99">
                <a:moveTo>
                  <a:pt x="78" y="0"/>
                </a:moveTo>
                <a:lnTo>
                  <a:pt x="85" y="0"/>
                </a:lnTo>
                <a:lnTo>
                  <a:pt x="92" y="42"/>
                </a:lnTo>
                <a:lnTo>
                  <a:pt x="78" y="70"/>
                </a:lnTo>
                <a:lnTo>
                  <a:pt x="78" y="99"/>
                </a:lnTo>
                <a:lnTo>
                  <a:pt x="43" y="99"/>
                </a:lnTo>
                <a:lnTo>
                  <a:pt x="7" y="99"/>
                </a:lnTo>
                <a:lnTo>
                  <a:pt x="0" y="99"/>
                </a:lnTo>
                <a:lnTo>
                  <a:pt x="7" y="70"/>
                </a:lnTo>
                <a:lnTo>
                  <a:pt x="22" y="49"/>
                </a:lnTo>
                <a:lnTo>
                  <a:pt x="29" y="42"/>
                </a:lnTo>
                <a:lnTo>
                  <a:pt x="22" y="28"/>
                </a:lnTo>
                <a:lnTo>
                  <a:pt x="22" y="14"/>
                </a:lnTo>
                <a:lnTo>
                  <a:pt x="43" y="14"/>
                </a:lnTo>
                <a:lnTo>
                  <a:pt x="78" y="0"/>
                </a:lnTo>
                <a:close/>
              </a:path>
            </a:pathLst>
          </a:custGeom>
          <a:solidFill>
            <a:schemeClr val="bg1"/>
          </a:solidFill>
          <a:ln w="6350" cmpd="sng">
            <a:solidFill>
              <a:schemeClr val="tx2"/>
            </a:solidFill>
            <a:round/>
            <a:headEnd/>
            <a:tailEnd/>
          </a:ln>
        </p:spPr>
        <p:txBody>
          <a:bodyPr/>
          <a:lstStyle/>
          <a:p>
            <a:endParaRPr lang="en-US"/>
          </a:p>
        </p:txBody>
      </p:sp>
      <p:sp>
        <p:nvSpPr>
          <p:cNvPr id="164" name="Freeform 162"/>
          <p:cNvSpPr>
            <a:spLocks/>
          </p:cNvSpPr>
          <p:nvPr/>
        </p:nvSpPr>
        <p:spPr bwMode="auto">
          <a:xfrm>
            <a:off x="4820221" y="3353654"/>
            <a:ext cx="111133" cy="109670"/>
          </a:xfrm>
          <a:custGeom>
            <a:avLst/>
            <a:gdLst>
              <a:gd name="T0" fmla="*/ 78 w 92"/>
              <a:gd name="T1" fmla="*/ 0 h 99"/>
              <a:gd name="T2" fmla="*/ 85 w 92"/>
              <a:gd name="T3" fmla="*/ 0 h 99"/>
              <a:gd name="T4" fmla="*/ 92 w 92"/>
              <a:gd name="T5" fmla="*/ 42 h 99"/>
              <a:gd name="T6" fmla="*/ 78 w 92"/>
              <a:gd name="T7" fmla="*/ 70 h 99"/>
              <a:gd name="T8" fmla="*/ 78 w 92"/>
              <a:gd name="T9" fmla="*/ 99 h 99"/>
              <a:gd name="T10" fmla="*/ 43 w 92"/>
              <a:gd name="T11" fmla="*/ 99 h 99"/>
              <a:gd name="T12" fmla="*/ 7 w 92"/>
              <a:gd name="T13" fmla="*/ 99 h 99"/>
              <a:gd name="T14" fmla="*/ 0 w 92"/>
              <a:gd name="T15" fmla="*/ 99 h 99"/>
              <a:gd name="T16" fmla="*/ 7 w 92"/>
              <a:gd name="T17" fmla="*/ 70 h 99"/>
              <a:gd name="T18" fmla="*/ 22 w 92"/>
              <a:gd name="T19" fmla="*/ 49 h 99"/>
              <a:gd name="T20" fmla="*/ 29 w 92"/>
              <a:gd name="T21" fmla="*/ 42 h 99"/>
              <a:gd name="T22" fmla="*/ 22 w 92"/>
              <a:gd name="T23" fmla="*/ 28 h 99"/>
              <a:gd name="T24" fmla="*/ 22 w 92"/>
              <a:gd name="T25" fmla="*/ 14 h 99"/>
              <a:gd name="T26" fmla="*/ 43 w 92"/>
              <a:gd name="T27" fmla="*/ 14 h 99"/>
              <a:gd name="T28" fmla="*/ 78 w 92"/>
              <a:gd name="T29" fmla="*/ 0 h 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99"/>
              <a:gd name="T47" fmla="*/ 92 w 92"/>
              <a:gd name="T48" fmla="*/ 99 h 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99">
                <a:moveTo>
                  <a:pt x="78" y="0"/>
                </a:moveTo>
                <a:lnTo>
                  <a:pt x="85" y="0"/>
                </a:lnTo>
                <a:lnTo>
                  <a:pt x="92" y="42"/>
                </a:lnTo>
                <a:lnTo>
                  <a:pt x="78" y="70"/>
                </a:lnTo>
                <a:lnTo>
                  <a:pt x="78" y="99"/>
                </a:lnTo>
                <a:lnTo>
                  <a:pt x="43" y="99"/>
                </a:lnTo>
                <a:lnTo>
                  <a:pt x="7" y="99"/>
                </a:lnTo>
                <a:lnTo>
                  <a:pt x="0" y="99"/>
                </a:lnTo>
                <a:lnTo>
                  <a:pt x="7" y="70"/>
                </a:lnTo>
                <a:lnTo>
                  <a:pt x="22" y="49"/>
                </a:lnTo>
                <a:lnTo>
                  <a:pt x="29" y="42"/>
                </a:lnTo>
                <a:lnTo>
                  <a:pt x="22" y="28"/>
                </a:lnTo>
                <a:lnTo>
                  <a:pt x="22" y="14"/>
                </a:lnTo>
                <a:lnTo>
                  <a:pt x="43" y="14"/>
                </a:lnTo>
                <a:lnTo>
                  <a:pt x="78"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5" name="Freeform 163"/>
          <p:cNvSpPr>
            <a:spLocks/>
          </p:cNvSpPr>
          <p:nvPr/>
        </p:nvSpPr>
        <p:spPr bwMode="auto">
          <a:xfrm>
            <a:off x="4914441" y="3337037"/>
            <a:ext cx="163075" cy="212694"/>
          </a:xfrm>
          <a:custGeom>
            <a:avLst/>
            <a:gdLst>
              <a:gd name="T0" fmla="*/ 71 w 135"/>
              <a:gd name="T1" fmla="*/ 170 h 192"/>
              <a:gd name="T2" fmla="*/ 92 w 135"/>
              <a:gd name="T3" fmla="*/ 192 h 192"/>
              <a:gd name="T4" fmla="*/ 114 w 135"/>
              <a:gd name="T5" fmla="*/ 156 h 192"/>
              <a:gd name="T6" fmla="*/ 114 w 135"/>
              <a:gd name="T7" fmla="*/ 135 h 192"/>
              <a:gd name="T8" fmla="*/ 114 w 135"/>
              <a:gd name="T9" fmla="*/ 149 h 192"/>
              <a:gd name="T10" fmla="*/ 135 w 135"/>
              <a:gd name="T11" fmla="*/ 128 h 192"/>
              <a:gd name="T12" fmla="*/ 128 w 135"/>
              <a:gd name="T13" fmla="*/ 107 h 192"/>
              <a:gd name="T14" fmla="*/ 128 w 135"/>
              <a:gd name="T15" fmla="*/ 43 h 192"/>
              <a:gd name="T16" fmla="*/ 135 w 135"/>
              <a:gd name="T17" fmla="*/ 8 h 192"/>
              <a:gd name="T18" fmla="*/ 128 w 135"/>
              <a:gd name="T19" fmla="*/ 8 h 192"/>
              <a:gd name="T20" fmla="*/ 92 w 135"/>
              <a:gd name="T21" fmla="*/ 22 h 192"/>
              <a:gd name="T22" fmla="*/ 71 w 135"/>
              <a:gd name="T23" fmla="*/ 22 h 192"/>
              <a:gd name="T24" fmla="*/ 50 w 135"/>
              <a:gd name="T25" fmla="*/ 0 h 192"/>
              <a:gd name="T26" fmla="*/ 29 w 135"/>
              <a:gd name="T27" fmla="*/ 0 h 192"/>
              <a:gd name="T28" fmla="*/ 7 w 135"/>
              <a:gd name="T29" fmla="*/ 0 h 192"/>
              <a:gd name="T30" fmla="*/ 0 w 135"/>
              <a:gd name="T31" fmla="*/ 8 h 192"/>
              <a:gd name="T32" fmla="*/ 7 w 135"/>
              <a:gd name="T33" fmla="*/ 8 h 192"/>
              <a:gd name="T34" fmla="*/ 14 w 135"/>
              <a:gd name="T35" fmla="*/ 57 h 192"/>
              <a:gd name="T36" fmla="*/ 0 w 135"/>
              <a:gd name="T37" fmla="*/ 85 h 192"/>
              <a:gd name="T38" fmla="*/ 0 w 135"/>
              <a:gd name="T39" fmla="*/ 114 h 192"/>
              <a:gd name="T40" fmla="*/ 7 w 135"/>
              <a:gd name="T41" fmla="*/ 114 h 192"/>
              <a:gd name="T42" fmla="*/ 64 w 135"/>
              <a:gd name="T43" fmla="*/ 149 h 192"/>
              <a:gd name="T44" fmla="*/ 71 w 135"/>
              <a:gd name="T45" fmla="*/ 170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5"/>
              <a:gd name="T70" fmla="*/ 0 h 192"/>
              <a:gd name="T71" fmla="*/ 135 w 135"/>
              <a:gd name="T72" fmla="*/ 192 h 1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5" h="192">
                <a:moveTo>
                  <a:pt x="71" y="170"/>
                </a:moveTo>
                <a:lnTo>
                  <a:pt x="92" y="192"/>
                </a:lnTo>
                <a:lnTo>
                  <a:pt x="114" y="156"/>
                </a:lnTo>
                <a:lnTo>
                  <a:pt x="114" y="135"/>
                </a:lnTo>
                <a:lnTo>
                  <a:pt x="114" y="149"/>
                </a:lnTo>
                <a:lnTo>
                  <a:pt x="135" y="128"/>
                </a:lnTo>
                <a:lnTo>
                  <a:pt x="128" y="107"/>
                </a:lnTo>
                <a:lnTo>
                  <a:pt x="128" y="43"/>
                </a:lnTo>
                <a:lnTo>
                  <a:pt x="135" y="8"/>
                </a:lnTo>
                <a:lnTo>
                  <a:pt x="128" y="8"/>
                </a:lnTo>
                <a:lnTo>
                  <a:pt x="92" y="22"/>
                </a:lnTo>
                <a:lnTo>
                  <a:pt x="71" y="22"/>
                </a:lnTo>
                <a:lnTo>
                  <a:pt x="50" y="0"/>
                </a:lnTo>
                <a:lnTo>
                  <a:pt x="29" y="0"/>
                </a:lnTo>
                <a:lnTo>
                  <a:pt x="7" y="0"/>
                </a:lnTo>
                <a:lnTo>
                  <a:pt x="0" y="8"/>
                </a:lnTo>
                <a:lnTo>
                  <a:pt x="7" y="8"/>
                </a:lnTo>
                <a:lnTo>
                  <a:pt x="14" y="57"/>
                </a:lnTo>
                <a:lnTo>
                  <a:pt x="0" y="85"/>
                </a:lnTo>
                <a:lnTo>
                  <a:pt x="0" y="114"/>
                </a:lnTo>
                <a:lnTo>
                  <a:pt x="7" y="114"/>
                </a:lnTo>
                <a:lnTo>
                  <a:pt x="64" y="149"/>
                </a:lnTo>
                <a:lnTo>
                  <a:pt x="71" y="170"/>
                </a:lnTo>
                <a:close/>
              </a:path>
            </a:pathLst>
          </a:custGeom>
          <a:solidFill>
            <a:schemeClr val="bg1"/>
          </a:solidFill>
          <a:ln w="6350" cmpd="sng">
            <a:solidFill>
              <a:schemeClr val="tx2"/>
            </a:solidFill>
            <a:round/>
            <a:headEnd/>
            <a:tailEnd/>
          </a:ln>
        </p:spPr>
        <p:txBody>
          <a:bodyPr/>
          <a:lstStyle/>
          <a:p>
            <a:endParaRPr lang="en-US"/>
          </a:p>
        </p:txBody>
      </p:sp>
      <p:sp>
        <p:nvSpPr>
          <p:cNvPr id="166" name="Freeform 164"/>
          <p:cNvSpPr>
            <a:spLocks/>
          </p:cNvSpPr>
          <p:nvPr/>
        </p:nvSpPr>
        <p:spPr bwMode="auto">
          <a:xfrm>
            <a:off x="4914441" y="3337037"/>
            <a:ext cx="163075" cy="212694"/>
          </a:xfrm>
          <a:custGeom>
            <a:avLst/>
            <a:gdLst>
              <a:gd name="T0" fmla="*/ 71 w 135"/>
              <a:gd name="T1" fmla="*/ 170 h 192"/>
              <a:gd name="T2" fmla="*/ 92 w 135"/>
              <a:gd name="T3" fmla="*/ 192 h 192"/>
              <a:gd name="T4" fmla="*/ 114 w 135"/>
              <a:gd name="T5" fmla="*/ 156 h 192"/>
              <a:gd name="T6" fmla="*/ 114 w 135"/>
              <a:gd name="T7" fmla="*/ 135 h 192"/>
              <a:gd name="T8" fmla="*/ 114 w 135"/>
              <a:gd name="T9" fmla="*/ 149 h 192"/>
              <a:gd name="T10" fmla="*/ 135 w 135"/>
              <a:gd name="T11" fmla="*/ 128 h 192"/>
              <a:gd name="T12" fmla="*/ 128 w 135"/>
              <a:gd name="T13" fmla="*/ 107 h 192"/>
              <a:gd name="T14" fmla="*/ 128 w 135"/>
              <a:gd name="T15" fmla="*/ 43 h 192"/>
              <a:gd name="T16" fmla="*/ 135 w 135"/>
              <a:gd name="T17" fmla="*/ 8 h 192"/>
              <a:gd name="T18" fmla="*/ 128 w 135"/>
              <a:gd name="T19" fmla="*/ 8 h 192"/>
              <a:gd name="T20" fmla="*/ 92 w 135"/>
              <a:gd name="T21" fmla="*/ 22 h 192"/>
              <a:gd name="T22" fmla="*/ 71 w 135"/>
              <a:gd name="T23" fmla="*/ 22 h 192"/>
              <a:gd name="T24" fmla="*/ 50 w 135"/>
              <a:gd name="T25" fmla="*/ 0 h 192"/>
              <a:gd name="T26" fmla="*/ 29 w 135"/>
              <a:gd name="T27" fmla="*/ 0 h 192"/>
              <a:gd name="T28" fmla="*/ 7 w 135"/>
              <a:gd name="T29" fmla="*/ 0 h 192"/>
              <a:gd name="T30" fmla="*/ 0 w 135"/>
              <a:gd name="T31" fmla="*/ 8 h 192"/>
              <a:gd name="T32" fmla="*/ 7 w 135"/>
              <a:gd name="T33" fmla="*/ 8 h 192"/>
              <a:gd name="T34" fmla="*/ 14 w 135"/>
              <a:gd name="T35" fmla="*/ 57 h 192"/>
              <a:gd name="T36" fmla="*/ 0 w 135"/>
              <a:gd name="T37" fmla="*/ 85 h 192"/>
              <a:gd name="T38" fmla="*/ 0 w 135"/>
              <a:gd name="T39" fmla="*/ 114 h 192"/>
              <a:gd name="T40" fmla="*/ 7 w 135"/>
              <a:gd name="T41" fmla="*/ 114 h 192"/>
              <a:gd name="T42" fmla="*/ 64 w 135"/>
              <a:gd name="T43" fmla="*/ 149 h 192"/>
              <a:gd name="T44" fmla="*/ 71 w 135"/>
              <a:gd name="T45" fmla="*/ 170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5"/>
              <a:gd name="T70" fmla="*/ 0 h 192"/>
              <a:gd name="T71" fmla="*/ 135 w 135"/>
              <a:gd name="T72" fmla="*/ 192 h 1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5" h="192">
                <a:moveTo>
                  <a:pt x="71" y="170"/>
                </a:moveTo>
                <a:lnTo>
                  <a:pt x="92" y="192"/>
                </a:lnTo>
                <a:lnTo>
                  <a:pt x="114" y="156"/>
                </a:lnTo>
                <a:lnTo>
                  <a:pt x="114" y="135"/>
                </a:lnTo>
                <a:lnTo>
                  <a:pt x="114" y="149"/>
                </a:lnTo>
                <a:lnTo>
                  <a:pt x="135" y="128"/>
                </a:lnTo>
                <a:lnTo>
                  <a:pt x="128" y="107"/>
                </a:lnTo>
                <a:lnTo>
                  <a:pt x="128" y="43"/>
                </a:lnTo>
                <a:lnTo>
                  <a:pt x="135" y="8"/>
                </a:lnTo>
                <a:lnTo>
                  <a:pt x="128" y="8"/>
                </a:lnTo>
                <a:lnTo>
                  <a:pt x="92" y="22"/>
                </a:lnTo>
                <a:lnTo>
                  <a:pt x="71" y="22"/>
                </a:lnTo>
                <a:lnTo>
                  <a:pt x="50" y="0"/>
                </a:lnTo>
                <a:lnTo>
                  <a:pt x="29" y="0"/>
                </a:lnTo>
                <a:lnTo>
                  <a:pt x="7" y="0"/>
                </a:lnTo>
                <a:lnTo>
                  <a:pt x="0" y="8"/>
                </a:lnTo>
                <a:lnTo>
                  <a:pt x="7" y="8"/>
                </a:lnTo>
                <a:lnTo>
                  <a:pt x="14" y="57"/>
                </a:lnTo>
                <a:lnTo>
                  <a:pt x="0" y="85"/>
                </a:lnTo>
                <a:lnTo>
                  <a:pt x="0" y="114"/>
                </a:lnTo>
                <a:lnTo>
                  <a:pt x="7" y="114"/>
                </a:lnTo>
                <a:lnTo>
                  <a:pt x="64" y="149"/>
                </a:lnTo>
                <a:lnTo>
                  <a:pt x="71" y="17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7" name="Freeform 165"/>
          <p:cNvSpPr>
            <a:spLocks/>
          </p:cNvSpPr>
          <p:nvPr/>
        </p:nvSpPr>
        <p:spPr bwMode="auto">
          <a:xfrm>
            <a:off x="4820221" y="3463324"/>
            <a:ext cx="223473" cy="234850"/>
          </a:xfrm>
          <a:custGeom>
            <a:avLst/>
            <a:gdLst>
              <a:gd name="T0" fmla="*/ 7 w 185"/>
              <a:gd name="T1" fmla="*/ 0 h 212"/>
              <a:gd name="T2" fmla="*/ 43 w 185"/>
              <a:gd name="T3" fmla="*/ 0 h 212"/>
              <a:gd name="T4" fmla="*/ 78 w 185"/>
              <a:gd name="T5" fmla="*/ 0 h 212"/>
              <a:gd name="T6" fmla="*/ 85 w 185"/>
              <a:gd name="T7" fmla="*/ 0 h 212"/>
              <a:gd name="T8" fmla="*/ 135 w 185"/>
              <a:gd name="T9" fmla="*/ 35 h 212"/>
              <a:gd name="T10" fmla="*/ 149 w 185"/>
              <a:gd name="T11" fmla="*/ 56 h 212"/>
              <a:gd name="T12" fmla="*/ 170 w 185"/>
              <a:gd name="T13" fmla="*/ 78 h 212"/>
              <a:gd name="T14" fmla="*/ 156 w 185"/>
              <a:gd name="T15" fmla="*/ 99 h 212"/>
              <a:gd name="T16" fmla="*/ 177 w 185"/>
              <a:gd name="T17" fmla="*/ 120 h 212"/>
              <a:gd name="T18" fmla="*/ 170 w 185"/>
              <a:gd name="T19" fmla="*/ 163 h 212"/>
              <a:gd name="T20" fmla="*/ 177 w 185"/>
              <a:gd name="T21" fmla="*/ 177 h 212"/>
              <a:gd name="T22" fmla="*/ 185 w 185"/>
              <a:gd name="T23" fmla="*/ 191 h 212"/>
              <a:gd name="T24" fmla="*/ 170 w 185"/>
              <a:gd name="T25" fmla="*/ 198 h 212"/>
              <a:gd name="T26" fmla="*/ 114 w 185"/>
              <a:gd name="T27" fmla="*/ 212 h 212"/>
              <a:gd name="T28" fmla="*/ 92 w 185"/>
              <a:gd name="T29" fmla="*/ 212 h 212"/>
              <a:gd name="T30" fmla="*/ 85 w 185"/>
              <a:gd name="T31" fmla="*/ 177 h 212"/>
              <a:gd name="T32" fmla="*/ 78 w 185"/>
              <a:gd name="T33" fmla="*/ 170 h 212"/>
              <a:gd name="T34" fmla="*/ 57 w 185"/>
              <a:gd name="T35" fmla="*/ 170 h 212"/>
              <a:gd name="T36" fmla="*/ 29 w 185"/>
              <a:gd name="T37" fmla="*/ 149 h 212"/>
              <a:gd name="T38" fmla="*/ 22 w 185"/>
              <a:gd name="T39" fmla="*/ 149 h 212"/>
              <a:gd name="T40" fmla="*/ 22 w 185"/>
              <a:gd name="T41" fmla="*/ 141 h 212"/>
              <a:gd name="T42" fmla="*/ 0 w 185"/>
              <a:gd name="T43" fmla="*/ 106 h 212"/>
              <a:gd name="T44" fmla="*/ 0 w 185"/>
              <a:gd name="T45" fmla="*/ 71 h 212"/>
              <a:gd name="T46" fmla="*/ 22 w 185"/>
              <a:gd name="T47" fmla="*/ 42 h 212"/>
              <a:gd name="T48" fmla="*/ 22 w 185"/>
              <a:gd name="T49" fmla="*/ 21 h 212"/>
              <a:gd name="T50" fmla="*/ 22 w 185"/>
              <a:gd name="T51" fmla="*/ 14 h 212"/>
              <a:gd name="T52" fmla="*/ 7 w 185"/>
              <a:gd name="T53" fmla="*/ 0 h 2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85"/>
              <a:gd name="T82" fmla="*/ 0 h 212"/>
              <a:gd name="T83" fmla="*/ 185 w 185"/>
              <a:gd name="T84" fmla="*/ 212 h 2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85" h="212">
                <a:moveTo>
                  <a:pt x="7" y="0"/>
                </a:moveTo>
                <a:lnTo>
                  <a:pt x="43" y="0"/>
                </a:lnTo>
                <a:lnTo>
                  <a:pt x="78" y="0"/>
                </a:lnTo>
                <a:lnTo>
                  <a:pt x="85" y="0"/>
                </a:lnTo>
                <a:lnTo>
                  <a:pt x="135" y="35"/>
                </a:lnTo>
                <a:lnTo>
                  <a:pt x="149" y="56"/>
                </a:lnTo>
                <a:lnTo>
                  <a:pt x="170" y="78"/>
                </a:lnTo>
                <a:lnTo>
                  <a:pt x="156" y="99"/>
                </a:lnTo>
                <a:lnTo>
                  <a:pt x="177" y="120"/>
                </a:lnTo>
                <a:lnTo>
                  <a:pt x="170" y="163"/>
                </a:lnTo>
                <a:lnTo>
                  <a:pt x="177" y="177"/>
                </a:lnTo>
                <a:lnTo>
                  <a:pt x="185" y="191"/>
                </a:lnTo>
                <a:lnTo>
                  <a:pt x="170" y="198"/>
                </a:lnTo>
                <a:lnTo>
                  <a:pt x="114" y="212"/>
                </a:lnTo>
                <a:lnTo>
                  <a:pt x="92" y="212"/>
                </a:lnTo>
                <a:lnTo>
                  <a:pt x="85" y="177"/>
                </a:lnTo>
                <a:lnTo>
                  <a:pt x="78" y="170"/>
                </a:lnTo>
                <a:lnTo>
                  <a:pt x="57" y="170"/>
                </a:lnTo>
                <a:lnTo>
                  <a:pt x="29" y="149"/>
                </a:lnTo>
                <a:lnTo>
                  <a:pt x="22" y="149"/>
                </a:lnTo>
                <a:lnTo>
                  <a:pt x="22" y="141"/>
                </a:lnTo>
                <a:lnTo>
                  <a:pt x="0" y="106"/>
                </a:lnTo>
                <a:lnTo>
                  <a:pt x="0" y="71"/>
                </a:lnTo>
                <a:lnTo>
                  <a:pt x="22" y="42"/>
                </a:lnTo>
                <a:lnTo>
                  <a:pt x="22" y="21"/>
                </a:lnTo>
                <a:lnTo>
                  <a:pt x="22" y="14"/>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168" name="Freeform 166"/>
          <p:cNvSpPr>
            <a:spLocks/>
          </p:cNvSpPr>
          <p:nvPr/>
        </p:nvSpPr>
        <p:spPr bwMode="auto">
          <a:xfrm>
            <a:off x="4820221" y="3463324"/>
            <a:ext cx="223473" cy="234850"/>
          </a:xfrm>
          <a:custGeom>
            <a:avLst/>
            <a:gdLst>
              <a:gd name="T0" fmla="*/ 7 w 185"/>
              <a:gd name="T1" fmla="*/ 0 h 212"/>
              <a:gd name="T2" fmla="*/ 43 w 185"/>
              <a:gd name="T3" fmla="*/ 0 h 212"/>
              <a:gd name="T4" fmla="*/ 78 w 185"/>
              <a:gd name="T5" fmla="*/ 0 h 212"/>
              <a:gd name="T6" fmla="*/ 85 w 185"/>
              <a:gd name="T7" fmla="*/ 0 h 212"/>
              <a:gd name="T8" fmla="*/ 135 w 185"/>
              <a:gd name="T9" fmla="*/ 35 h 212"/>
              <a:gd name="T10" fmla="*/ 149 w 185"/>
              <a:gd name="T11" fmla="*/ 56 h 212"/>
              <a:gd name="T12" fmla="*/ 170 w 185"/>
              <a:gd name="T13" fmla="*/ 78 h 212"/>
              <a:gd name="T14" fmla="*/ 156 w 185"/>
              <a:gd name="T15" fmla="*/ 99 h 212"/>
              <a:gd name="T16" fmla="*/ 177 w 185"/>
              <a:gd name="T17" fmla="*/ 120 h 212"/>
              <a:gd name="T18" fmla="*/ 170 w 185"/>
              <a:gd name="T19" fmla="*/ 163 h 212"/>
              <a:gd name="T20" fmla="*/ 177 w 185"/>
              <a:gd name="T21" fmla="*/ 177 h 212"/>
              <a:gd name="T22" fmla="*/ 185 w 185"/>
              <a:gd name="T23" fmla="*/ 191 h 212"/>
              <a:gd name="T24" fmla="*/ 170 w 185"/>
              <a:gd name="T25" fmla="*/ 198 h 212"/>
              <a:gd name="T26" fmla="*/ 114 w 185"/>
              <a:gd name="T27" fmla="*/ 212 h 212"/>
              <a:gd name="T28" fmla="*/ 92 w 185"/>
              <a:gd name="T29" fmla="*/ 212 h 212"/>
              <a:gd name="T30" fmla="*/ 85 w 185"/>
              <a:gd name="T31" fmla="*/ 177 h 212"/>
              <a:gd name="T32" fmla="*/ 78 w 185"/>
              <a:gd name="T33" fmla="*/ 170 h 212"/>
              <a:gd name="T34" fmla="*/ 57 w 185"/>
              <a:gd name="T35" fmla="*/ 170 h 212"/>
              <a:gd name="T36" fmla="*/ 29 w 185"/>
              <a:gd name="T37" fmla="*/ 149 h 212"/>
              <a:gd name="T38" fmla="*/ 22 w 185"/>
              <a:gd name="T39" fmla="*/ 149 h 212"/>
              <a:gd name="T40" fmla="*/ 22 w 185"/>
              <a:gd name="T41" fmla="*/ 141 h 212"/>
              <a:gd name="T42" fmla="*/ 0 w 185"/>
              <a:gd name="T43" fmla="*/ 106 h 212"/>
              <a:gd name="T44" fmla="*/ 0 w 185"/>
              <a:gd name="T45" fmla="*/ 71 h 212"/>
              <a:gd name="T46" fmla="*/ 22 w 185"/>
              <a:gd name="T47" fmla="*/ 42 h 212"/>
              <a:gd name="T48" fmla="*/ 22 w 185"/>
              <a:gd name="T49" fmla="*/ 21 h 212"/>
              <a:gd name="T50" fmla="*/ 22 w 185"/>
              <a:gd name="T51" fmla="*/ 14 h 212"/>
              <a:gd name="T52" fmla="*/ 7 w 185"/>
              <a:gd name="T53" fmla="*/ 0 h 2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85"/>
              <a:gd name="T82" fmla="*/ 0 h 212"/>
              <a:gd name="T83" fmla="*/ 185 w 185"/>
              <a:gd name="T84" fmla="*/ 212 h 2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85" h="212">
                <a:moveTo>
                  <a:pt x="7" y="0"/>
                </a:moveTo>
                <a:lnTo>
                  <a:pt x="43" y="0"/>
                </a:lnTo>
                <a:lnTo>
                  <a:pt x="78" y="0"/>
                </a:lnTo>
                <a:lnTo>
                  <a:pt x="85" y="0"/>
                </a:lnTo>
                <a:lnTo>
                  <a:pt x="135" y="35"/>
                </a:lnTo>
                <a:lnTo>
                  <a:pt x="149" y="56"/>
                </a:lnTo>
                <a:lnTo>
                  <a:pt x="170" y="78"/>
                </a:lnTo>
                <a:lnTo>
                  <a:pt x="156" y="99"/>
                </a:lnTo>
                <a:lnTo>
                  <a:pt x="177" y="120"/>
                </a:lnTo>
                <a:lnTo>
                  <a:pt x="170" y="163"/>
                </a:lnTo>
                <a:lnTo>
                  <a:pt x="177" y="177"/>
                </a:lnTo>
                <a:lnTo>
                  <a:pt x="185" y="191"/>
                </a:lnTo>
                <a:lnTo>
                  <a:pt x="170" y="198"/>
                </a:lnTo>
                <a:lnTo>
                  <a:pt x="114" y="212"/>
                </a:lnTo>
                <a:lnTo>
                  <a:pt x="92" y="212"/>
                </a:lnTo>
                <a:lnTo>
                  <a:pt x="85" y="177"/>
                </a:lnTo>
                <a:lnTo>
                  <a:pt x="78" y="170"/>
                </a:lnTo>
                <a:lnTo>
                  <a:pt x="57" y="170"/>
                </a:lnTo>
                <a:lnTo>
                  <a:pt x="29" y="149"/>
                </a:lnTo>
                <a:lnTo>
                  <a:pt x="22" y="149"/>
                </a:lnTo>
                <a:lnTo>
                  <a:pt x="22" y="141"/>
                </a:lnTo>
                <a:lnTo>
                  <a:pt x="0" y="106"/>
                </a:lnTo>
                <a:lnTo>
                  <a:pt x="0" y="71"/>
                </a:lnTo>
                <a:lnTo>
                  <a:pt x="22" y="42"/>
                </a:lnTo>
                <a:lnTo>
                  <a:pt x="22" y="21"/>
                </a:lnTo>
                <a:lnTo>
                  <a:pt x="22" y="14"/>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9" name="Freeform 167"/>
          <p:cNvSpPr>
            <a:spLocks/>
          </p:cNvSpPr>
          <p:nvPr/>
        </p:nvSpPr>
        <p:spPr bwMode="auto">
          <a:xfrm>
            <a:off x="4649897" y="3619521"/>
            <a:ext cx="264544" cy="220448"/>
          </a:xfrm>
          <a:custGeom>
            <a:avLst/>
            <a:gdLst>
              <a:gd name="T0" fmla="*/ 127 w 219"/>
              <a:gd name="T1" fmla="*/ 156 h 199"/>
              <a:gd name="T2" fmla="*/ 148 w 219"/>
              <a:gd name="T3" fmla="*/ 149 h 199"/>
              <a:gd name="T4" fmla="*/ 148 w 219"/>
              <a:gd name="T5" fmla="*/ 135 h 199"/>
              <a:gd name="T6" fmla="*/ 205 w 219"/>
              <a:gd name="T7" fmla="*/ 114 h 199"/>
              <a:gd name="T8" fmla="*/ 191 w 219"/>
              <a:gd name="T9" fmla="*/ 114 h 199"/>
              <a:gd name="T10" fmla="*/ 205 w 219"/>
              <a:gd name="T11" fmla="*/ 85 h 199"/>
              <a:gd name="T12" fmla="*/ 205 w 219"/>
              <a:gd name="T13" fmla="*/ 71 h 199"/>
              <a:gd name="T14" fmla="*/ 219 w 219"/>
              <a:gd name="T15" fmla="*/ 50 h 199"/>
              <a:gd name="T16" fmla="*/ 205 w 219"/>
              <a:gd name="T17" fmla="*/ 29 h 199"/>
              <a:gd name="T18" fmla="*/ 170 w 219"/>
              <a:gd name="T19" fmla="*/ 8 h 199"/>
              <a:gd name="T20" fmla="*/ 163 w 219"/>
              <a:gd name="T21" fmla="*/ 8 h 199"/>
              <a:gd name="T22" fmla="*/ 163 w 219"/>
              <a:gd name="T23" fmla="*/ 0 h 199"/>
              <a:gd name="T24" fmla="*/ 148 w 219"/>
              <a:gd name="T25" fmla="*/ 0 h 199"/>
              <a:gd name="T26" fmla="*/ 127 w 219"/>
              <a:gd name="T27" fmla="*/ 8 h 199"/>
              <a:gd name="T28" fmla="*/ 127 w 219"/>
              <a:gd name="T29" fmla="*/ 22 h 199"/>
              <a:gd name="T30" fmla="*/ 120 w 219"/>
              <a:gd name="T31" fmla="*/ 71 h 199"/>
              <a:gd name="T32" fmla="*/ 127 w 219"/>
              <a:gd name="T33" fmla="*/ 85 h 199"/>
              <a:gd name="T34" fmla="*/ 141 w 219"/>
              <a:gd name="T35" fmla="*/ 85 h 199"/>
              <a:gd name="T36" fmla="*/ 141 w 219"/>
              <a:gd name="T37" fmla="*/ 100 h 199"/>
              <a:gd name="T38" fmla="*/ 120 w 219"/>
              <a:gd name="T39" fmla="*/ 93 h 199"/>
              <a:gd name="T40" fmla="*/ 85 w 219"/>
              <a:gd name="T41" fmla="*/ 71 h 199"/>
              <a:gd name="T42" fmla="*/ 78 w 219"/>
              <a:gd name="T43" fmla="*/ 71 h 199"/>
              <a:gd name="T44" fmla="*/ 42 w 219"/>
              <a:gd name="T45" fmla="*/ 50 h 199"/>
              <a:gd name="T46" fmla="*/ 35 w 219"/>
              <a:gd name="T47" fmla="*/ 93 h 199"/>
              <a:gd name="T48" fmla="*/ 42 w 219"/>
              <a:gd name="T49" fmla="*/ 93 h 199"/>
              <a:gd name="T50" fmla="*/ 0 w 219"/>
              <a:gd name="T51" fmla="*/ 100 h 199"/>
              <a:gd name="T52" fmla="*/ 0 w 219"/>
              <a:gd name="T53" fmla="*/ 163 h 199"/>
              <a:gd name="T54" fmla="*/ 21 w 219"/>
              <a:gd name="T55" fmla="*/ 185 h 199"/>
              <a:gd name="T56" fmla="*/ 35 w 219"/>
              <a:gd name="T57" fmla="*/ 185 h 199"/>
              <a:gd name="T58" fmla="*/ 56 w 219"/>
              <a:gd name="T59" fmla="*/ 199 h 199"/>
              <a:gd name="T60" fmla="*/ 85 w 219"/>
              <a:gd name="T61" fmla="*/ 199 h 199"/>
              <a:gd name="T62" fmla="*/ 120 w 219"/>
              <a:gd name="T63" fmla="*/ 163 h 199"/>
              <a:gd name="T64" fmla="*/ 127 w 219"/>
              <a:gd name="T65" fmla="*/ 156 h 1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9"/>
              <a:gd name="T100" fmla="*/ 0 h 199"/>
              <a:gd name="T101" fmla="*/ 219 w 219"/>
              <a:gd name="T102" fmla="*/ 199 h 1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9" h="199">
                <a:moveTo>
                  <a:pt x="127" y="156"/>
                </a:moveTo>
                <a:lnTo>
                  <a:pt x="148" y="149"/>
                </a:lnTo>
                <a:lnTo>
                  <a:pt x="148" y="135"/>
                </a:lnTo>
                <a:lnTo>
                  <a:pt x="205" y="114"/>
                </a:lnTo>
                <a:lnTo>
                  <a:pt x="191" y="114"/>
                </a:lnTo>
                <a:lnTo>
                  <a:pt x="205" y="85"/>
                </a:lnTo>
                <a:lnTo>
                  <a:pt x="205" y="71"/>
                </a:lnTo>
                <a:lnTo>
                  <a:pt x="219" y="50"/>
                </a:lnTo>
                <a:lnTo>
                  <a:pt x="205" y="29"/>
                </a:lnTo>
                <a:lnTo>
                  <a:pt x="170" y="8"/>
                </a:lnTo>
                <a:lnTo>
                  <a:pt x="163" y="8"/>
                </a:lnTo>
                <a:lnTo>
                  <a:pt x="163" y="0"/>
                </a:lnTo>
                <a:lnTo>
                  <a:pt x="148" y="0"/>
                </a:lnTo>
                <a:lnTo>
                  <a:pt x="127" y="8"/>
                </a:lnTo>
                <a:lnTo>
                  <a:pt x="127" y="22"/>
                </a:lnTo>
                <a:lnTo>
                  <a:pt x="120" y="71"/>
                </a:lnTo>
                <a:lnTo>
                  <a:pt x="127" y="85"/>
                </a:lnTo>
                <a:lnTo>
                  <a:pt x="141" y="85"/>
                </a:lnTo>
                <a:lnTo>
                  <a:pt x="141" y="100"/>
                </a:lnTo>
                <a:lnTo>
                  <a:pt x="120" y="93"/>
                </a:lnTo>
                <a:lnTo>
                  <a:pt x="85" y="71"/>
                </a:lnTo>
                <a:lnTo>
                  <a:pt x="78" y="71"/>
                </a:lnTo>
                <a:lnTo>
                  <a:pt x="42" y="50"/>
                </a:lnTo>
                <a:lnTo>
                  <a:pt x="35" y="93"/>
                </a:lnTo>
                <a:lnTo>
                  <a:pt x="42" y="93"/>
                </a:lnTo>
                <a:lnTo>
                  <a:pt x="0" y="100"/>
                </a:lnTo>
                <a:lnTo>
                  <a:pt x="0" y="163"/>
                </a:lnTo>
                <a:lnTo>
                  <a:pt x="21" y="185"/>
                </a:lnTo>
                <a:lnTo>
                  <a:pt x="35" y="185"/>
                </a:lnTo>
                <a:lnTo>
                  <a:pt x="56" y="199"/>
                </a:lnTo>
                <a:lnTo>
                  <a:pt x="85" y="199"/>
                </a:lnTo>
                <a:lnTo>
                  <a:pt x="120" y="163"/>
                </a:lnTo>
                <a:lnTo>
                  <a:pt x="127" y="156"/>
                </a:lnTo>
                <a:close/>
              </a:path>
            </a:pathLst>
          </a:custGeom>
          <a:solidFill>
            <a:schemeClr val="bg1"/>
          </a:solidFill>
          <a:ln w="6350" cmpd="sng">
            <a:solidFill>
              <a:schemeClr val="tx2"/>
            </a:solidFill>
            <a:round/>
            <a:headEnd/>
            <a:tailEnd/>
          </a:ln>
        </p:spPr>
        <p:txBody>
          <a:bodyPr/>
          <a:lstStyle/>
          <a:p>
            <a:endParaRPr lang="en-US"/>
          </a:p>
        </p:txBody>
      </p:sp>
      <p:sp>
        <p:nvSpPr>
          <p:cNvPr id="170" name="Freeform 168"/>
          <p:cNvSpPr>
            <a:spLocks/>
          </p:cNvSpPr>
          <p:nvPr/>
        </p:nvSpPr>
        <p:spPr bwMode="auto">
          <a:xfrm>
            <a:off x="4649897" y="3619521"/>
            <a:ext cx="264544" cy="220448"/>
          </a:xfrm>
          <a:custGeom>
            <a:avLst/>
            <a:gdLst>
              <a:gd name="T0" fmla="*/ 127 w 219"/>
              <a:gd name="T1" fmla="*/ 156 h 199"/>
              <a:gd name="T2" fmla="*/ 148 w 219"/>
              <a:gd name="T3" fmla="*/ 149 h 199"/>
              <a:gd name="T4" fmla="*/ 148 w 219"/>
              <a:gd name="T5" fmla="*/ 135 h 199"/>
              <a:gd name="T6" fmla="*/ 205 w 219"/>
              <a:gd name="T7" fmla="*/ 114 h 199"/>
              <a:gd name="T8" fmla="*/ 191 w 219"/>
              <a:gd name="T9" fmla="*/ 114 h 199"/>
              <a:gd name="T10" fmla="*/ 205 w 219"/>
              <a:gd name="T11" fmla="*/ 85 h 199"/>
              <a:gd name="T12" fmla="*/ 205 w 219"/>
              <a:gd name="T13" fmla="*/ 71 h 199"/>
              <a:gd name="T14" fmla="*/ 219 w 219"/>
              <a:gd name="T15" fmla="*/ 50 h 199"/>
              <a:gd name="T16" fmla="*/ 205 w 219"/>
              <a:gd name="T17" fmla="*/ 29 h 199"/>
              <a:gd name="T18" fmla="*/ 170 w 219"/>
              <a:gd name="T19" fmla="*/ 8 h 199"/>
              <a:gd name="T20" fmla="*/ 163 w 219"/>
              <a:gd name="T21" fmla="*/ 8 h 199"/>
              <a:gd name="T22" fmla="*/ 163 w 219"/>
              <a:gd name="T23" fmla="*/ 0 h 199"/>
              <a:gd name="T24" fmla="*/ 148 w 219"/>
              <a:gd name="T25" fmla="*/ 0 h 199"/>
              <a:gd name="T26" fmla="*/ 127 w 219"/>
              <a:gd name="T27" fmla="*/ 8 h 199"/>
              <a:gd name="T28" fmla="*/ 127 w 219"/>
              <a:gd name="T29" fmla="*/ 22 h 199"/>
              <a:gd name="T30" fmla="*/ 120 w 219"/>
              <a:gd name="T31" fmla="*/ 71 h 199"/>
              <a:gd name="T32" fmla="*/ 127 w 219"/>
              <a:gd name="T33" fmla="*/ 85 h 199"/>
              <a:gd name="T34" fmla="*/ 141 w 219"/>
              <a:gd name="T35" fmla="*/ 85 h 199"/>
              <a:gd name="T36" fmla="*/ 141 w 219"/>
              <a:gd name="T37" fmla="*/ 100 h 199"/>
              <a:gd name="T38" fmla="*/ 120 w 219"/>
              <a:gd name="T39" fmla="*/ 93 h 199"/>
              <a:gd name="T40" fmla="*/ 85 w 219"/>
              <a:gd name="T41" fmla="*/ 71 h 199"/>
              <a:gd name="T42" fmla="*/ 78 w 219"/>
              <a:gd name="T43" fmla="*/ 71 h 199"/>
              <a:gd name="T44" fmla="*/ 42 w 219"/>
              <a:gd name="T45" fmla="*/ 50 h 199"/>
              <a:gd name="T46" fmla="*/ 35 w 219"/>
              <a:gd name="T47" fmla="*/ 93 h 199"/>
              <a:gd name="T48" fmla="*/ 42 w 219"/>
              <a:gd name="T49" fmla="*/ 93 h 199"/>
              <a:gd name="T50" fmla="*/ 0 w 219"/>
              <a:gd name="T51" fmla="*/ 100 h 199"/>
              <a:gd name="T52" fmla="*/ 0 w 219"/>
              <a:gd name="T53" fmla="*/ 163 h 199"/>
              <a:gd name="T54" fmla="*/ 21 w 219"/>
              <a:gd name="T55" fmla="*/ 185 h 199"/>
              <a:gd name="T56" fmla="*/ 35 w 219"/>
              <a:gd name="T57" fmla="*/ 185 h 199"/>
              <a:gd name="T58" fmla="*/ 56 w 219"/>
              <a:gd name="T59" fmla="*/ 199 h 199"/>
              <a:gd name="T60" fmla="*/ 85 w 219"/>
              <a:gd name="T61" fmla="*/ 199 h 199"/>
              <a:gd name="T62" fmla="*/ 120 w 219"/>
              <a:gd name="T63" fmla="*/ 163 h 199"/>
              <a:gd name="T64" fmla="*/ 127 w 219"/>
              <a:gd name="T65" fmla="*/ 156 h 1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9"/>
              <a:gd name="T100" fmla="*/ 0 h 199"/>
              <a:gd name="T101" fmla="*/ 219 w 219"/>
              <a:gd name="T102" fmla="*/ 199 h 1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9" h="199">
                <a:moveTo>
                  <a:pt x="127" y="156"/>
                </a:moveTo>
                <a:lnTo>
                  <a:pt x="148" y="149"/>
                </a:lnTo>
                <a:lnTo>
                  <a:pt x="148" y="135"/>
                </a:lnTo>
                <a:lnTo>
                  <a:pt x="205" y="114"/>
                </a:lnTo>
                <a:lnTo>
                  <a:pt x="191" y="114"/>
                </a:lnTo>
                <a:lnTo>
                  <a:pt x="205" y="85"/>
                </a:lnTo>
                <a:lnTo>
                  <a:pt x="205" y="71"/>
                </a:lnTo>
                <a:lnTo>
                  <a:pt x="219" y="50"/>
                </a:lnTo>
                <a:lnTo>
                  <a:pt x="205" y="29"/>
                </a:lnTo>
                <a:lnTo>
                  <a:pt x="170" y="8"/>
                </a:lnTo>
                <a:lnTo>
                  <a:pt x="163" y="8"/>
                </a:lnTo>
                <a:lnTo>
                  <a:pt x="163" y="0"/>
                </a:lnTo>
                <a:lnTo>
                  <a:pt x="148" y="0"/>
                </a:lnTo>
                <a:lnTo>
                  <a:pt x="127" y="8"/>
                </a:lnTo>
                <a:lnTo>
                  <a:pt x="127" y="22"/>
                </a:lnTo>
                <a:lnTo>
                  <a:pt x="120" y="71"/>
                </a:lnTo>
                <a:lnTo>
                  <a:pt x="127" y="85"/>
                </a:lnTo>
                <a:lnTo>
                  <a:pt x="141" y="85"/>
                </a:lnTo>
                <a:lnTo>
                  <a:pt x="141" y="100"/>
                </a:lnTo>
                <a:lnTo>
                  <a:pt x="120" y="93"/>
                </a:lnTo>
                <a:lnTo>
                  <a:pt x="85" y="71"/>
                </a:lnTo>
                <a:lnTo>
                  <a:pt x="78" y="71"/>
                </a:lnTo>
                <a:lnTo>
                  <a:pt x="42" y="50"/>
                </a:lnTo>
                <a:lnTo>
                  <a:pt x="35" y="93"/>
                </a:lnTo>
                <a:lnTo>
                  <a:pt x="42" y="93"/>
                </a:lnTo>
                <a:lnTo>
                  <a:pt x="0" y="100"/>
                </a:lnTo>
                <a:lnTo>
                  <a:pt x="0" y="163"/>
                </a:lnTo>
                <a:lnTo>
                  <a:pt x="21" y="185"/>
                </a:lnTo>
                <a:lnTo>
                  <a:pt x="35" y="185"/>
                </a:lnTo>
                <a:lnTo>
                  <a:pt x="56" y="199"/>
                </a:lnTo>
                <a:lnTo>
                  <a:pt x="85" y="199"/>
                </a:lnTo>
                <a:lnTo>
                  <a:pt x="120" y="163"/>
                </a:lnTo>
                <a:lnTo>
                  <a:pt x="127"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71" name="Freeform 169"/>
          <p:cNvSpPr>
            <a:spLocks/>
          </p:cNvSpPr>
          <p:nvPr/>
        </p:nvSpPr>
        <p:spPr bwMode="auto">
          <a:xfrm>
            <a:off x="4828676" y="3674910"/>
            <a:ext cx="215018" cy="345628"/>
          </a:xfrm>
          <a:custGeom>
            <a:avLst/>
            <a:gdLst>
              <a:gd name="T0" fmla="*/ 22 w 178"/>
              <a:gd name="T1" fmla="*/ 312 h 312"/>
              <a:gd name="T2" fmla="*/ 22 w 178"/>
              <a:gd name="T3" fmla="*/ 305 h 312"/>
              <a:gd name="T4" fmla="*/ 15 w 178"/>
              <a:gd name="T5" fmla="*/ 241 h 312"/>
              <a:gd name="T6" fmla="*/ 43 w 178"/>
              <a:gd name="T7" fmla="*/ 184 h 312"/>
              <a:gd name="T8" fmla="*/ 43 w 178"/>
              <a:gd name="T9" fmla="*/ 135 h 312"/>
              <a:gd name="T10" fmla="*/ 43 w 178"/>
              <a:gd name="T11" fmla="*/ 113 h 312"/>
              <a:gd name="T12" fmla="*/ 15 w 178"/>
              <a:gd name="T13" fmla="*/ 106 h 312"/>
              <a:gd name="T14" fmla="*/ 0 w 178"/>
              <a:gd name="T15" fmla="*/ 106 h 312"/>
              <a:gd name="T16" fmla="*/ 0 w 178"/>
              <a:gd name="T17" fmla="*/ 99 h 312"/>
              <a:gd name="T18" fmla="*/ 0 w 178"/>
              <a:gd name="T19" fmla="*/ 85 h 312"/>
              <a:gd name="T20" fmla="*/ 50 w 178"/>
              <a:gd name="T21" fmla="*/ 64 h 312"/>
              <a:gd name="T22" fmla="*/ 50 w 178"/>
              <a:gd name="T23" fmla="*/ 78 h 312"/>
              <a:gd name="T24" fmla="*/ 78 w 178"/>
              <a:gd name="T25" fmla="*/ 78 h 312"/>
              <a:gd name="T26" fmla="*/ 71 w 178"/>
              <a:gd name="T27" fmla="*/ 106 h 312"/>
              <a:gd name="T28" fmla="*/ 85 w 178"/>
              <a:gd name="T29" fmla="*/ 128 h 312"/>
              <a:gd name="T30" fmla="*/ 100 w 178"/>
              <a:gd name="T31" fmla="*/ 106 h 312"/>
              <a:gd name="T32" fmla="*/ 100 w 178"/>
              <a:gd name="T33" fmla="*/ 85 h 312"/>
              <a:gd name="T34" fmla="*/ 78 w 178"/>
              <a:gd name="T35" fmla="*/ 50 h 312"/>
              <a:gd name="T36" fmla="*/ 78 w 178"/>
              <a:gd name="T37" fmla="*/ 35 h 312"/>
              <a:gd name="T38" fmla="*/ 85 w 178"/>
              <a:gd name="T39" fmla="*/ 21 h 312"/>
              <a:gd name="T40" fmla="*/ 107 w 178"/>
              <a:gd name="T41" fmla="*/ 21 h 312"/>
              <a:gd name="T42" fmla="*/ 163 w 178"/>
              <a:gd name="T43" fmla="*/ 14 h 312"/>
              <a:gd name="T44" fmla="*/ 178 w 178"/>
              <a:gd name="T45" fmla="*/ 0 h 312"/>
              <a:gd name="T46" fmla="*/ 178 w 178"/>
              <a:gd name="T47" fmla="*/ 99 h 312"/>
              <a:gd name="T48" fmla="*/ 149 w 178"/>
              <a:gd name="T49" fmla="*/ 128 h 312"/>
              <a:gd name="T50" fmla="*/ 121 w 178"/>
              <a:gd name="T51" fmla="*/ 135 h 312"/>
              <a:gd name="T52" fmla="*/ 78 w 178"/>
              <a:gd name="T53" fmla="*/ 184 h 312"/>
              <a:gd name="T54" fmla="*/ 78 w 178"/>
              <a:gd name="T55" fmla="*/ 198 h 312"/>
              <a:gd name="T56" fmla="*/ 85 w 178"/>
              <a:gd name="T57" fmla="*/ 234 h 312"/>
              <a:gd name="T58" fmla="*/ 78 w 178"/>
              <a:gd name="T59" fmla="*/ 269 h 312"/>
              <a:gd name="T60" fmla="*/ 36 w 178"/>
              <a:gd name="T61" fmla="*/ 290 h 312"/>
              <a:gd name="T62" fmla="*/ 36 w 178"/>
              <a:gd name="T63" fmla="*/ 305 h 312"/>
              <a:gd name="T64" fmla="*/ 36 w 178"/>
              <a:gd name="T65" fmla="*/ 312 h 312"/>
              <a:gd name="T66" fmla="*/ 22 w 178"/>
              <a:gd name="T67" fmla="*/ 312 h 3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8"/>
              <a:gd name="T103" fmla="*/ 0 h 312"/>
              <a:gd name="T104" fmla="*/ 178 w 178"/>
              <a:gd name="T105" fmla="*/ 312 h 3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8" h="312">
                <a:moveTo>
                  <a:pt x="22" y="312"/>
                </a:moveTo>
                <a:lnTo>
                  <a:pt x="22" y="305"/>
                </a:lnTo>
                <a:lnTo>
                  <a:pt x="15" y="241"/>
                </a:lnTo>
                <a:lnTo>
                  <a:pt x="43" y="184"/>
                </a:lnTo>
                <a:lnTo>
                  <a:pt x="43" y="135"/>
                </a:lnTo>
                <a:lnTo>
                  <a:pt x="43" y="113"/>
                </a:lnTo>
                <a:lnTo>
                  <a:pt x="15" y="106"/>
                </a:lnTo>
                <a:lnTo>
                  <a:pt x="0" y="106"/>
                </a:lnTo>
                <a:lnTo>
                  <a:pt x="0" y="99"/>
                </a:lnTo>
                <a:lnTo>
                  <a:pt x="0" y="85"/>
                </a:lnTo>
                <a:lnTo>
                  <a:pt x="50" y="64"/>
                </a:lnTo>
                <a:lnTo>
                  <a:pt x="50" y="78"/>
                </a:lnTo>
                <a:lnTo>
                  <a:pt x="78" y="78"/>
                </a:lnTo>
                <a:lnTo>
                  <a:pt x="71" y="106"/>
                </a:lnTo>
                <a:lnTo>
                  <a:pt x="85" y="128"/>
                </a:lnTo>
                <a:lnTo>
                  <a:pt x="100" y="106"/>
                </a:lnTo>
                <a:lnTo>
                  <a:pt x="100" y="85"/>
                </a:lnTo>
                <a:lnTo>
                  <a:pt x="78" y="50"/>
                </a:lnTo>
                <a:lnTo>
                  <a:pt x="78" y="35"/>
                </a:lnTo>
                <a:lnTo>
                  <a:pt x="85" y="21"/>
                </a:lnTo>
                <a:lnTo>
                  <a:pt x="107" y="21"/>
                </a:lnTo>
                <a:lnTo>
                  <a:pt x="163" y="14"/>
                </a:lnTo>
                <a:lnTo>
                  <a:pt x="178" y="0"/>
                </a:lnTo>
                <a:lnTo>
                  <a:pt x="178" y="99"/>
                </a:lnTo>
                <a:lnTo>
                  <a:pt x="149" y="128"/>
                </a:lnTo>
                <a:lnTo>
                  <a:pt x="121" y="135"/>
                </a:lnTo>
                <a:lnTo>
                  <a:pt x="78" y="184"/>
                </a:lnTo>
                <a:lnTo>
                  <a:pt x="78" y="198"/>
                </a:lnTo>
                <a:lnTo>
                  <a:pt x="85" y="234"/>
                </a:lnTo>
                <a:lnTo>
                  <a:pt x="78" y="269"/>
                </a:lnTo>
                <a:lnTo>
                  <a:pt x="36" y="290"/>
                </a:lnTo>
                <a:lnTo>
                  <a:pt x="36" y="305"/>
                </a:lnTo>
                <a:lnTo>
                  <a:pt x="36" y="312"/>
                </a:lnTo>
                <a:lnTo>
                  <a:pt x="22" y="312"/>
                </a:lnTo>
                <a:close/>
              </a:path>
            </a:pathLst>
          </a:custGeom>
          <a:solidFill>
            <a:schemeClr val="bg1"/>
          </a:solidFill>
          <a:ln w="6350" cmpd="sng">
            <a:solidFill>
              <a:schemeClr val="tx2"/>
            </a:solidFill>
            <a:round/>
            <a:headEnd/>
            <a:tailEnd/>
          </a:ln>
        </p:spPr>
        <p:txBody>
          <a:bodyPr/>
          <a:lstStyle/>
          <a:p>
            <a:endParaRPr lang="en-US"/>
          </a:p>
        </p:txBody>
      </p:sp>
      <p:sp>
        <p:nvSpPr>
          <p:cNvPr id="172" name="Freeform 170"/>
          <p:cNvSpPr>
            <a:spLocks/>
          </p:cNvSpPr>
          <p:nvPr/>
        </p:nvSpPr>
        <p:spPr bwMode="auto">
          <a:xfrm>
            <a:off x="4828676" y="3674910"/>
            <a:ext cx="215018" cy="345628"/>
          </a:xfrm>
          <a:custGeom>
            <a:avLst/>
            <a:gdLst>
              <a:gd name="T0" fmla="*/ 22 w 178"/>
              <a:gd name="T1" fmla="*/ 312 h 312"/>
              <a:gd name="T2" fmla="*/ 22 w 178"/>
              <a:gd name="T3" fmla="*/ 305 h 312"/>
              <a:gd name="T4" fmla="*/ 15 w 178"/>
              <a:gd name="T5" fmla="*/ 241 h 312"/>
              <a:gd name="T6" fmla="*/ 43 w 178"/>
              <a:gd name="T7" fmla="*/ 184 h 312"/>
              <a:gd name="T8" fmla="*/ 43 w 178"/>
              <a:gd name="T9" fmla="*/ 135 h 312"/>
              <a:gd name="T10" fmla="*/ 43 w 178"/>
              <a:gd name="T11" fmla="*/ 113 h 312"/>
              <a:gd name="T12" fmla="*/ 15 w 178"/>
              <a:gd name="T13" fmla="*/ 106 h 312"/>
              <a:gd name="T14" fmla="*/ 0 w 178"/>
              <a:gd name="T15" fmla="*/ 106 h 312"/>
              <a:gd name="T16" fmla="*/ 0 w 178"/>
              <a:gd name="T17" fmla="*/ 99 h 312"/>
              <a:gd name="T18" fmla="*/ 0 w 178"/>
              <a:gd name="T19" fmla="*/ 85 h 312"/>
              <a:gd name="T20" fmla="*/ 50 w 178"/>
              <a:gd name="T21" fmla="*/ 64 h 312"/>
              <a:gd name="T22" fmla="*/ 50 w 178"/>
              <a:gd name="T23" fmla="*/ 78 h 312"/>
              <a:gd name="T24" fmla="*/ 78 w 178"/>
              <a:gd name="T25" fmla="*/ 78 h 312"/>
              <a:gd name="T26" fmla="*/ 71 w 178"/>
              <a:gd name="T27" fmla="*/ 106 h 312"/>
              <a:gd name="T28" fmla="*/ 85 w 178"/>
              <a:gd name="T29" fmla="*/ 128 h 312"/>
              <a:gd name="T30" fmla="*/ 100 w 178"/>
              <a:gd name="T31" fmla="*/ 106 h 312"/>
              <a:gd name="T32" fmla="*/ 100 w 178"/>
              <a:gd name="T33" fmla="*/ 85 h 312"/>
              <a:gd name="T34" fmla="*/ 78 w 178"/>
              <a:gd name="T35" fmla="*/ 50 h 312"/>
              <a:gd name="T36" fmla="*/ 78 w 178"/>
              <a:gd name="T37" fmla="*/ 35 h 312"/>
              <a:gd name="T38" fmla="*/ 85 w 178"/>
              <a:gd name="T39" fmla="*/ 21 h 312"/>
              <a:gd name="T40" fmla="*/ 107 w 178"/>
              <a:gd name="T41" fmla="*/ 21 h 312"/>
              <a:gd name="T42" fmla="*/ 163 w 178"/>
              <a:gd name="T43" fmla="*/ 14 h 312"/>
              <a:gd name="T44" fmla="*/ 178 w 178"/>
              <a:gd name="T45" fmla="*/ 0 h 312"/>
              <a:gd name="T46" fmla="*/ 178 w 178"/>
              <a:gd name="T47" fmla="*/ 99 h 312"/>
              <a:gd name="T48" fmla="*/ 149 w 178"/>
              <a:gd name="T49" fmla="*/ 128 h 312"/>
              <a:gd name="T50" fmla="*/ 121 w 178"/>
              <a:gd name="T51" fmla="*/ 135 h 312"/>
              <a:gd name="T52" fmla="*/ 78 w 178"/>
              <a:gd name="T53" fmla="*/ 184 h 312"/>
              <a:gd name="T54" fmla="*/ 78 w 178"/>
              <a:gd name="T55" fmla="*/ 198 h 312"/>
              <a:gd name="T56" fmla="*/ 85 w 178"/>
              <a:gd name="T57" fmla="*/ 234 h 312"/>
              <a:gd name="T58" fmla="*/ 78 w 178"/>
              <a:gd name="T59" fmla="*/ 269 h 312"/>
              <a:gd name="T60" fmla="*/ 36 w 178"/>
              <a:gd name="T61" fmla="*/ 290 h 312"/>
              <a:gd name="T62" fmla="*/ 36 w 178"/>
              <a:gd name="T63" fmla="*/ 305 h 312"/>
              <a:gd name="T64" fmla="*/ 36 w 178"/>
              <a:gd name="T65" fmla="*/ 312 h 312"/>
              <a:gd name="T66" fmla="*/ 22 w 178"/>
              <a:gd name="T67" fmla="*/ 312 h 3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8"/>
              <a:gd name="T103" fmla="*/ 0 h 312"/>
              <a:gd name="T104" fmla="*/ 178 w 178"/>
              <a:gd name="T105" fmla="*/ 312 h 3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8" h="312">
                <a:moveTo>
                  <a:pt x="22" y="312"/>
                </a:moveTo>
                <a:lnTo>
                  <a:pt x="22" y="305"/>
                </a:lnTo>
                <a:lnTo>
                  <a:pt x="15" y="241"/>
                </a:lnTo>
                <a:lnTo>
                  <a:pt x="43" y="184"/>
                </a:lnTo>
                <a:lnTo>
                  <a:pt x="43" y="135"/>
                </a:lnTo>
                <a:lnTo>
                  <a:pt x="43" y="113"/>
                </a:lnTo>
                <a:lnTo>
                  <a:pt x="15" y="106"/>
                </a:lnTo>
                <a:lnTo>
                  <a:pt x="0" y="106"/>
                </a:lnTo>
                <a:lnTo>
                  <a:pt x="0" y="99"/>
                </a:lnTo>
                <a:lnTo>
                  <a:pt x="0" y="85"/>
                </a:lnTo>
                <a:lnTo>
                  <a:pt x="50" y="64"/>
                </a:lnTo>
                <a:lnTo>
                  <a:pt x="50" y="78"/>
                </a:lnTo>
                <a:lnTo>
                  <a:pt x="78" y="78"/>
                </a:lnTo>
                <a:lnTo>
                  <a:pt x="71" y="106"/>
                </a:lnTo>
                <a:lnTo>
                  <a:pt x="85" y="128"/>
                </a:lnTo>
                <a:lnTo>
                  <a:pt x="100" y="106"/>
                </a:lnTo>
                <a:lnTo>
                  <a:pt x="100" y="85"/>
                </a:lnTo>
                <a:lnTo>
                  <a:pt x="78" y="50"/>
                </a:lnTo>
                <a:lnTo>
                  <a:pt x="78" y="35"/>
                </a:lnTo>
                <a:lnTo>
                  <a:pt x="85" y="21"/>
                </a:lnTo>
                <a:lnTo>
                  <a:pt x="107" y="21"/>
                </a:lnTo>
                <a:lnTo>
                  <a:pt x="163" y="14"/>
                </a:lnTo>
                <a:lnTo>
                  <a:pt x="178" y="0"/>
                </a:lnTo>
                <a:lnTo>
                  <a:pt x="178" y="99"/>
                </a:lnTo>
                <a:lnTo>
                  <a:pt x="149" y="128"/>
                </a:lnTo>
                <a:lnTo>
                  <a:pt x="121" y="135"/>
                </a:lnTo>
                <a:lnTo>
                  <a:pt x="78" y="184"/>
                </a:lnTo>
                <a:lnTo>
                  <a:pt x="78" y="198"/>
                </a:lnTo>
                <a:lnTo>
                  <a:pt x="85" y="234"/>
                </a:lnTo>
                <a:lnTo>
                  <a:pt x="78" y="269"/>
                </a:lnTo>
                <a:lnTo>
                  <a:pt x="36" y="290"/>
                </a:lnTo>
                <a:lnTo>
                  <a:pt x="36" y="305"/>
                </a:lnTo>
                <a:lnTo>
                  <a:pt x="36" y="312"/>
                </a:lnTo>
                <a:lnTo>
                  <a:pt x="22" y="312"/>
                </a:lnTo>
                <a:close/>
              </a:path>
            </a:pathLst>
          </a:custGeom>
          <a:solidFill>
            <a:schemeClr val="bg1"/>
          </a:solidFill>
          <a:ln w="6350" cmpd="sng">
            <a:solidFill>
              <a:schemeClr val="tx2"/>
            </a:solidFill>
            <a:prstDash val="solid"/>
            <a:round/>
            <a:headEnd/>
            <a:tailEnd/>
          </a:ln>
        </p:spPr>
        <p:txBody>
          <a:bodyPr/>
          <a:lstStyle/>
          <a:p>
            <a:endParaRPr lang="en-US"/>
          </a:p>
        </p:txBody>
      </p:sp>
      <p:sp>
        <p:nvSpPr>
          <p:cNvPr id="173" name="Freeform 171"/>
          <p:cNvSpPr>
            <a:spLocks/>
          </p:cNvSpPr>
          <p:nvPr/>
        </p:nvSpPr>
        <p:spPr bwMode="auto">
          <a:xfrm>
            <a:off x="4880619" y="3651647"/>
            <a:ext cx="68854" cy="165060"/>
          </a:xfrm>
          <a:custGeom>
            <a:avLst/>
            <a:gdLst>
              <a:gd name="T0" fmla="*/ 7 w 57"/>
              <a:gd name="T1" fmla="*/ 0 h 149"/>
              <a:gd name="T2" fmla="*/ 28 w 57"/>
              <a:gd name="T3" fmla="*/ 0 h 149"/>
              <a:gd name="T4" fmla="*/ 35 w 57"/>
              <a:gd name="T5" fmla="*/ 7 h 149"/>
              <a:gd name="T6" fmla="*/ 42 w 57"/>
              <a:gd name="T7" fmla="*/ 42 h 149"/>
              <a:gd name="T8" fmla="*/ 35 w 57"/>
              <a:gd name="T9" fmla="*/ 49 h 149"/>
              <a:gd name="T10" fmla="*/ 35 w 57"/>
              <a:gd name="T11" fmla="*/ 71 h 149"/>
              <a:gd name="T12" fmla="*/ 57 w 57"/>
              <a:gd name="T13" fmla="*/ 106 h 149"/>
              <a:gd name="T14" fmla="*/ 57 w 57"/>
              <a:gd name="T15" fmla="*/ 127 h 149"/>
              <a:gd name="T16" fmla="*/ 42 w 57"/>
              <a:gd name="T17" fmla="*/ 149 h 149"/>
              <a:gd name="T18" fmla="*/ 28 w 57"/>
              <a:gd name="T19" fmla="*/ 127 h 149"/>
              <a:gd name="T20" fmla="*/ 35 w 57"/>
              <a:gd name="T21" fmla="*/ 99 h 149"/>
              <a:gd name="T22" fmla="*/ 7 w 57"/>
              <a:gd name="T23" fmla="*/ 99 h 149"/>
              <a:gd name="T24" fmla="*/ 7 w 57"/>
              <a:gd name="T25" fmla="*/ 85 h 149"/>
              <a:gd name="T26" fmla="*/ 0 w 57"/>
              <a:gd name="T27" fmla="*/ 85 h 149"/>
              <a:gd name="T28" fmla="*/ 7 w 57"/>
              <a:gd name="T29" fmla="*/ 49 h 149"/>
              <a:gd name="T30" fmla="*/ 7 w 57"/>
              <a:gd name="T31" fmla="*/ 42 h 149"/>
              <a:gd name="T32" fmla="*/ 28 w 57"/>
              <a:gd name="T33" fmla="*/ 21 h 149"/>
              <a:gd name="T34" fmla="*/ 7 w 57"/>
              <a:gd name="T35" fmla="*/ 0 h 1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
              <a:gd name="T55" fmla="*/ 0 h 149"/>
              <a:gd name="T56" fmla="*/ 57 w 57"/>
              <a:gd name="T57" fmla="*/ 149 h 1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 h="149">
                <a:moveTo>
                  <a:pt x="7" y="0"/>
                </a:moveTo>
                <a:lnTo>
                  <a:pt x="28" y="0"/>
                </a:lnTo>
                <a:lnTo>
                  <a:pt x="35" y="7"/>
                </a:lnTo>
                <a:lnTo>
                  <a:pt x="42" y="42"/>
                </a:lnTo>
                <a:lnTo>
                  <a:pt x="35" y="49"/>
                </a:lnTo>
                <a:lnTo>
                  <a:pt x="35" y="71"/>
                </a:lnTo>
                <a:lnTo>
                  <a:pt x="57" y="106"/>
                </a:lnTo>
                <a:lnTo>
                  <a:pt x="57" y="127"/>
                </a:lnTo>
                <a:lnTo>
                  <a:pt x="42" y="149"/>
                </a:lnTo>
                <a:lnTo>
                  <a:pt x="28" y="127"/>
                </a:lnTo>
                <a:lnTo>
                  <a:pt x="35" y="99"/>
                </a:lnTo>
                <a:lnTo>
                  <a:pt x="7" y="99"/>
                </a:lnTo>
                <a:lnTo>
                  <a:pt x="7" y="85"/>
                </a:lnTo>
                <a:lnTo>
                  <a:pt x="0" y="85"/>
                </a:lnTo>
                <a:lnTo>
                  <a:pt x="7" y="49"/>
                </a:lnTo>
                <a:lnTo>
                  <a:pt x="7" y="42"/>
                </a:lnTo>
                <a:lnTo>
                  <a:pt x="28" y="21"/>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174" name="Freeform 172"/>
          <p:cNvSpPr>
            <a:spLocks/>
          </p:cNvSpPr>
          <p:nvPr/>
        </p:nvSpPr>
        <p:spPr bwMode="auto">
          <a:xfrm>
            <a:off x="4880619" y="3651647"/>
            <a:ext cx="68854" cy="165060"/>
          </a:xfrm>
          <a:custGeom>
            <a:avLst/>
            <a:gdLst>
              <a:gd name="T0" fmla="*/ 7 w 57"/>
              <a:gd name="T1" fmla="*/ 0 h 149"/>
              <a:gd name="T2" fmla="*/ 28 w 57"/>
              <a:gd name="T3" fmla="*/ 0 h 149"/>
              <a:gd name="T4" fmla="*/ 35 w 57"/>
              <a:gd name="T5" fmla="*/ 7 h 149"/>
              <a:gd name="T6" fmla="*/ 42 w 57"/>
              <a:gd name="T7" fmla="*/ 42 h 149"/>
              <a:gd name="T8" fmla="*/ 35 w 57"/>
              <a:gd name="T9" fmla="*/ 49 h 149"/>
              <a:gd name="T10" fmla="*/ 35 w 57"/>
              <a:gd name="T11" fmla="*/ 71 h 149"/>
              <a:gd name="T12" fmla="*/ 57 w 57"/>
              <a:gd name="T13" fmla="*/ 106 h 149"/>
              <a:gd name="T14" fmla="*/ 57 w 57"/>
              <a:gd name="T15" fmla="*/ 127 h 149"/>
              <a:gd name="T16" fmla="*/ 42 w 57"/>
              <a:gd name="T17" fmla="*/ 149 h 149"/>
              <a:gd name="T18" fmla="*/ 28 w 57"/>
              <a:gd name="T19" fmla="*/ 127 h 149"/>
              <a:gd name="T20" fmla="*/ 35 w 57"/>
              <a:gd name="T21" fmla="*/ 99 h 149"/>
              <a:gd name="T22" fmla="*/ 7 w 57"/>
              <a:gd name="T23" fmla="*/ 99 h 149"/>
              <a:gd name="T24" fmla="*/ 7 w 57"/>
              <a:gd name="T25" fmla="*/ 85 h 149"/>
              <a:gd name="T26" fmla="*/ 0 w 57"/>
              <a:gd name="T27" fmla="*/ 85 h 149"/>
              <a:gd name="T28" fmla="*/ 7 w 57"/>
              <a:gd name="T29" fmla="*/ 49 h 149"/>
              <a:gd name="T30" fmla="*/ 7 w 57"/>
              <a:gd name="T31" fmla="*/ 42 h 149"/>
              <a:gd name="T32" fmla="*/ 28 w 57"/>
              <a:gd name="T33" fmla="*/ 21 h 149"/>
              <a:gd name="T34" fmla="*/ 7 w 57"/>
              <a:gd name="T35" fmla="*/ 0 h 1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
              <a:gd name="T55" fmla="*/ 0 h 149"/>
              <a:gd name="T56" fmla="*/ 57 w 57"/>
              <a:gd name="T57" fmla="*/ 149 h 1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 h="149">
                <a:moveTo>
                  <a:pt x="7" y="0"/>
                </a:moveTo>
                <a:lnTo>
                  <a:pt x="28" y="0"/>
                </a:lnTo>
                <a:lnTo>
                  <a:pt x="35" y="7"/>
                </a:lnTo>
                <a:lnTo>
                  <a:pt x="42" y="42"/>
                </a:lnTo>
                <a:lnTo>
                  <a:pt x="35" y="49"/>
                </a:lnTo>
                <a:lnTo>
                  <a:pt x="35" y="71"/>
                </a:lnTo>
                <a:lnTo>
                  <a:pt x="57" y="106"/>
                </a:lnTo>
                <a:lnTo>
                  <a:pt x="57" y="127"/>
                </a:lnTo>
                <a:lnTo>
                  <a:pt x="42" y="149"/>
                </a:lnTo>
                <a:lnTo>
                  <a:pt x="28" y="127"/>
                </a:lnTo>
                <a:lnTo>
                  <a:pt x="35" y="99"/>
                </a:lnTo>
                <a:lnTo>
                  <a:pt x="7" y="99"/>
                </a:lnTo>
                <a:lnTo>
                  <a:pt x="7" y="85"/>
                </a:lnTo>
                <a:lnTo>
                  <a:pt x="0" y="85"/>
                </a:lnTo>
                <a:lnTo>
                  <a:pt x="7" y="49"/>
                </a:lnTo>
                <a:lnTo>
                  <a:pt x="7" y="42"/>
                </a:lnTo>
                <a:lnTo>
                  <a:pt x="28" y="21"/>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75" name="Freeform 173"/>
          <p:cNvSpPr>
            <a:spLocks/>
          </p:cNvSpPr>
          <p:nvPr/>
        </p:nvSpPr>
        <p:spPr bwMode="auto">
          <a:xfrm>
            <a:off x="4717543" y="3784580"/>
            <a:ext cx="163076" cy="157305"/>
          </a:xfrm>
          <a:custGeom>
            <a:avLst/>
            <a:gdLst>
              <a:gd name="T0" fmla="*/ 71 w 135"/>
              <a:gd name="T1" fmla="*/ 135 h 142"/>
              <a:gd name="T2" fmla="*/ 92 w 135"/>
              <a:gd name="T3" fmla="*/ 135 h 142"/>
              <a:gd name="T4" fmla="*/ 107 w 135"/>
              <a:gd name="T5" fmla="*/ 142 h 142"/>
              <a:gd name="T6" fmla="*/ 135 w 135"/>
              <a:gd name="T7" fmla="*/ 92 h 142"/>
              <a:gd name="T8" fmla="*/ 135 w 135"/>
              <a:gd name="T9" fmla="*/ 36 h 142"/>
              <a:gd name="T10" fmla="*/ 135 w 135"/>
              <a:gd name="T11" fmla="*/ 14 h 142"/>
              <a:gd name="T12" fmla="*/ 107 w 135"/>
              <a:gd name="T13" fmla="*/ 7 h 142"/>
              <a:gd name="T14" fmla="*/ 92 w 135"/>
              <a:gd name="T15" fmla="*/ 7 h 142"/>
              <a:gd name="T16" fmla="*/ 92 w 135"/>
              <a:gd name="T17" fmla="*/ 0 h 142"/>
              <a:gd name="T18" fmla="*/ 71 w 135"/>
              <a:gd name="T19" fmla="*/ 7 h 142"/>
              <a:gd name="T20" fmla="*/ 64 w 135"/>
              <a:gd name="T21" fmla="*/ 14 h 142"/>
              <a:gd name="T22" fmla="*/ 29 w 135"/>
              <a:gd name="T23" fmla="*/ 50 h 142"/>
              <a:gd name="T24" fmla="*/ 0 w 135"/>
              <a:gd name="T25" fmla="*/ 50 h 142"/>
              <a:gd name="T26" fmla="*/ 22 w 135"/>
              <a:gd name="T27" fmla="*/ 78 h 142"/>
              <a:gd name="T28" fmla="*/ 43 w 135"/>
              <a:gd name="T29" fmla="*/ 99 h 142"/>
              <a:gd name="T30" fmla="*/ 50 w 135"/>
              <a:gd name="T31" fmla="*/ 121 h 142"/>
              <a:gd name="T32" fmla="*/ 71 w 135"/>
              <a:gd name="T33" fmla="*/ 135 h 1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5"/>
              <a:gd name="T52" fmla="*/ 0 h 142"/>
              <a:gd name="T53" fmla="*/ 135 w 135"/>
              <a:gd name="T54" fmla="*/ 142 h 1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5" h="142">
                <a:moveTo>
                  <a:pt x="71" y="135"/>
                </a:moveTo>
                <a:lnTo>
                  <a:pt x="92" y="135"/>
                </a:lnTo>
                <a:lnTo>
                  <a:pt x="107" y="142"/>
                </a:lnTo>
                <a:lnTo>
                  <a:pt x="135" y="92"/>
                </a:lnTo>
                <a:lnTo>
                  <a:pt x="135" y="36"/>
                </a:lnTo>
                <a:lnTo>
                  <a:pt x="135" y="14"/>
                </a:lnTo>
                <a:lnTo>
                  <a:pt x="107" y="7"/>
                </a:lnTo>
                <a:lnTo>
                  <a:pt x="92" y="7"/>
                </a:lnTo>
                <a:lnTo>
                  <a:pt x="92" y="0"/>
                </a:lnTo>
                <a:lnTo>
                  <a:pt x="71" y="7"/>
                </a:lnTo>
                <a:lnTo>
                  <a:pt x="64" y="14"/>
                </a:lnTo>
                <a:lnTo>
                  <a:pt x="29" y="50"/>
                </a:lnTo>
                <a:lnTo>
                  <a:pt x="0" y="50"/>
                </a:lnTo>
                <a:lnTo>
                  <a:pt x="22" y="78"/>
                </a:lnTo>
                <a:lnTo>
                  <a:pt x="43" y="99"/>
                </a:lnTo>
                <a:lnTo>
                  <a:pt x="50" y="121"/>
                </a:lnTo>
                <a:lnTo>
                  <a:pt x="71" y="135"/>
                </a:lnTo>
                <a:close/>
              </a:path>
            </a:pathLst>
          </a:custGeom>
          <a:solidFill>
            <a:schemeClr val="bg1"/>
          </a:solidFill>
          <a:ln w="6350" cmpd="sng">
            <a:solidFill>
              <a:schemeClr val="tx2"/>
            </a:solidFill>
            <a:round/>
            <a:headEnd/>
            <a:tailEnd/>
          </a:ln>
        </p:spPr>
        <p:txBody>
          <a:bodyPr/>
          <a:lstStyle/>
          <a:p>
            <a:endParaRPr lang="en-US"/>
          </a:p>
        </p:txBody>
      </p:sp>
      <p:sp>
        <p:nvSpPr>
          <p:cNvPr id="176" name="Freeform 174"/>
          <p:cNvSpPr>
            <a:spLocks/>
          </p:cNvSpPr>
          <p:nvPr/>
        </p:nvSpPr>
        <p:spPr bwMode="auto">
          <a:xfrm>
            <a:off x="4717543" y="3784580"/>
            <a:ext cx="163076" cy="157305"/>
          </a:xfrm>
          <a:custGeom>
            <a:avLst/>
            <a:gdLst>
              <a:gd name="T0" fmla="*/ 71 w 135"/>
              <a:gd name="T1" fmla="*/ 135 h 142"/>
              <a:gd name="T2" fmla="*/ 92 w 135"/>
              <a:gd name="T3" fmla="*/ 135 h 142"/>
              <a:gd name="T4" fmla="*/ 107 w 135"/>
              <a:gd name="T5" fmla="*/ 142 h 142"/>
              <a:gd name="T6" fmla="*/ 135 w 135"/>
              <a:gd name="T7" fmla="*/ 92 h 142"/>
              <a:gd name="T8" fmla="*/ 135 w 135"/>
              <a:gd name="T9" fmla="*/ 36 h 142"/>
              <a:gd name="T10" fmla="*/ 135 w 135"/>
              <a:gd name="T11" fmla="*/ 14 h 142"/>
              <a:gd name="T12" fmla="*/ 107 w 135"/>
              <a:gd name="T13" fmla="*/ 7 h 142"/>
              <a:gd name="T14" fmla="*/ 92 w 135"/>
              <a:gd name="T15" fmla="*/ 7 h 142"/>
              <a:gd name="T16" fmla="*/ 92 w 135"/>
              <a:gd name="T17" fmla="*/ 0 h 142"/>
              <a:gd name="T18" fmla="*/ 71 w 135"/>
              <a:gd name="T19" fmla="*/ 7 h 142"/>
              <a:gd name="T20" fmla="*/ 64 w 135"/>
              <a:gd name="T21" fmla="*/ 14 h 142"/>
              <a:gd name="T22" fmla="*/ 29 w 135"/>
              <a:gd name="T23" fmla="*/ 50 h 142"/>
              <a:gd name="T24" fmla="*/ 0 w 135"/>
              <a:gd name="T25" fmla="*/ 50 h 142"/>
              <a:gd name="T26" fmla="*/ 22 w 135"/>
              <a:gd name="T27" fmla="*/ 78 h 142"/>
              <a:gd name="T28" fmla="*/ 43 w 135"/>
              <a:gd name="T29" fmla="*/ 99 h 142"/>
              <a:gd name="T30" fmla="*/ 50 w 135"/>
              <a:gd name="T31" fmla="*/ 121 h 142"/>
              <a:gd name="T32" fmla="*/ 71 w 135"/>
              <a:gd name="T33" fmla="*/ 135 h 1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5"/>
              <a:gd name="T52" fmla="*/ 0 h 142"/>
              <a:gd name="T53" fmla="*/ 135 w 135"/>
              <a:gd name="T54" fmla="*/ 142 h 1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5" h="142">
                <a:moveTo>
                  <a:pt x="71" y="135"/>
                </a:moveTo>
                <a:lnTo>
                  <a:pt x="92" y="135"/>
                </a:lnTo>
                <a:lnTo>
                  <a:pt x="107" y="142"/>
                </a:lnTo>
                <a:lnTo>
                  <a:pt x="135" y="92"/>
                </a:lnTo>
                <a:lnTo>
                  <a:pt x="135" y="36"/>
                </a:lnTo>
                <a:lnTo>
                  <a:pt x="135" y="14"/>
                </a:lnTo>
                <a:lnTo>
                  <a:pt x="107" y="7"/>
                </a:lnTo>
                <a:lnTo>
                  <a:pt x="92" y="7"/>
                </a:lnTo>
                <a:lnTo>
                  <a:pt x="92" y="0"/>
                </a:lnTo>
                <a:lnTo>
                  <a:pt x="71" y="7"/>
                </a:lnTo>
                <a:lnTo>
                  <a:pt x="64" y="14"/>
                </a:lnTo>
                <a:lnTo>
                  <a:pt x="29" y="50"/>
                </a:lnTo>
                <a:lnTo>
                  <a:pt x="0" y="50"/>
                </a:lnTo>
                <a:lnTo>
                  <a:pt x="22" y="78"/>
                </a:lnTo>
                <a:lnTo>
                  <a:pt x="43" y="99"/>
                </a:lnTo>
                <a:lnTo>
                  <a:pt x="50" y="121"/>
                </a:lnTo>
                <a:lnTo>
                  <a:pt x="71" y="135"/>
                </a:lnTo>
                <a:close/>
              </a:path>
            </a:pathLst>
          </a:custGeom>
          <a:solidFill>
            <a:schemeClr val="bg1"/>
          </a:solidFill>
          <a:ln w="6350" cmpd="sng">
            <a:solidFill>
              <a:schemeClr val="tx2"/>
            </a:solidFill>
            <a:prstDash val="solid"/>
            <a:round/>
            <a:headEnd/>
            <a:tailEnd/>
          </a:ln>
        </p:spPr>
        <p:txBody>
          <a:bodyPr/>
          <a:lstStyle/>
          <a:p>
            <a:endParaRPr lang="en-US"/>
          </a:p>
        </p:txBody>
      </p:sp>
      <p:sp>
        <p:nvSpPr>
          <p:cNvPr id="177" name="Freeform 175"/>
          <p:cNvSpPr>
            <a:spLocks/>
          </p:cNvSpPr>
          <p:nvPr/>
        </p:nvSpPr>
        <p:spPr bwMode="auto">
          <a:xfrm>
            <a:off x="4537556" y="3934130"/>
            <a:ext cx="334606" cy="274729"/>
          </a:xfrm>
          <a:custGeom>
            <a:avLst/>
            <a:gdLst>
              <a:gd name="T0" fmla="*/ 220 w 277"/>
              <a:gd name="T1" fmla="*/ 0 h 248"/>
              <a:gd name="T2" fmla="*/ 192 w 277"/>
              <a:gd name="T3" fmla="*/ 21 h 248"/>
              <a:gd name="T4" fmla="*/ 149 w 277"/>
              <a:gd name="T5" fmla="*/ 56 h 248"/>
              <a:gd name="T6" fmla="*/ 135 w 277"/>
              <a:gd name="T7" fmla="*/ 56 h 248"/>
              <a:gd name="T8" fmla="*/ 114 w 277"/>
              <a:gd name="T9" fmla="*/ 56 h 248"/>
              <a:gd name="T10" fmla="*/ 93 w 277"/>
              <a:gd name="T11" fmla="*/ 78 h 248"/>
              <a:gd name="T12" fmla="*/ 71 w 277"/>
              <a:gd name="T13" fmla="*/ 92 h 248"/>
              <a:gd name="T14" fmla="*/ 64 w 277"/>
              <a:gd name="T15" fmla="*/ 78 h 248"/>
              <a:gd name="T16" fmla="*/ 71 w 277"/>
              <a:gd name="T17" fmla="*/ 56 h 248"/>
              <a:gd name="T18" fmla="*/ 50 w 277"/>
              <a:gd name="T19" fmla="*/ 49 h 248"/>
              <a:gd name="T20" fmla="*/ 50 w 277"/>
              <a:gd name="T21" fmla="*/ 127 h 248"/>
              <a:gd name="T22" fmla="*/ 43 w 277"/>
              <a:gd name="T23" fmla="*/ 134 h 248"/>
              <a:gd name="T24" fmla="*/ 22 w 277"/>
              <a:gd name="T25" fmla="*/ 134 h 248"/>
              <a:gd name="T26" fmla="*/ 8 w 277"/>
              <a:gd name="T27" fmla="*/ 127 h 248"/>
              <a:gd name="T28" fmla="*/ 0 w 277"/>
              <a:gd name="T29" fmla="*/ 113 h 248"/>
              <a:gd name="T30" fmla="*/ 0 w 277"/>
              <a:gd name="T31" fmla="*/ 127 h 248"/>
              <a:gd name="T32" fmla="*/ 0 w 277"/>
              <a:gd name="T33" fmla="*/ 134 h 248"/>
              <a:gd name="T34" fmla="*/ 22 w 277"/>
              <a:gd name="T35" fmla="*/ 184 h 248"/>
              <a:gd name="T36" fmla="*/ 29 w 277"/>
              <a:gd name="T37" fmla="*/ 205 h 248"/>
              <a:gd name="T38" fmla="*/ 22 w 277"/>
              <a:gd name="T39" fmla="*/ 205 h 248"/>
              <a:gd name="T40" fmla="*/ 29 w 277"/>
              <a:gd name="T41" fmla="*/ 234 h 248"/>
              <a:gd name="T42" fmla="*/ 29 w 277"/>
              <a:gd name="T43" fmla="*/ 226 h 248"/>
              <a:gd name="T44" fmla="*/ 43 w 277"/>
              <a:gd name="T45" fmla="*/ 248 h 248"/>
              <a:gd name="T46" fmla="*/ 50 w 277"/>
              <a:gd name="T47" fmla="*/ 248 h 248"/>
              <a:gd name="T48" fmla="*/ 93 w 277"/>
              <a:gd name="T49" fmla="*/ 226 h 248"/>
              <a:gd name="T50" fmla="*/ 135 w 277"/>
              <a:gd name="T51" fmla="*/ 234 h 248"/>
              <a:gd name="T52" fmla="*/ 171 w 277"/>
              <a:gd name="T53" fmla="*/ 226 h 248"/>
              <a:gd name="T54" fmla="*/ 199 w 277"/>
              <a:gd name="T55" fmla="*/ 205 h 248"/>
              <a:gd name="T56" fmla="*/ 234 w 277"/>
              <a:gd name="T57" fmla="*/ 163 h 248"/>
              <a:gd name="T58" fmla="*/ 256 w 277"/>
              <a:gd name="T59" fmla="*/ 134 h 248"/>
              <a:gd name="T60" fmla="*/ 263 w 277"/>
              <a:gd name="T61" fmla="*/ 127 h 248"/>
              <a:gd name="T62" fmla="*/ 277 w 277"/>
              <a:gd name="T63" fmla="*/ 92 h 248"/>
              <a:gd name="T64" fmla="*/ 277 w 277"/>
              <a:gd name="T65" fmla="*/ 78 h 248"/>
              <a:gd name="T66" fmla="*/ 263 w 277"/>
              <a:gd name="T67" fmla="*/ 78 h 248"/>
              <a:gd name="T68" fmla="*/ 256 w 277"/>
              <a:gd name="T69" fmla="*/ 92 h 248"/>
              <a:gd name="T70" fmla="*/ 241 w 277"/>
              <a:gd name="T71" fmla="*/ 92 h 248"/>
              <a:gd name="T72" fmla="*/ 256 w 277"/>
              <a:gd name="T73" fmla="*/ 71 h 248"/>
              <a:gd name="T74" fmla="*/ 263 w 277"/>
              <a:gd name="T75" fmla="*/ 71 h 248"/>
              <a:gd name="T76" fmla="*/ 256 w 277"/>
              <a:gd name="T77" fmla="*/ 7 h 248"/>
              <a:gd name="T78" fmla="*/ 241 w 277"/>
              <a:gd name="T79" fmla="*/ 0 h 248"/>
              <a:gd name="T80" fmla="*/ 220 w 277"/>
              <a:gd name="T81" fmla="*/ 0 h 2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7"/>
              <a:gd name="T124" fmla="*/ 0 h 248"/>
              <a:gd name="T125" fmla="*/ 277 w 277"/>
              <a:gd name="T126" fmla="*/ 248 h 2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7" h="248">
                <a:moveTo>
                  <a:pt x="220" y="0"/>
                </a:moveTo>
                <a:lnTo>
                  <a:pt x="192" y="21"/>
                </a:lnTo>
                <a:lnTo>
                  <a:pt x="149" y="56"/>
                </a:lnTo>
                <a:lnTo>
                  <a:pt x="135" y="56"/>
                </a:lnTo>
                <a:lnTo>
                  <a:pt x="114" y="56"/>
                </a:lnTo>
                <a:lnTo>
                  <a:pt x="93" y="78"/>
                </a:lnTo>
                <a:lnTo>
                  <a:pt x="71" y="92"/>
                </a:lnTo>
                <a:lnTo>
                  <a:pt x="64" y="78"/>
                </a:lnTo>
                <a:lnTo>
                  <a:pt x="71" y="56"/>
                </a:lnTo>
                <a:lnTo>
                  <a:pt x="50" y="49"/>
                </a:lnTo>
                <a:lnTo>
                  <a:pt x="50" y="127"/>
                </a:lnTo>
                <a:lnTo>
                  <a:pt x="43" y="134"/>
                </a:lnTo>
                <a:lnTo>
                  <a:pt x="22" y="134"/>
                </a:lnTo>
                <a:lnTo>
                  <a:pt x="8" y="127"/>
                </a:lnTo>
                <a:lnTo>
                  <a:pt x="0" y="113"/>
                </a:lnTo>
                <a:lnTo>
                  <a:pt x="0" y="127"/>
                </a:lnTo>
                <a:lnTo>
                  <a:pt x="0" y="134"/>
                </a:lnTo>
                <a:lnTo>
                  <a:pt x="22" y="184"/>
                </a:lnTo>
                <a:lnTo>
                  <a:pt x="29" y="205"/>
                </a:lnTo>
                <a:lnTo>
                  <a:pt x="22" y="205"/>
                </a:lnTo>
                <a:lnTo>
                  <a:pt x="29" y="234"/>
                </a:lnTo>
                <a:lnTo>
                  <a:pt x="29" y="226"/>
                </a:lnTo>
                <a:lnTo>
                  <a:pt x="43" y="248"/>
                </a:lnTo>
                <a:lnTo>
                  <a:pt x="50" y="248"/>
                </a:lnTo>
                <a:lnTo>
                  <a:pt x="93" y="226"/>
                </a:lnTo>
                <a:lnTo>
                  <a:pt x="135" y="234"/>
                </a:lnTo>
                <a:lnTo>
                  <a:pt x="171" y="226"/>
                </a:lnTo>
                <a:lnTo>
                  <a:pt x="199" y="205"/>
                </a:lnTo>
                <a:lnTo>
                  <a:pt x="234" y="163"/>
                </a:lnTo>
                <a:lnTo>
                  <a:pt x="256" y="134"/>
                </a:lnTo>
                <a:lnTo>
                  <a:pt x="263" y="127"/>
                </a:lnTo>
                <a:lnTo>
                  <a:pt x="277" y="92"/>
                </a:lnTo>
                <a:lnTo>
                  <a:pt x="277" y="78"/>
                </a:lnTo>
                <a:lnTo>
                  <a:pt x="263" y="78"/>
                </a:lnTo>
                <a:lnTo>
                  <a:pt x="256" y="92"/>
                </a:lnTo>
                <a:lnTo>
                  <a:pt x="241" y="92"/>
                </a:lnTo>
                <a:lnTo>
                  <a:pt x="256" y="71"/>
                </a:lnTo>
                <a:lnTo>
                  <a:pt x="263" y="71"/>
                </a:lnTo>
                <a:lnTo>
                  <a:pt x="256" y="7"/>
                </a:lnTo>
                <a:lnTo>
                  <a:pt x="241" y="0"/>
                </a:lnTo>
                <a:lnTo>
                  <a:pt x="220" y="0"/>
                </a:lnTo>
                <a:close/>
              </a:path>
            </a:pathLst>
          </a:custGeom>
          <a:solidFill>
            <a:schemeClr val="bg1"/>
          </a:solidFill>
          <a:ln w="6350" cmpd="sng">
            <a:solidFill>
              <a:schemeClr val="tx2"/>
            </a:solidFill>
            <a:round/>
            <a:headEnd/>
            <a:tailEnd/>
          </a:ln>
        </p:spPr>
        <p:txBody>
          <a:bodyPr/>
          <a:lstStyle/>
          <a:p>
            <a:endParaRPr lang="en-US"/>
          </a:p>
        </p:txBody>
      </p:sp>
      <p:sp>
        <p:nvSpPr>
          <p:cNvPr id="178" name="Freeform 176"/>
          <p:cNvSpPr>
            <a:spLocks/>
          </p:cNvSpPr>
          <p:nvPr/>
        </p:nvSpPr>
        <p:spPr bwMode="auto">
          <a:xfrm>
            <a:off x="4537556" y="3934130"/>
            <a:ext cx="334606" cy="274729"/>
          </a:xfrm>
          <a:custGeom>
            <a:avLst/>
            <a:gdLst>
              <a:gd name="T0" fmla="*/ 220 w 277"/>
              <a:gd name="T1" fmla="*/ 0 h 248"/>
              <a:gd name="T2" fmla="*/ 192 w 277"/>
              <a:gd name="T3" fmla="*/ 21 h 248"/>
              <a:gd name="T4" fmla="*/ 149 w 277"/>
              <a:gd name="T5" fmla="*/ 56 h 248"/>
              <a:gd name="T6" fmla="*/ 135 w 277"/>
              <a:gd name="T7" fmla="*/ 56 h 248"/>
              <a:gd name="T8" fmla="*/ 114 w 277"/>
              <a:gd name="T9" fmla="*/ 56 h 248"/>
              <a:gd name="T10" fmla="*/ 93 w 277"/>
              <a:gd name="T11" fmla="*/ 78 h 248"/>
              <a:gd name="T12" fmla="*/ 71 w 277"/>
              <a:gd name="T13" fmla="*/ 92 h 248"/>
              <a:gd name="T14" fmla="*/ 64 w 277"/>
              <a:gd name="T15" fmla="*/ 78 h 248"/>
              <a:gd name="T16" fmla="*/ 71 w 277"/>
              <a:gd name="T17" fmla="*/ 56 h 248"/>
              <a:gd name="T18" fmla="*/ 50 w 277"/>
              <a:gd name="T19" fmla="*/ 49 h 248"/>
              <a:gd name="T20" fmla="*/ 50 w 277"/>
              <a:gd name="T21" fmla="*/ 127 h 248"/>
              <a:gd name="T22" fmla="*/ 43 w 277"/>
              <a:gd name="T23" fmla="*/ 134 h 248"/>
              <a:gd name="T24" fmla="*/ 22 w 277"/>
              <a:gd name="T25" fmla="*/ 134 h 248"/>
              <a:gd name="T26" fmla="*/ 8 w 277"/>
              <a:gd name="T27" fmla="*/ 127 h 248"/>
              <a:gd name="T28" fmla="*/ 0 w 277"/>
              <a:gd name="T29" fmla="*/ 113 h 248"/>
              <a:gd name="T30" fmla="*/ 0 w 277"/>
              <a:gd name="T31" fmla="*/ 127 h 248"/>
              <a:gd name="T32" fmla="*/ 0 w 277"/>
              <a:gd name="T33" fmla="*/ 134 h 248"/>
              <a:gd name="T34" fmla="*/ 22 w 277"/>
              <a:gd name="T35" fmla="*/ 184 h 248"/>
              <a:gd name="T36" fmla="*/ 29 w 277"/>
              <a:gd name="T37" fmla="*/ 205 h 248"/>
              <a:gd name="T38" fmla="*/ 22 w 277"/>
              <a:gd name="T39" fmla="*/ 205 h 248"/>
              <a:gd name="T40" fmla="*/ 29 w 277"/>
              <a:gd name="T41" fmla="*/ 234 h 248"/>
              <a:gd name="T42" fmla="*/ 29 w 277"/>
              <a:gd name="T43" fmla="*/ 226 h 248"/>
              <a:gd name="T44" fmla="*/ 43 w 277"/>
              <a:gd name="T45" fmla="*/ 248 h 248"/>
              <a:gd name="T46" fmla="*/ 50 w 277"/>
              <a:gd name="T47" fmla="*/ 248 h 248"/>
              <a:gd name="T48" fmla="*/ 93 w 277"/>
              <a:gd name="T49" fmla="*/ 226 h 248"/>
              <a:gd name="T50" fmla="*/ 135 w 277"/>
              <a:gd name="T51" fmla="*/ 234 h 248"/>
              <a:gd name="T52" fmla="*/ 171 w 277"/>
              <a:gd name="T53" fmla="*/ 226 h 248"/>
              <a:gd name="T54" fmla="*/ 199 w 277"/>
              <a:gd name="T55" fmla="*/ 205 h 248"/>
              <a:gd name="T56" fmla="*/ 234 w 277"/>
              <a:gd name="T57" fmla="*/ 163 h 248"/>
              <a:gd name="T58" fmla="*/ 256 w 277"/>
              <a:gd name="T59" fmla="*/ 134 h 248"/>
              <a:gd name="T60" fmla="*/ 263 w 277"/>
              <a:gd name="T61" fmla="*/ 127 h 248"/>
              <a:gd name="T62" fmla="*/ 277 w 277"/>
              <a:gd name="T63" fmla="*/ 92 h 248"/>
              <a:gd name="T64" fmla="*/ 277 w 277"/>
              <a:gd name="T65" fmla="*/ 78 h 248"/>
              <a:gd name="T66" fmla="*/ 263 w 277"/>
              <a:gd name="T67" fmla="*/ 78 h 248"/>
              <a:gd name="T68" fmla="*/ 256 w 277"/>
              <a:gd name="T69" fmla="*/ 92 h 248"/>
              <a:gd name="T70" fmla="*/ 241 w 277"/>
              <a:gd name="T71" fmla="*/ 92 h 248"/>
              <a:gd name="T72" fmla="*/ 256 w 277"/>
              <a:gd name="T73" fmla="*/ 71 h 248"/>
              <a:gd name="T74" fmla="*/ 263 w 277"/>
              <a:gd name="T75" fmla="*/ 71 h 248"/>
              <a:gd name="T76" fmla="*/ 256 w 277"/>
              <a:gd name="T77" fmla="*/ 7 h 248"/>
              <a:gd name="T78" fmla="*/ 241 w 277"/>
              <a:gd name="T79" fmla="*/ 0 h 248"/>
              <a:gd name="T80" fmla="*/ 220 w 277"/>
              <a:gd name="T81" fmla="*/ 0 h 2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7"/>
              <a:gd name="T124" fmla="*/ 0 h 248"/>
              <a:gd name="T125" fmla="*/ 277 w 277"/>
              <a:gd name="T126" fmla="*/ 248 h 2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7" h="248">
                <a:moveTo>
                  <a:pt x="220" y="0"/>
                </a:moveTo>
                <a:lnTo>
                  <a:pt x="192" y="21"/>
                </a:lnTo>
                <a:lnTo>
                  <a:pt x="149" y="56"/>
                </a:lnTo>
                <a:lnTo>
                  <a:pt x="135" y="56"/>
                </a:lnTo>
                <a:lnTo>
                  <a:pt x="114" y="56"/>
                </a:lnTo>
                <a:lnTo>
                  <a:pt x="93" y="78"/>
                </a:lnTo>
                <a:lnTo>
                  <a:pt x="71" y="92"/>
                </a:lnTo>
                <a:lnTo>
                  <a:pt x="64" y="78"/>
                </a:lnTo>
                <a:lnTo>
                  <a:pt x="71" y="56"/>
                </a:lnTo>
                <a:lnTo>
                  <a:pt x="50" y="49"/>
                </a:lnTo>
                <a:lnTo>
                  <a:pt x="50" y="127"/>
                </a:lnTo>
                <a:lnTo>
                  <a:pt x="43" y="134"/>
                </a:lnTo>
                <a:lnTo>
                  <a:pt x="22" y="134"/>
                </a:lnTo>
                <a:lnTo>
                  <a:pt x="8" y="127"/>
                </a:lnTo>
                <a:lnTo>
                  <a:pt x="0" y="113"/>
                </a:lnTo>
                <a:lnTo>
                  <a:pt x="0" y="127"/>
                </a:lnTo>
                <a:lnTo>
                  <a:pt x="0" y="134"/>
                </a:lnTo>
                <a:lnTo>
                  <a:pt x="22" y="184"/>
                </a:lnTo>
                <a:lnTo>
                  <a:pt x="29" y="205"/>
                </a:lnTo>
                <a:lnTo>
                  <a:pt x="22" y="205"/>
                </a:lnTo>
                <a:lnTo>
                  <a:pt x="29" y="234"/>
                </a:lnTo>
                <a:lnTo>
                  <a:pt x="29" y="226"/>
                </a:lnTo>
                <a:lnTo>
                  <a:pt x="43" y="248"/>
                </a:lnTo>
                <a:lnTo>
                  <a:pt x="50" y="248"/>
                </a:lnTo>
                <a:lnTo>
                  <a:pt x="93" y="226"/>
                </a:lnTo>
                <a:lnTo>
                  <a:pt x="135" y="234"/>
                </a:lnTo>
                <a:lnTo>
                  <a:pt x="171" y="226"/>
                </a:lnTo>
                <a:lnTo>
                  <a:pt x="199" y="205"/>
                </a:lnTo>
                <a:lnTo>
                  <a:pt x="234" y="163"/>
                </a:lnTo>
                <a:lnTo>
                  <a:pt x="256" y="134"/>
                </a:lnTo>
                <a:lnTo>
                  <a:pt x="263" y="127"/>
                </a:lnTo>
                <a:lnTo>
                  <a:pt x="277" y="92"/>
                </a:lnTo>
                <a:lnTo>
                  <a:pt x="277" y="78"/>
                </a:lnTo>
                <a:lnTo>
                  <a:pt x="263" y="78"/>
                </a:lnTo>
                <a:lnTo>
                  <a:pt x="256" y="92"/>
                </a:lnTo>
                <a:lnTo>
                  <a:pt x="241" y="92"/>
                </a:lnTo>
                <a:lnTo>
                  <a:pt x="256" y="71"/>
                </a:lnTo>
                <a:lnTo>
                  <a:pt x="263" y="71"/>
                </a:lnTo>
                <a:lnTo>
                  <a:pt x="256" y="7"/>
                </a:lnTo>
                <a:lnTo>
                  <a:pt x="241" y="0"/>
                </a:lnTo>
                <a:lnTo>
                  <a:pt x="22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79" name="Freeform 177"/>
          <p:cNvSpPr>
            <a:spLocks/>
          </p:cNvSpPr>
          <p:nvPr/>
        </p:nvSpPr>
        <p:spPr bwMode="auto">
          <a:xfrm>
            <a:off x="4434879" y="3816706"/>
            <a:ext cx="282664" cy="265867"/>
          </a:xfrm>
          <a:custGeom>
            <a:avLst/>
            <a:gdLst>
              <a:gd name="T0" fmla="*/ 135 w 234"/>
              <a:gd name="T1" fmla="*/ 155 h 240"/>
              <a:gd name="T2" fmla="*/ 135 w 234"/>
              <a:gd name="T3" fmla="*/ 233 h 240"/>
              <a:gd name="T4" fmla="*/ 128 w 234"/>
              <a:gd name="T5" fmla="*/ 240 h 240"/>
              <a:gd name="T6" fmla="*/ 107 w 234"/>
              <a:gd name="T7" fmla="*/ 240 h 240"/>
              <a:gd name="T8" fmla="*/ 93 w 234"/>
              <a:gd name="T9" fmla="*/ 233 h 240"/>
              <a:gd name="T10" fmla="*/ 85 w 234"/>
              <a:gd name="T11" fmla="*/ 219 h 240"/>
              <a:gd name="T12" fmla="*/ 85 w 234"/>
              <a:gd name="T13" fmla="*/ 233 h 240"/>
              <a:gd name="T14" fmla="*/ 64 w 234"/>
              <a:gd name="T15" fmla="*/ 212 h 240"/>
              <a:gd name="T16" fmla="*/ 50 w 234"/>
              <a:gd name="T17" fmla="*/ 134 h 240"/>
              <a:gd name="T18" fmla="*/ 50 w 234"/>
              <a:gd name="T19" fmla="*/ 106 h 240"/>
              <a:gd name="T20" fmla="*/ 0 w 234"/>
              <a:gd name="T21" fmla="*/ 21 h 240"/>
              <a:gd name="T22" fmla="*/ 0 w 234"/>
              <a:gd name="T23" fmla="*/ 7 h 240"/>
              <a:gd name="T24" fmla="*/ 29 w 234"/>
              <a:gd name="T25" fmla="*/ 0 h 240"/>
              <a:gd name="T26" fmla="*/ 43 w 234"/>
              <a:gd name="T27" fmla="*/ 7 h 240"/>
              <a:gd name="T28" fmla="*/ 114 w 234"/>
              <a:gd name="T29" fmla="*/ 7 h 240"/>
              <a:gd name="T30" fmla="*/ 128 w 234"/>
              <a:gd name="T31" fmla="*/ 21 h 240"/>
              <a:gd name="T32" fmla="*/ 171 w 234"/>
              <a:gd name="T33" fmla="*/ 21 h 240"/>
              <a:gd name="T34" fmla="*/ 199 w 234"/>
              <a:gd name="T35" fmla="*/ 7 h 240"/>
              <a:gd name="T36" fmla="*/ 213 w 234"/>
              <a:gd name="T37" fmla="*/ 7 h 240"/>
              <a:gd name="T38" fmla="*/ 234 w 234"/>
              <a:gd name="T39" fmla="*/ 21 h 240"/>
              <a:gd name="T40" fmla="*/ 213 w 234"/>
              <a:gd name="T41" fmla="*/ 21 h 240"/>
              <a:gd name="T42" fmla="*/ 199 w 234"/>
              <a:gd name="T43" fmla="*/ 28 h 240"/>
              <a:gd name="T44" fmla="*/ 199 w 234"/>
              <a:gd name="T45" fmla="*/ 21 h 240"/>
              <a:gd name="T46" fmla="*/ 156 w 234"/>
              <a:gd name="T47" fmla="*/ 28 h 240"/>
              <a:gd name="T48" fmla="*/ 156 w 234"/>
              <a:gd name="T49" fmla="*/ 92 h 240"/>
              <a:gd name="T50" fmla="*/ 135 w 234"/>
              <a:gd name="T51" fmla="*/ 106 h 240"/>
              <a:gd name="T52" fmla="*/ 135 w 234"/>
              <a:gd name="T53" fmla="*/ 155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34"/>
              <a:gd name="T82" fmla="*/ 0 h 240"/>
              <a:gd name="T83" fmla="*/ 234 w 234"/>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34" h="240">
                <a:moveTo>
                  <a:pt x="135" y="155"/>
                </a:moveTo>
                <a:lnTo>
                  <a:pt x="135" y="233"/>
                </a:lnTo>
                <a:lnTo>
                  <a:pt x="128" y="240"/>
                </a:lnTo>
                <a:lnTo>
                  <a:pt x="107" y="240"/>
                </a:lnTo>
                <a:lnTo>
                  <a:pt x="93" y="233"/>
                </a:lnTo>
                <a:lnTo>
                  <a:pt x="85" y="219"/>
                </a:lnTo>
                <a:lnTo>
                  <a:pt x="85" y="233"/>
                </a:lnTo>
                <a:lnTo>
                  <a:pt x="64" y="212"/>
                </a:lnTo>
                <a:lnTo>
                  <a:pt x="50" y="134"/>
                </a:lnTo>
                <a:lnTo>
                  <a:pt x="50" y="106"/>
                </a:lnTo>
                <a:lnTo>
                  <a:pt x="0" y="21"/>
                </a:lnTo>
                <a:lnTo>
                  <a:pt x="0" y="7"/>
                </a:lnTo>
                <a:lnTo>
                  <a:pt x="29" y="0"/>
                </a:lnTo>
                <a:lnTo>
                  <a:pt x="43" y="7"/>
                </a:lnTo>
                <a:lnTo>
                  <a:pt x="114" y="7"/>
                </a:lnTo>
                <a:lnTo>
                  <a:pt x="128" y="21"/>
                </a:lnTo>
                <a:lnTo>
                  <a:pt x="171" y="21"/>
                </a:lnTo>
                <a:lnTo>
                  <a:pt x="199" y="7"/>
                </a:lnTo>
                <a:lnTo>
                  <a:pt x="213" y="7"/>
                </a:lnTo>
                <a:lnTo>
                  <a:pt x="234" y="21"/>
                </a:lnTo>
                <a:lnTo>
                  <a:pt x="213" y="21"/>
                </a:lnTo>
                <a:lnTo>
                  <a:pt x="199" y="28"/>
                </a:lnTo>
                <a:lnTo>
                  <a:pt x="199" y="21"/>
                </a:lnTo>
                <a:lnTo>
                  <a:pt x="156" y="28"/>
                </a:lnTo>
                <a:lnTo>
                  <a:pt x="156" y="92"/>
                </a:lnTo>
                <a:lnTo>
                  <a:pt x="135" y="106"/>
                </a:lnTo>
                <a:lnTo>
                  <a:pt x="135" y="155"/>
                </a:lnTo>
                <a:close/>
              </a:path>
            </a:pathLst>
          </a:custGeom>
          <a:solidFill>
            <a:schemeClr val="bg1"/>
          </a:solidFill>
          <a:ln w="6350" cmpd="sng">
            <a:solidFill>
              <a:schemeClr val="tx2"/>
            </a:solidFill>
            <a:round/>
            <a:headEnd/>
            <a:tailEnd/>
          </a:ln>
        </p:spPr>
        <p:txBody>
          <a:bodyPr/>
          <a:lstStyle/>
          <a:p>
            <a:endParaRPr lang="en-US"/>
          </a:p>
        </p:txBody>
      </p:sp>
      <p:sp>
        <p:nvSpPr>
          <p:cNvPr id="180" name="Freeform 178"/>
          <p:cNvSpPr>
            <a:spLocks/>
          </p:cNvSpPr>
          <p:nvPr/>
        </p:nvSpPr>
        <p:spPr bwMode="auto">
          <a:xfrm>
            <a:off x="4434879" y="3816706"/>
            <a:ext cx="282664" cy="265867"/>
          </a:xfrm>
          <a:custGeom>
            <a:avLst/>
            <a:gdLst>
              <a:gd name="T0" fmla="*/ 135 w 234"/>
              <a:gd name="T1" fmla="*/ 155 h 240"/>
              <a:gd name="T2" fmla="*/ 135 w 234"/>
              <a:gd name="T3" fmla="*/ 233 h 240"/>
              <a:gd name="T4" fmla="*/ 128 w 234"/>
              <a:gd name="T5" fmla="*/ 240 h 240"/>
              <a:gd name="T6" fmla="*/ 107 w 234"/>
              <a:gd name="T7" fmla="*/ 240 h 240"/>
              <a:gd name="T8" fmla="*/ 93 w 234"/>
              <a:gd name="T9" fmla="*/ 233 h 240"/>
              <a:gd name="T10" fmla="*/ 85 w 234"/>
              <a:gd name="T11" fmla="*/ 219 h 240"/>
              <a:gd name="T12" fmla="*/ 85 w 234"/>
              <a:gd name="T13" fmla="*/ 233 h 240"/>
              <a:gd name="T14" fmla="*/ 64 w 234"/>
              <a:gd name="T15" fmla="*/ 212 h 240"/>
              <a:gd name="T16" fmla="*/ 50 w 234"/>
              <a:gd name="T17" fmla="*/ 134 h 240"/>
              <a:gd name="T18" fmla="*/ 50 w 234"/>
              <a:gd name="T19" fmla="*/ 106 h 240"/>
              <a:gd name="T20" fmla="*/ 0 w 234"/>
              <a:gd name="T21" fmla="*/ 21 h 240"/>
              <a:gd name="T22" fmla="*/ 0 w 234"/>
              <a:gd name="T23" fmla="*/ 7 h 240"/>
              <a:gd name="T24" fmla="*/ 29 w 234"/>
              <a:gd name="T25" fmla="*/ 0 h 240"/>
              <a:gd name="T26" fmla="*/ 43 w 234"/>
              <a:gd name="T27" fmla="*/ 7 h 240"/>
              <a:gd name="T28" fmla="*/ 114 w 234"/>
              <a:gd name="T29" fmla="*/ 7 h 240"/>
              <a:gd name="T30" fmla="*/ 128 w 234"/>
              <a:gd name="T31" fmla="*/ 21 h 240"/>
              <a:gd name="T32" fmla="*/ 171 w 234"/>
              <a:gd name="T33" fmla="*/ 21 h 240"/>
              <a:gd name="T34" fmla="*/ 199 w 234"/>
              <a:gd name="T35" fmla="*/ 7 h 240"/>
              <a:gd name="T36" fmla="*/ 213 w 234"/>
              <a:gd name="T37" fmla="*/ 7 h 240"/>
              <a:gd name="T38" fmla="*/ 234 w 234"/>
              <a:gd name="T39" fmla="*/ 21 h 240"/>
              <a:gd name="T40" fmla="*/ 213 w 234"/>
              <a:gd name="T41" fmla="*/ 21 h 240"/>
              <a:gd name="T42" fmla="*/ 199 w 234"/>
              <a:gd name="T43" fmla="*/ 28 h 240"/>
              <a:gd name="T44" fmla="*/ 199 w 234"/>
              <a:gd name="T45" fmla="*/ 21 h 240"/>
              <a:gd name="T46" fmla="*/ 156 w 234"/>
              <a:gd name="T47" fmla="*/ 28 h 240"/>
              <a:gd name="T48" fmla="*/ 156 w 234"/>
              <a:gd name="T49" fmla="*/ 92 h 240"/>
              <a:gd name="T50" fmla="*/ 135 w 234"/>
              <a:gd name="T51" fmla="*/ 106 h 240"/>
              <a:gd name="T52" fmla="*/ 135 w 234"/>
              <a:gd name="T53" fmla="*/ 155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34"/>
              <a:gd name="T82" fmla="*/ 0 h 240"/>
              <a:gd name="T83" fmla="*/ 234 w 234"/>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34" h="240">
                <a:moveTo>
                  <a:pt x="135" y="155"/>
                </a:moveTo>
                <a:lnTo>
                  <a:pt x="135" y="233"/>
                </a:lnTo>
                <a:lnTo>
                  <a:pt x="128" y="240"/>
                </a:lnTo>
                <a:lnTo>
                  <a:pt x="107" y="240"/>
                </a:lnTo>
                <a:lnTo>
                  <a:pt x="93" y="233"/>
                </a:lnTo>
                <a:lnTo>
                  <a:pt x="85" y="219"/>
                </a:lnTo>
                <a:lnTo>
                  <a:pt x="85" y="233"/>
                </a:lnTo>
                <a:lnTo>
                  <a:pt x="64" y="212"/>
                </a:lnTo>
                <a:lnTo>
                  <a:pt x="50" y="134"/>
                </a:lnTo>
                <a:lnTo>
                  <a:pt x="50" y="106"/>
                </a:lnTo>
                <a:lnTo>
                  <a:pt x="0" y="21"/>
                </a:lnTo>
                <a:lnTo>
                  <a:pt x="0" y="7"/>
                </a:lnTo>
                <a:lnTo>
                  <a:pt x="29" y="0"/>
                </a:lnTo>
                <a:lnTo>
                  <a:pt x="43" y="7"/>
                </a:lnTo>
                <a:lnTo>
                  <a:pt x="114" y="7"/>
                </a:lnTo>
                <a:lnTo>
                  <a:pt x="128" y="21"/>
                </a:lnTo>
                <a:lnTo>
                  <a:pt x="171" y="21"/>
                </a:lnTo>
                <a:lnTo>
                  <a:pt x="199" y="7"/>
                </a:lnTo>
                <a:lnTo>
                  <a:pt x="213" y="7"/>
                </a:lnTo>
                <a:lnTo>
                  <a:pt x="234" y="21"/>
                </a:lnTo>
                <a:lnTo>
                  <a:pt x="213" y="21"/>
                </a:lnTo>
                <a:lnTo>
                  <a:pt x="199" y="28"/>
                </a:lnTo>
                <a:lnTo>
                  <a:pt x="199" y="21"/>
                </a:lnTo>
                <a:lnTo>
                  <a:pt x="156" y="28"/>
                </a:lnTo>
                <a:lnTo>
                  <a:pt x="156" y="92"/>
                </a:lnTo>
                <a:lnTo>
                  <a:pt x="135" y="106"/>
                </a:lnTo>
                <a:lnTo>
                  <a:pt x="135" y="155"/>
                </a:lnTo>
                <a:close/>
              </a:path>
            </a:pathLst>
          </a:custGeom>
          <a:solidFill>
            <a:schemeClr val="bg1"/>
          </a:solidFill>
          <a:ln w="6350" cmpd="sng">
            <a:solidFill>
              <a:schemeClr val="tx2"/>
            </a:solidFill>
            <a:prstDash val="solid"/>
            <a:round/>
            <a:headEnd/>
            <a:tailEnd/>
          </a:ln>
        </p:spPr>
        <p:txBody>
          <a:bodyPr/>
          <a:lstStyle/>
          <a:p>
            <a:endParaRPr lang="en-US"/>
          </a:p>
        </p:txBody>
      </p:sp>
      <p:sp>
        <p:nvSpPr>
          <p:cNvPr id="181" name="Freeform 179"/>
          <p:cNvSpPr>
            <a:spLocks/>
          </p:cNvSpPr>
          <p:nvPr/>
        </p:nvSpPr>
        <p:spPr bwMode="auto">
          <a:xfrm>
            <a:off x="4434879" y="3572994"/>
            <a:ext cx="265752" cy="266974"/>
          </a:xfrm>
          <a:custGeom>
            <a:avLst/>
            <a:gdLst>
              <a:gd name="T0" fmla="*/ 29 w 220"/>
              <a:gd name="T1" fmla="*/ 0 h 241"/>
              <a:gd name="T2" fmla="*/ 8 w 220"/>
              <a:gd name="T3" fmla="*/ 7 h 241"/>
              <a:gd name="T4" fmla="*/ 29 w 220"/>
              <a:gd name="T5" fmla="*/ 50 h 241"/>
              <a:gd name="T6" fmla="*/ 22 w 220"/>
              <a:gd name="T7" fmla="*/ 64 h 241"/>
              <a:gd name="T8" fmla="*/ 43 w 220"/>
              <a:gd name="T9" fmla="*/ 106 h 241"/>
              <a:gd name="T10" fmla="*/ 29 w 220"/>
              <a:gd name="T11" fmla="*/ 127 h 241"/>
              <a:gd name="T12" fmla="*/ 22 w 220"/>
              <a:gd name="T13" fmla="*/ 142 h 241"/>
              <a:gd name="T14" fmla="*/ 0 w 220"/>
              <a:gd name="T15" fmla="*/ 198 h 241"/>
              <a:gd name="T16" fmla="*/ 0 w 220"/>
              <a:gd name="T17" fmla="*/ 227 h 241"/>
              <a:gd name="T18" fmla="*/ 29 w 220"/>
              <a:gd name="T19" fmla="*/ 220 h 241"/>
              <a:gd name="T20" fmla="*/ 43 w 220"/>
              <a:gd name="T21" fmla="*/ 227 h 241"/>
              <a:gd name="T22" fmla="*/ 114 w 220"/>
              <a:gd name="T23" fmla="*/ 227 h 241"/>
              <a:gd name="T24" fmla="*/ 128 w 220"/>
              <a:gd name="T25" fmla="*/ 241 h 241"/>
              <a:gd name="T26" fmla="*/ 171 w 220"/>
              <a:gd name="T27" fmla="*/ 241 h 241"/>
              <a:gd name="T28" fmla="*/ 199 w 220"/>
              <a:gd name="T29" fmla="*/ 227 h 241"/>
              <a:gd name="T30" fmla="*/ 178 w 220"/>
              <a:gd name="T31" fmla="*/ 205 h 241"/>
              <a:gd name="T32" fmla="*/ 178 w 220"/>
              <a:gd name="T33" fmla="*/ 142 h 241"/>
              <a:gd name="T34" fmla="*/ 220 w 220"/>
              <a:gd name="T35" fmla="*/ 135 h 241"/>
              <a:gd name="T36" fmla="*/ 213 w 220"/>
              <a:gd name="T37" fmla="*/ 135 h 241"/>
              <a:gd name="T38" fmla="*/ 220 w 220"/>
              <a:gd name="T39" fmla="*/ 92 h 241"/>
              <a:gd name="T40" fmla="*/ 178 w 220"/>
              <a:gd name="T41" fmla="*/ 106 h 241"/>
              <a:gd name="T42" fmla="*/ 192 w 220"/>
              <a:gd name="T43" fmla="*/ 92 h 241"/>
              <a:gd name="T44" fmla="*/ 178 w 220"/>
              <a:gd name="T45" fmla="*/ 71 h 241"/>
              <a:gd name="T46" fmla="*/ 178 w 220"/>
              <a:gd name="T47" fmla="*/ 28 h 241"/>
              <a:gd name="T48" fmla="*/ 156 w 220"/>
              <a:gd name="T49" fmla="*/ 21 h 241"/>
              <a:gd name="T50" fmla="*/ 135 w 220"/>
              <a:gd name="T51" fmla="*/ 21 h 241"/>
              <a:gd name="T52" fmla="*/ 135 w 220"/>
              <a:gd name="T53" fmla="*/ 42 h 241"/>
              <a:gd name="T54" fmla="*/ 107 w 220"/>
              <a:gd name="T55" fmla="*/ 42 h 241"/>
              <a:gd name="T56" fmla="*/ 93 w 220"/>
              <a:gd name="T57" fmla="*/ 28 h 241"/>
              <a:gd name="T58" fmla="*/ 85 w 220"/>
              <a:gd name="T59" fmla="*/ 0 h 241"/>
              <a:gd name="T60" fmla="*/ 71 w 220"/>
              <a:gd name="T61" fmla="*/ 0 h 241"/>
              <a:gd name="T62" fmla="*/ 29 w 220"/>
              <a:gd name="T63" fmla="*/ 0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0"/>
              <a:gd name="T97" fmla="*/ 0 h 241"/>
              <a:gd name="T98" fmla="*/ 220 w 22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0" h="241">
                <a:moveTo>
                  <a:pt x="29" y="0"/>
                </a:moveTo>
                <a:lnTo>
                  <a:pt x="8" y="7"/>
                </a:lnTo>
                <a:lnTo>
                  <a:pt x="29" y="50"/>
                </a:lnTo>
                <a:lnTo>
                  <a:pt x="22" y="64"/>
                </a:lnTo>
                <a:lnTo>
                  <a:pt x="43" y="106"/>
                </a:lnTo>
                <a:lnTo>
                  <a:pt x="29" y="127"/>
                </a:lnTo>
                <a:lnTo>
                  <a:pt x="22" y="142"/>
                </a:lnTo>
                <a:lnTo>
                  <a:pt x="0" y="198"/>
                </a:lnTo>
                <a:lnTo>
                  <a:pt x="0" y="227"/>
                </a:lnTo>
                <a:lnTo>
                  <a:pt x="29" y="220"/>
                </a:lnTo>
                <a:lnTo>
                  <a:pt x="43" y="227"/>
                </a:lnTo>
                <a:lnTo>
                  <a:pt x="114" y="227"/>
                </a:lnTo>
                <a:lnTo>
                  <a:pt x="128" y="241"/>
                </a:lnTo>
                <a:lnTo>
                  <a:pt x="171" y="241"/>
                </a:lnTo>
                <a:lnTo>
                  <a:pt x="199" y="227"/>
                </a:lnTo>
                <a:lnTo>
                  <a:pt x="178" y="205"/>
                </a:lnTo>
                <a:lnTo>
                  <a:pt x="178" y="142"/>
                </a:lnTo>
                <a:lnTo>
                  <a:pt x="220" y="135"/>
                </a:lnTo>
                <a:lnTo>
                  <a:pt x="213" y="135"/>
                </a:lnTo>
                <a:lnTo>
                  <a:pt x="220" y="92"/>
                </a:lnTo>
                <a:lnTo>
                  <a:pt x="178" y="106"/>
                </a:lnTo>
                <a:lnTo>
                  <a:pt x="192" y="92"/>
                </a:lnTo>
                <a:lnTo>
                  <a:pt x="178" y="71"/>
                </a:lnTo>
                <a:lnTo>
                  <a:pt x="178" y="28"/>
                </a:lnTo>
                <a:lnTo>
                  <a:pt x="156" y="21"/>
                </a:lnTo>
                <a:lnTo>
                  <a:pt x="135" y="21"/>
                </a:lnTo>
                <a:lnTo>
                  <a:pt x="135" y="42"/>
                </a:lnTo>
                <a:lnTo>
                  <a:pt x="107" y="42"/>
                </a:lnTo>
                <a:lnTo>
                  <a:pt x="93" y="28"/>
                </a:lnTo>
                <a:lnTo>
                  <a:pt x="85" y="0"/>
                </a:lnTo>
                <a:lnTo>
                  <a:pt x="71" y="0"/>
                </a:lnTo>
                <a:lnTo>
                  <a:pt x="29" y="0"/>
                </a:lnTo>
                <a:close/>
              </a:path>
            </a:pathLst>
          </a:custGeom>
          <a:solidFill>
            <a:schemeClr val="bg1"/>
          </a:solidFill>
          <a:ln w="6350" cmpd="sng">
            <a:solidFill>
              <a:schemeClr val="tx2"/>
            </a:solidFill>
            <a:round/>
            <a:headEnd/>
            <a:tailEnd/>
          </a:ln>
        </p:spPr>
        <p:txBody>
          <a:bodyPr/>
          <a:lstStyle/>
          <a:p>
            <a:endParaRPr lang="en-US"/>
          </a:p>
        </p:txBody>
      </p:sp>
      <p:sp>
        <p:nvSpPr>
          <p:cNvPr id="182" name="Freeform 180"/>
          <p:cNvSpPr>
            <a:spLocks/>
          </p:cNvSpPr>
          <p:nvPr/>
        </p:nvSpPr>
        <p:spPr bwMode="auto">
          <a:xfrm>
            <a:off x="4434879" y="3572994"/>
            <a:ext cx="265752" cy="266974"/>
          </a:xfrm>
          <a:custGeom>
            <a:avLst/>
            <a:gdLst>
              <a:gd name="T0" fmla="*/ 29 w 220"/>
              <a:gd name="T1" fmla="*/ 0 h 241"/>
              <a:gd name="T2" fmla="*/ 8 w 220"/>
              <a:gd name="T3" fmla="*/ 7 h 241"/>
              <a:gd name="T4" fmla="*/ 29 w 220"/>
              <a:gd name="T5" fmla="*/ 50 h 241"/>
              <a:gd name="T6" fmla="*/ 22 w 220"/>
              <a:gd name="T7" fmla="*/ 64 h 241"/>
              <a:gd name="T8" fmla="*/ 43 w 220"/>
              <a:gd name="T9" fmla="*/ 106 h 241"/>
              <a:gd name="T10" fmla="*/ 29 w 220"/>
              <a:gd name="T11" fmla="*/ 127 h 241"/>
              <a:gd name="T12" fmla="*/ 22 w 220"/>
              <a:gd name="T13" fmla="*/ 142 h 241"/>
              <a:gd name="T14" fmla="*/ 0 w 220"/>
              <a:gd name="T15" fmla="*/ 198 h 241"/>
              <a:gd name="T16" fmla="*/ 0 w 220"/>
              <a:gd name="T17" fmla="*/ 227 h 241"/>
              <a:gd name="T18" fmla="*/ 29 w 220"/>
              <a:gd name="T19" fmla="*/ 220 h 241"/>
              <a:gd name="T20" fmla="*/ 43 w 220"/>
              <a:gd name="T21" fmla="*/ 227 h 241"/>
              <a:gd name="T22" fmla="*/ 114 w 220"/>
              <a:gd name="T23" fmla="*/ 227 h 241"/>
              <a:gd name="T24" fmla="*/ 128 w 220"/>
              <a:gd name="T25" fmla="*/ 241 h 241"/>
              <a:gd name="T26" fmla="*/ 171 w 220"/>
              <a:gd name="T27" fmla="*/ 241 h 241"/>
              <a:gd name="T28" fmla="*/ 199 w 220"/>
              <a:gd name="T29" fmla="*/ 227 h 241"/>
              <a:gd name="T30" fmla="*/ 178 w 220"/>
              <a:gd name="T31" fmla="*/ 205 h 241"/>
              <a:gd name="T32" fmla="*/ 178 w 220"/>
              <a:gd name="T33" fmla="*/ 142 h 241"/>
              <a:gd name="T34" fmla="*/ 220 w 220"/>
              <a:gd name="T35" fmla="*/ 135 h 241"/>
              <a:gd name="T36" fmla="*/ 213 w 220"/>
              <a:gd name="T37" fmla="*/ 135 h 241"/>
              <a:gd name="T38" fmla="*/ 220 w 220"/>
              <a:gd name="T39" fmla="*/ 92 h 241"/>
              <a:gd name="T40" fmla="*/ 178 w 220"/>
              <a:gd name="T41" fmla="*/ 106 h 241"/>
              <a:gd name="T42" fmla="*/ 192 w 220"/>
              <a:gd name="T43" fmla="*/ 92 h 241"/>
              <a:gd name="T44" fmla="*/ 178 w 220"/>
              <a:gd name="T45" fmla="*/ 71 h 241"/>
              <a:gd name="T46" fmla="*/ 178 w 220"/>
              <a:gd name="T47" fmla="*/ 28 h 241"/>
              <a:gd name="T48" fmla="*/ 156 w 220"/>
              <a:gd name="T49" fmla="*/ 21 h 241"/>
              <a:gd name="T50" fmla="*/ 135 w 220"/>
              <a:gd name="T51" fmla="*/ 21 h 241"/>
              <a:gd name="T52" fmla="*/ 135 w 220"/>
              <a:gd name="T53" fmla="*/ 42 h 241"/>
              <a:gd name="T54" fmla="*/ 107 w 220"/>
              <a:gd name="T55" fmla="*/ 42 h 241"/>
              <a:gd name="T56" fmla="*/ 93 w 220"/>
              <a:gd name="T57" fmla="*/ 28 h 241"/>
              <a:gd name="T58" fmla="*/ 85 w 220"/>
              <a:gd name="T59" fmla="*/ 0 h 241"/>
              <a:gd name="T60" fmla="*/ 71 w 220"/>
              <a:gd name="T61" fmla="*/ 0 h 241"/>
              <a:gd name="T62" fmla="*/ 29 w 220"/>
              <a:gd name="T63" fmla="*/ 0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0"/>
              <a:gd name="T97" fmla="*/ 0 h 241"/>
              <a:gd name="T98" fmla="*/ 220 w 22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0" h="241">
                <a:moveTo>
                  <a:pt x="29" y="0"/>
                </a:moveTo>
                <a:lnTo>
                  <a:pt x="8" y="7"/>
                </a:lnTo>
                <a:lnTo>
                  <a:pt x="29" y="50"/>
                </a:lnTo>
                <a:lnTo>
                  <a:pt x="22" y="64"/>
                </a:lnTo>
                <a:lnTo>
                  <a:pt x="43" y="106"/>
                </a:lnTo>
                <a:lnTo>
                  <a:pt x="29" y="127"/>
                </a:lnTo>
                <a:lnTo>
                  <a:pt x="22" y="142"/>
                </a:lnTo>
                <a:lnTo>
                  <a:pt x="0" y="198"/>
                </a:lnTo>
                <a:lnTo>
                  <a:pt x="0" y="227"/>
                </a:lnTo>
                <a:lnTo>
                  <a:pt x="29" y="220"/>
                </a:lnTo>
                <a:lnTo>
                  <a:pt x="43" y="227"/>
                </a:lnTo>
                <a:lnTo>
                  <a:pt x="114" y="227"/>
                </a:lnTo>
                <a:lnTo>
                  <a:pt x="128" y="241"/>
                </a:lnTo>
                <a:lnTo>
                  <a:pt x="171" y="241"/>
                </a:lnTo>
                <a:lnTo>
                  <a:pt x="199" y="227"/>
                </a:lnTo>
                <a:lnTo>
                  <a:pt x="178" y="205"/>
                </a:lnTo>
                <a:lnTo>
                  <a:pt x="178" y="142"/>
                </a:lnTo>
                <a:lnTo>
                  <a:pt x="220" y="135"/>
                </a:lnTo>
                <a:lnTo>
                  <a:pt x="213" y="135"/>
                </a:lnTo>
                <a:lnTo>
                  <a:pt x="220" y="92"/>
                </a:lnTo>
                <a:lnTo>
                  <a:pt x="178" y="106"/>
                </a:lnTo>
                <a:lnTo>
                  <a:pt x="192" y="92"/>
                </a:lnTo>
                <a:lnTo>
                  <a:pt x="178" y="71"/>
                </a:lnTo>
                <a:lnTo>
                  <a:pt x="178" y="28"/>
                </a:lnTo>
                <a:lnTo>
                  <a:pt x="156" y="21"/>
                </a:lnTo>
                <a:lnTo>
                  <a:pt x="135" y="21"/>
                </a:lnTo>
                <a:lnTo>
                  <a:pt x="135" y="42"/>
                </a:lnTo>
                <a:lnTo>
                  <a:pt x="107" y="42"/>
                </a:lnTo>
                <a:lnTo>
                  <a:pt x="93" y="28"/>
                </a:lnTo>
                <a:lnTo>
                  <a:pt x="85" y="0"/>
                </a:lnTo>
                <a:lnTo>
                  <a:pt x="71" y="0"/>
                </a:lnTo>
                <a:lnTo>
                  <a:pt x="2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83" name="Freeform 181"/>
          <p:cNvSpPr>
            <a:spLocks/>
          </p:cNvSpPr>
          <p:nvPr/>
        </p:nvSpPr>
        <p:spPr bwMode="auto">
          <a:xfrm>
            <a:off x="4417968" y="3369163"/>
            <a:ext cx="171531" cy="180568"/>
          </a:xfrm>
          <a:custGeom>
            <a:avLst/>
            <a:gdLst>
              <a:gd name="T0" fmla="*/ 36 w 142"/>
              <a:gd name="T1" fmla="*/ 149 h 163"/>
              <a:gd name="T2" fmla="*/ 22 w 142"/>
              <a:gd name="T3" fmla="*/ 163 h 163"/>
              <a:gd name="T4" fmla="*/ 0 w 142"/>
              <a:gd name="T5" fmla="*/ 149 h 163"/>
              <a:gd name="T6" fmla="*/ 14 w 142"/>
              <a:gd name="T7" fmla="*/ 127 h 163"/>
              <a:gd name="T8" fmla="*/ 14 w 142"/>
              <a:gd name="T9" fmla="*/ 120 h 163"/>
              <a:gd name="T10" fmla="*/ 36 w 142"/>
              <a:gd name="T11" fmla="*/ 99 h 163"/>
              <a:gd name="T12" fmla="*/ 50 w 142"/>
              <a:gd name="T13" fmla="*/ 106 h 163"/>
              <a:gd name="T14" fmla="*/ 50 w 142"/>
              <a:gd name="T15" fmla="*/ 85 h 163"/>
              <a:gd name="T16" fmla="*/ 50 w 142"/>
              <a:gd name="T17" fmla="*/ 56 h 163"/>
              <a:gd name="T18" fmla="*/ 50 w 142"/>
              <a:gd name="T19" fmla="*/ 42 h 163"/>
              <a:gd name="T20" fmla="*/ 50 w 142"/>
              <a:gd name="T21" fmla="*/ 35 h 163"/>
              <a:gd name="T22" fmla="*/ 50 w 142"/>
              <a:gd name="T23" fmla="*/ 28 h 163"/>
              <a:gd name="T24" fmla="*/ 43 w 142"/>
              <a:gd name="T25" fmla="*/ 28 h 163"/>
              <a:gd name="T26" fmla="*/ 85 w 142"/>
              <a:gd name="T27" fmla="*/ 35 h 163"/>
              <a:gd name="T28" fmla="*/ 85 w 142"/>
              <a:gd name="T29" fmla="*/ 7 h 163"/>
              <a:gd name="T30" fmla="*/ 99 w 142"/>
              <a:gd name="T31" fmla="*/ 0 h 163"/>
              <a:gd name="T32" fmla="*/ 107 w 142"/>
              <a:gd name="T33" fmla="*/ 0 h 163"/>
              <a:gd name="T34" fmla="*/ 121 w 142"/>
              <a:gd name="T35" fmla="*/ 0 h 163"/>
              <a:gd name="T36" fmla="*/ 142 w 142"/>
              <a:gd name="T37" fmla="*/ 0 h 163"/>
              <a:gd name="T38" fmla="*/ 128 w 142"/>
              <a:gd name="T39" fmla="*/ 28 h 163"/>
              <a:gd name="T40" fmla="*/ 121 w 142"/>
              <a:gd name="T41" fmla="*/ 78 h 163"/>
              <a:gd name="T42" fmla="*/ 99 w 142"/>
              <a:gd name="T43" fmla="*/ 106 h 163"/>
              <a:gd name="T44" fmla="*/ 85 w 142"/>
              <a:gd name="T45" fmla="*/ 141 h 163"/>
              <a:gd name="T46" fmla="*/ 64 w 142"/>
              <a:gd name="T47" fmla="*/ 163 h 163"/>
              <a:gd name="T48" fmla="*/ 50 w 142"/>
              <a:gd name="T49" fmla="*/ 149 h 163"/>
              <a:gd name="T50" fmla="*/ 43 w 142"/>
              <a:gd name="T51" fmla="*/ 163 h 163"/>
              <a:gd name="T52" fmla="*/ 36 w 142"/>
              <a:gd name="T53" fmla="*/ 163 h 163"/>
              <a:gd name="T54" fmla="*/ 36 w 142"/>
              <a:gd name="T55" fmla="*/ 149 h 1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2"/>
              <a:gd name="T85" fmla="*/ 0 h 163"/>
              <a:gd name="T86" fmla="*/ 142 w 142"/>
              <a:gd name="T87" fmla="*/ 163 h 16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2" h="163">
                <a:moveTo>
                  <a:pt x="36" y="149"/>
                </a:moveTo>
                <a:lnTo>
                  <a:pt x="22" y="163"/>
                </a:lnTo>
                <a:lnTo>
                  <a:pt x="0" y="149"/>
                </a:lnTo>
                <a:lnTo>
                  <a:pt x="14" y="127"/>
                </a:lnTo>
                <a:lnTo>
                  <a:pt x="14" y="120"/>
                </a:lnTo>
                <a:lnTo>
                  <a:pt x="36" y="99"/>
                </a:lnTo>
                <a:lnTo>
                  <a:pt x="50" y="106"/>
                </a:lnTo>
                <a:lnTo>
                  <a:pt x="50" y="85"/>
                </a:lnTo>
                <a:lnTo>
                  <a:pt x="50" y="56"/>
                </a:lnTo>
                <a:lnTo>
                  <a:pt x="50" y="42"/>
                </a:lnTo>
                <a:lnTo>
                  <a:pt x="50" y="35"/>
                </a:lnTo>
                <a:lnTo>
                  <a:pt x="50" y="28"/>
                </a:lnTo>
                <a:lnTo>
                  <a:pt x="43" y="28"/>
                </a:lnTo>
                <a:lnTo>
                  <a:pt x="85" y="35"/>
                </a:lnTo>
                <a:lnTo>
                  <a:pt x="85" y="7"/>
                </a:lnTo>
                <a:lnTo>
                  <a:pt x="99" y="0"/>
                </a:lnTo>
                <a:lnTo>
                  <a:pt x="107" y="0"/>
                </a:lnTo>
                <a:lnTo>
                  <a:pt x="121" y="0"/>
                </a:lnTo>
                <a:lnTo>
                  <a:pt x="142" y="0"/>
                </a:lnTo>
                <a:lnTo>
                  <a:pt x="128" y="28"/>
                </a:lnTo>
                <a:lnTo>
                  <a:pt x="121" y="78"/>
                </a:lnTo>
                <a:lnTo>
                  <a:pt x="99" y="106"/>
                </a:lnTo>
                <a:lnTo>
                  <a:pt x="85" y="141"/>
                </a:lnTo>
                <a:lnTo>
                  <a:pt x="64" y="163"/>
                </a:lnTo>
                <a:lnTo>
                  <a:pt x="50" y="149"/>
                </a:lnTo>
                <a:lnTo>
                  <a:pt x="43" y="163"/>
                </a:lnTo>
                <a:lnTo>
                  <a:pt x="36" y="163"/>
                </a:lnTo>
                <a:lnTo>
                  <a:pt x="36" y="149"/>
                </a:lnTo>
                <a:close/>
              </a:path>
            </a:pathLst>
          </a:custGeom>
          <a:solidFill>
            <a:schemeClr val="bg1"/>
          </a:solidFill>
          <a:ln w="6350" cmpd="sng">
            <a:solidFill>
              <a:schemeClr val="tx2"/>
            </a:solidFill>
            <a:round/>
            <a:headEnd/>
            <a:tailEnd/>
          </a:ln>
        </p:spPr>
        <p:txBody>
          <a:bodyPr/>
          <a:lstStyle/>
          <a:p>
            <a:endParaRPr lang="en-US"/>
          </a:p>
        </p:txBody>
      </p:sp>
      <p:sp>
        <p:nvSpPr>
          <p:cNvPr id="184" name="Freeform 182"/>
          <p:cNvSpPr>
            <a:spLocks/>
          </p:cNvSpPr>
          <p:nvPr/>
        </p:nvSpPr>
        <p:spPr bwMode="auto">
          <a:xfrm>
            <a:off x="4417968" y="3369163"/>
            <a:ext cx="171531" cy="180568"/>
          </a:xfrm>
          <a:custGeom>
            <a:avLst/>
            <a:gdLst>
              <a:gd name="T0" fmla="*/ 36 w 142"/>
              <a:gd name="T1" fmla="*/ 149 h 163"/>
              <a:gd name="T2" fmla="*/ 22 w 142"/>
              <a:gd name="T3" fmla="*/ 163 h 163"/>
              <a:gd name="T4" fmla="*/ 0 w 142"/>
              <a:gd name="T5" fmla="*/ 149 h 163"/>
              <a:gd name="T6" fmla="*/ 14 w 142"/>
              <a:gd name="T7" fmla="*/ 127 h 163"/>
              <a:gd name="T8" fmla="*/ 14 w 142"/>
              <a:gd name="T9" fmla="*/ 120 h 163"/>
              <a:gd name="T10" fmla="*/ 36 w 142"/>
              <a:gd name="T11" fmla="*/ 99 h 163"/>
              <a:gd name="T12" fmla="*/ 50 w 142"/>
              <a:gd name="T13" fmla="*/ 106 h 163"/>
              <a:gd name="T14" fmla="*/ 50 w 142"/>
              <a:gd name="T15" fmla="*/ 85 h 163"/>
              <a:gd name="T16" fmla="*/ 50 w 142"/>
              <a:gd name="T17" fmla="*/ 56 h 163"/>
              <a:gd name="T18" fmla="*/ 50 w 142"/>
              <a:gd name="T19" fmla="*/ 42 h 163"/>
              <a:gd name="T20" fmla="*/ 50 w 142"/>
              <a:gd name="T21" fmla="*/ 35 h 163"/>
              <a:gd name="T22" fmla="*/ 50 w 142"/>
              <a:gd name="T23" fmla="*/ 28 h 163"/>
              <a:gd name="T24" fmla="*/ 43 w 142"/>
              <a:gd name="T25" fmla="*/ 28 h 163"/>
              <a:gd name="T26" fmla="*/ 85 w 142"/>
              <a:gd name="T27" fmla="*/ 35 h 163"/>
              <a:gd name="T28" fmla="*/ 85 w 142"/>
              <a:gd name="T29" fmla="*/ 7 h 163"/>
              <a:gd name="T30" fmla="*/ 99 w 142"/>
              <a:gd name="T31" fmla="*/ 0 h 163"/>
              <a:gd name="T32" fmla="*/ 107 w 142"/>
              <a:gd name="T33" fmla="*/ 0 h 163"/>
              <a:gd name="T34" fmla="*/ 121 w 142"/>
              <a:gd name="T35" fmla="*/ 0 h 163"/>
              <a:gd name="T36" fmla="*/ 142 w 142"/>
              <a:gd name="T37" fmla="*/ 0 h 163"/>
              <a:gd name="T38" fmla="*/ 128 w 142"/>
              <a:gd name="T39" fmla="*/ 28 h 163"/>
              <a:gd name="T40" fmla="*/ 121 w 142"/>
              <a:gd name="T41" fmla="*/ 78 h 163"/>
              <a:gd name="T42" fmla="*/ 99 w 142"/>
              <a:gd name="T43" fmla="*/ 106 h 163"/>
              <a:gd name="T44" fmla="*/ 85 w 142"/>
              <a:gd name="T45" fmla="*/ 141 h 163"/>
              <a:gd name="T46" fmla="*/ 64 w 142"/>
              <a:gd name="T47" fmla="*/ 163 h 163"/>
              <a:gd name="T48" fmla="*/ 50 w 142"/>
              <a:gd name="T49" fmla="*/ 149 h 163"/>
              <a:gd name="T50" fmla="*/ 43 w 142"/>
              <a:gd name="T51" fmla="*/ 163 h 163"/>
              <a:gd name="T52" fmla="*/ 36 w 142"/>
              <a:gd name="T53" fmla="*/ 163 h 163"/>
              <a:gd name="T54" fmla="*/ 36 w 142"/>
              <a:gd name="T55" fmla="*/ 149 h 1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2"/>
              <a:gd name="T85" fmla="*/ 0 h 163"/>
              <a:gd name="T86" fmla="*/ 142 w 142"/>
              <a:gd name="T87" fmla="*/ 163 h 16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2" h="163">
                <a:moveTo>
                  <a:pt x="36" y="149"/>
                </a:moveTo>
                <a:lnTo>
                  <a:pt x="22" y="163"/>
                </a:lnTo>
                <a:lnTo>
                  <a:pt x="0" y="149"/>
                </a:lnTo>
                <a:lnTo>
                  <a:pt x="14" y="127"/>
                </a:lnTo>
                <a:lnTo>
                  <a:pt x="14" y="120"/>
                </a:lnTo>
                <a:lnTo>
                  <a:pt x="36" y="99"/>
                </a:lnTo>
                <a:lnTo>
                  <a:pt x="50" y="106"/>
                </a:lnTo>
                <a:lnTo>
                  <a:pt x="50" y="85"/>
                </a:lnTo>
                <a:lnTo>
                  <a:pt x="50" y="56"/>
                </a:lnTo>
                <a:lnTo>
                  <a:pt x="50" y="42"/>
                </a:lnTo>
                <a:lnTo>
                  <a:pt x="50" y="35"/>
                </a:lnTo>
                <a:lnTo>
                  <a:pt x="50" y="28"/>
                </a:lnTo>
                <a:lnTo>
                  <a:pt x="43" y="28"/>
                </a:lnTo>
                <a:lnTo>
                  <a:pt x="85" y="35"/>
                </a:lnTo>
                <a:lnTo>
                  <a:pt x="85" y="7"/>
                </a:lnTo>
                <a:lnTo>
                  <a:pt x="99" y="0"/>
                </a:lnTo>
                <a:lnTo>
                  <a:pt x="107" y="0"/>
                </a:lnTo>
                <a:lnTo>
                  <a:pt x="121" y="0"/>
                </a:lnTo>
                <a:lnTo>
                  <a:pt x="142" y="0"/>
                </a:lnTo>
                <a:lnTo>
                  <a:pt x="128" y="28"/>
                </a:lnTo>
                <a:lnTo>
                  <a:pt x="121" y="78"/>
                </a:lnTo>
                <a:lnTo>
                  <a:pt x="99" y="106"/>
                </a:lnTo>
                <a:lnTo>
                  <a:pt x="85" y="141"/>
                </a:lnTo>
                <a:lnTo>
                  <a:pt x="64" y="163"/>
                </a:lnTo>
                <a:lnTo>
                  <a:pt x="50" y="149"/>
                </a:lnTo>
                <a:lnTo>
                  <a:pt x="43" y="163"/>
                </a:lnTo>
                <a:lnTo>
                  <a:pt x="36" y="163"/>
                </a:lnTo>
                <a:lnTo>
                  <a:pt x="36" y="149"/>
                </a:lnTo>
                <a:close/>
              </a:path>
            </a:pathLst>
          </a:custGeom>
          <a:solidFill>
            <a:schemeClr val="bg1"/>
          </a:solidFill>
          <a:ln w="6350" cmpd="sng">
            <a:solidFill>
              <a:schemeClr val="tx2"/>
            </a:solidFill>
            <a:prstDash val="solid"/>
            <a:round/>
            <a:headEnd/>
            <a:tailEnd/>
          </a:ln>
        </p:spPr>
        <p:txBody>
          <a:bodyPr/>
          <a:lstStyle/>
          <a:p>
            <a:endParaRPr lang="en-US"/>
          </a:p>
        </p:txBody>
      </p:sp>
      <p:sp>
        <p:nvSpPr>
          <p:cNvPr id="185" name="Freeform 183"/>
          <p:cNvSpPr>
            <a:spLocks/>
          </p:cNvSpPr>
          <p:nvPr/>
        </p:nvSpPr>
        <p:spPr bwMode="auto">
          <a:xfrm>
            <a:off x="4367234" y="3400181"/>
            <a:ext cx="119589" cy="141795"/>
          </a:xfrm>
          <a:custGeom>
            <a:avLst/>
            <a:gdLst>
              <a:gd name="T0" fmla="*/ 99 w 99"/>
              <a:gd name="T1" fmla="*/ 0 h 128"/>
              <a:gd name="T2" fmla="*/ 85 w 99"/>
              <a:gd name="T3" fmla="*/ 0 h 128"/>
              <a:gd name="T4" fmla="*/ 42 w 99"/>
              <a:gd name="T5" fmla="*/ 0 h 128"/>
              <a:gd name="T6" fmla="*/ 42 w 99"/>
              <a:gd name="T7" fmla="*/ 14 h 128"/>
              <a:gd name="T8" fmla="*/ 21 w 99"/>
              <a:gd name="T9" fmla="*/ 14 h 128"/>
              <a:gd name="T10" fmla="*/ 14 w 99"/>
              <a:gd name="T11" fmla="*/ 43 h 128"/>
              <a:gd name="T12" fmla="*/ 14 w 99"/>
              <a:gd name="T13" fmla="*/ 50 h 128"/>
              <a:gd name="T14" fmla="*/ 0 w 99"/>
              <a:gd name="T15" fmla="*/ 50 h 128"/>
              <a:gd name="T16" fmla="*/ 21 w 99"/>
              <a:gd name="T17" fmla="*/ 92 h 128"/>
              <a:gd name="T18" fmla="*/ 42 w 99"/>
              <a:gd name="T19" fmla="*/ 128 h 128"/>
              <a:gd name="T20" fmla="*/ 56 w 99"/>
              <a:gd name="T21" fmla="*/ 99 h 128"/>
              <a:gd name="T22" fmla="*/ 56 w 99"/>
              <a:gd name="T23" fmla="*/ 92 h 128"/>
              <a:gd name="T24" fmla="*/ 78 w 99"/>
              <a:gd name="T25" fmla="*/ 71 h 128"/>
              <a:gd name="T26" fmla="*/ 99 w 99"/>
              <a:gd name="T27" fmla="*/ 78 h 128"/>
              <a:gd name="T28" fmla="*/ 99 w 99"/>
              <a:gd name="T29" fmla="*/ 57 h 128"/>
              <a:gd name="T30" fmla="*/ 99 w 99"/>
              <a:gd name="T31" fmla="*/ 28 h 128"/>
              <a:gd name="T32" fmla="*/ 99 w 99"/>
              <a:gd name="T33" fmla="*/ 14 h 128"/>
              <a:gd name="T34" fmla="*/ 99 w 99"/>
              <a:gd name="T35" fmla="*/ 7 h 128"/>
              <a:gd name="T36" fmla="*/ 99 w 99"/>
              <a:gd name="T37" fmla="*/ 0 h 1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128"/>
              <a:gd name="T59" fmla="*/ 99 w 99"/>
              <a:gd name="T60" fmla="*/ 128 h 1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128">
                <a:moveTo>
                  <a:pt x="99" y="0"/>
                </a:moveTo>
                <a:lnTo>
                  <a:pt x="85" y="0"/>
                </a:lnTo>
                <a:lnTo>
                  <a:pt x="42" y="0"/>
                </a:lnTo>
                <a:lnTo>
                  <a:pt x="42" y="14"/>
                </a:lnTo>
                <a:lnTo>
                  <a:pt x="21" y="14"/>
                </a:lnTo>
                <a:lnTo>
                  <a:pt x="14" y="43"/>
                </a:lnTo>
                <a:lnTo>
                  <a:pt x="14" y="50"/>
                </a:lnTo>
                <a:lnTo>
                  <a:pt x="0" y="50"/>
                </a:lnTo>
                <a:lnTo>
                  <a:pt x="21" y="92"/>
                </a:lnTo>
                <a:lnTo>
                  <a:pt x="42" y="128"/>
                </a:lnTo>
                <a:lnTo>
                  <a:pt x="56" y="99"/>
                </a:lnTo>
                <a:lnTo>
                  <a:pt x="56" y="92"/>
                </a:lnTo>
                <a:lnTo>
                  <a:pt x="78" y="71"/>
                </a:lnTo>
                <a:lnTo>
                  <a:pt x="99" y="78"/>
                </a:lnTo>
                <a:lnTo>
                  <a:pt x="99" y="57"/>
                </a:lnTo>
                <a:lnTo>
                  <a:pt x="99" y="28"/>
                </a:lnTo>
                <a:lnTo>
                  <a:pt x="99" y="14"/>
                </a:lnTo>
                <a:lnTo>
                  <a:pt x="99" y="7"/>
                </a:lnTo>
                <a:lnTo>
                  <a:pt x="99" y="0"/>
                </a:lnTo>
                <a:close/>
              </a:path>
            </a:pathLst>
          </a:custGeom>
          <a:solidFill>
            <a:schemeClr val="bg1"/>
          </a:solidFill>
          <a:ln w="6350" cmpd="sng">
            <a:solidFill>
              <a:schemeClr val="tx2"/>
            </a:solidFill>
            <a:round/>
            <a:headEnd/>
            <a:tailEnd/>
          </a:ln>
        </p:spPr>
        <p:txBody>
          <a:bodyPr/>
          <a:lstStyle/>
          <a:p>
            <a:endParaRPr lang="en-US"/>
          </a:p>
        </p:txBody>
      </p:sp>
      <p:sp>
        <p:nvSpPr>
          <p:cNvPr id="186" name="Freeform 184"/>
          <p:cNvSpPr>
            <a:spLocks/>
          </p:cNvSpPr>
          <p:nvPr/>
        </p:nvSpPr>
        <p:spPr bwMode="auto">
          <a:xfrm>
            <a:off x="4367234" y="3400181"/>
            <a:ext cx="119589" cy="141795"/>
          </a:xfrm>
          <a:custGeom>
            <a:avLst/>
            <a:gdLst>
              <a:gd name="T0" fmla="*/ 99 w 99"/>
              <a:gd name="T1" fmla="*/ 0 h 128"/>
              <a:gd name="T2" fmla="*/ 85 w 99"/>
              <a:gd name="T3" fmla="*/ 0 h 128"/>
              <a:gd name="T4" fmla="*/ 42 w 99"/>
              <a:gd name="T5" fmla="*/ 0 h 128"/>
              <a:gd name="T6" fmla="*/ 42 w 99"/>
              <a:gd name="T7" fmla="*/ 14 h 128"/>
              <a:gd name="T8" fmla="*/ 21 w 99"/>
              <a:gd name="T9" fmla="*/ 14 h 128"/>
              <a:gd name="T10" fmla="*/ 14 w 99"/>
              <a:gd name="T11" fmla="*/ 43 h 128"/>
              <a:gd name="T12" fmla="*/ 14 w 99"/>
              <a:gd name="T13" fmla="*/ 50 h 128"/>
              <a:gd name="T14" fmla="*/ 0 w 99"/>
              <a:gd name="T15" fmla="*/ 50 h 128"/>
              <a:gd name="T16" fmla="*/ 21 w 99"/>
              <a:gd name="T17" fmla="*/ 92 h 128"/>
              <a:gd name="T18" fmla="*/ 42 w 99"/>
              <a:gd name="T19" fmla="*/ 128 h 128"/>
              <a:gd name="T20" fmla="*/ 56 w 99"/>
              <a:gd name="T21" fmla="*/ 99 h 128"/>
              <a:gd name="T22" fmla="*/ 56 w 99"/>
              <a:gd name="T23" fmla="*/ 92 h 128"/>
              <a:gd name="T24" fmla="*/ 78 w 99"/>
              <a:gd name="T25" fmla="*/ 71 h 128"/>
              <a:gd name="T26" fmla="*/ 99 w 99"/>
              <a:gd name="T27" fmla="*/ 78 h 128"/>
              <a:gd name="T28" fmla="*/ 99 w 99"/>
              <a:gd name="T29" fmla="*/ 57 h 128"/>
              <a:gd name="T30" fmla="*/ 99 w 99"/>
              <a:gd name="T31" fmla="*/ 28 h 128"/>
              <a:gd name="T32" fmla="*/ 99 w 99"/>
              <a:gd name="T33" fmla="*/ 14 h 128"/>
              <a:gd name="T34" fmla="*/ 99 w 99"/>
              <a:gd name="T35" fmla="*/ 7 h 128"/>
              <a:gd name="T36" fmla="*/ 99 w 99"/>
              <a:gd name="T37" fmla="*/ 0 h 1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128"/>
              <a:gd name="T59" fmla="*/ 99 w 99"/>
              <a:gd name="T60" fmla="*/ 128 h 1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128">
                <a:moveTo>
                  <a:pt x="99" y="0"/>
                </a:moveTo>
                <a:lnTo>
                  <a:pt x="85" y="0"/>
                </a:lnTo>
                <a:lnTo>
                  <a:pt x="42" y="0"/>
                </a:lnTo>
                <a:lnTo>
                  <a:pt x="42" y="14"/>
                </a:lnTo>
                <a:lnTo>
                  <a:pt x="21" y="14"/>
                </a:lnTo>
                <a:lnTo>
                  <a:pt x="14" y="43"/>
                </a:lnTo>
                <a:lnTo>
                  <a:pt x="14" y="50"/>
                </a:lnTo>
                <a:lnTo>
                  <a:pt x="0" y="50"/>
                </a:lnTo>
                <a:lnTo>
                  <a:pt x="21" y="92"/>
                </a:lnTo>
                <a:lnTo>
                  <a:pt x="42" y="128"/>
                </a:lnTo>
                <a:lnTo>
                  <a:pt x="56" y="99"/>
                </a:lnTo>
                <a:lnTo>
                  <a:pt x="56" y="92"/>
                </a:lnTo>
                <a:lnTo>
                  <a:pt x="78" y="71"/>
                </a:lnTo>
                <a:lnTo>
                  <a:pt x="99" y="78"/>
                </a:lnTo>
                <a:lnTo>
                  <a:pt x="99" y="57"/>
                </a:lnTo>
                <a:lnTo>
                  <a:pt x="99" y="28"/>
                </a:lnTo>
                <a:lnTo>
                  <a:pt x="99" y="14"/>
                </a:lnTo>
                <a:lnTo>
                  <a:pt x="99" y="7"/>
                </a:lnTo>
                <a:lnTo>
                  <a:pt x="9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87" name="Freeform 185"/>
          <p:cNvSpPr>
            <a:spLocks/>
          </p:cNvSpPr>
          <p:nvPr/>
        </p:nvSpPr>
        <p:spPr bwMode="auto">
          <a:xfrm>
            <a:off x="4118393" y="3196349"/>
            <a:ext cx="94221" cy="140688"/>
          </a:xfrm>
          <a:custGeom>
            <a:avLst/>
            <a:gdLst>
              <a:gd name="T0" fmla="*/ 71 w 78"/>
              <a:gd name="T1" fmla="*/ 85 h 127"/>
              <a:gd name="T2" fmla="*/ 78 w 78"/>
              <a:gd name="T3" fmla="*/ 99 h 127"/>
              <a:gd name="T4" fmla="*/ 71 w 78"/>
              <a:gd name="T5" fmla="*/ 106 h 127"/>
              <a:gd name="T6" fmla="*/ 57 w 78"/>
              <a:gd name="T7" fmla="*/ 106 h 127"/>
              <a:gd name="T8" fmla="*/ 14 w 78"/>
              <a:gd name="T9" fmla="*/ 127 h 127"/>
              <a:gd name="T10" fmla="*/ 0 w 78"/>
              <a:gd name="T11" fmla="*/ 113 h 127"/>
              <a:gd name="T12" fmla="*/ 7 w 78"/>
              <a:gd name="T13" fmla="*/ 113 h 127"/>
              <a:gd name="T14" fmla="*/ 0 w 78"/>
              <a:gd name="T15" fmla="*/ 85 h 127"/>
              <a:gd name="T16" fmla="*/ 14 w 78"/>
              <a:gd name="T17" fmla="*/ 57 h 127"/>
              <a:gd name="T18" fmla="*/ 7 w 78"/>
              <a:gd name="T19" fmla="*/ 35 h 127"/>
              <a:gd name="T20" fmla="*/ 7 w 78"/>
              <a:gd name="T21" fmla="*/ 0 h 127"/>
              <a:gd name="T22" fmla="*/ 50 w 78"/>
              <a:gd name="T23" fmla="*/ 0 h 127"/>
              <a:gd name="T24" fmla="*/ 57 w 78"/>
              <a:gd name="T25" fmla="*/ 50 h 127"/>
              <a:gd name="T26" fmla="*/ 71 w 78"/>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127"/>
              <a:gd name="T44" fmla="*/ 78 w 78"/>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127">
                <a:moveTo>
                  <a:pt x="71" y="85"/>
                </a:moveTo>
                <a:lnTo>
                  <a:pt x="78" y="99"/>
                </a:lnTo>
                <a:lnTo>
                  <a:pt x="71" y="106"/>
                </a:lnTo>
                <a:lnTo>
                  <a:pt x="57" y="106"/>
                </a:lnTo>
                <a:lnTo>
                  <a:pt x="14" y="127"/>
                </a:lnTo>
                <a:lnTo>
                  <a:pt x="0" y="113"/>
                </a:lnTo>
                <a:lnTo>
                  <a:pt x="7" y="113"/>
                </a:lnTo>
                <a:lnTo>
                  <a:pt x="0" y="85"/>
                </a:lnTo>
                <a:lnTo>
                  <a:pt x="14" y="57"/>
                </a:lnTo>
                <a:lnTo>
                  <a:pt x="7" y="35"/>
                </a:lnTo>
                <a:lnTo>
                  <a:pt x="7" y="0"/>
                </a:lnTo>
                <a:lnTo>
                  <a:pt x="50" y="0"/>
                </a:lnTo>
                <a:lnTo>
                  <a:pt x="57" y="50"/>
                </a:lnTo>
                <a:lnTo>
                  <a:pt x="71" y="85"/>
                </a:lnTo>
                <a:close/>
              </a:path>
            </a:pathLst>
          </a:custGeom>
          <a:solidFill>
            <a:schemeClr val="bg1"/>
          </a:solidFill>
          <a:ln w="6350" cmpd="sng">
            <a:solidFill>
              <a:schemeClr val="tx2"/>
            </a:solidFill>
            <a:round/>
            <a:headEnd/>
            <a:tailEnd/>
          </a:ln>
        </p:spPr>
        <p:txBody>
          <a:bodyPr/>
          <a:lstStyle/>
          <a:p>
            <a:endParaRPr lang="en-US"/>
          </a:p>
        </p:txBody>
      </p:sp>
      <p:sp>
        <p:nvSpPr>
          <p:cNvPr id="188" name="Freeform 186"/>
          <p:cNvSpPr>
            <a:spLocks/>
          </p:cNvSpPr>
          <p:nvPr/>
        </p:nvSpPr>
        <p:spPr bwMode="auto">
          <a:xfrm>
            <a:off x="4118393" y="3196349"/>
            <a:ext cx="94221" cy="140688"/>
          </a:xfrm>
          <a:custGeom>
            <a:avLst/>
            <a:gdLst>
              <a:gd name="T0" fmla="*/ 71 w 78"/>
              <a:gd name="T1" fmla="*/ 85 h 127"/>
              <a:gd name="T2" fmla="*/ 78 w 78"/>
              <a:gd name="T3" fmla="*/ 99 h 127"/>
              <a:gd name="T4" fmla="*/ 71 w 78"/>
              <a:gd name="T5" fmla="*/ 106 h 127"/>
              <a:gd name="T6" fmla="*/ 57 w 78"/>
              <a:gd name="T7" fmla="*/ 106 h 127"/>
              <a:gd name="T8" fmla="*/ 14 w 78"/>
              <a:gd name="T9" fmla="*/ 127 h 127"/>
              <a:gd name="T10" fmla="*/ 0 w 78"/>
              <a:gd name="T11" fmla="*/ 113 h 127"/>
              <a:gd name="T12" fmla="*/ 7 w 78"/>
              <a:gd name="T13" fmla="*/ 113 h 127"/>
              <a:gd name="T14" fmla="*/ 0 w 78"/>
              <a:gd name="T15" fmla="*/ 85 h 127"/>
              <a:gd name="T16" fmla="*/ 14 w 78"/>
              <a:gd name="T17" fmla="*/ 57 h 127"/>
              <a:gd name="T18" fmla="*/ 7 w 78"/>
              <a:gd name="T19" fmla="*/ 35 h 127"/>
              <a:gd name="T20" fmla="*/ 7 w 78"/>
              <a:gd name="T21" fmla="*/ 0 h 127"/>
              <a:gd name="T22" fmla="*/ 50 w 78"/>
              <a:gd name="T23" fmla="*/ 0 h 127"/>
              <a:gd name="T24" fmla="*/ 57 w 78"/>
              <a:gd name="T25" fmla="*/ 50 h 127"/>
              <a:gd name="T26" fmla="*/ 71 w 78"/>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127"/>
              <a:gd name="T44" fmla="*/ 78 w 78"/>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127">
                <a:moveTo>
                  <a:pt x="71" y="85"/>
                </a:moveTo>
                <a:lnTo>
                  <a:pt x="78" y="99"/>
                </a:lnTo>
                <a:lnTo>
                  <a:pt x="71" y="106"/>
                </a:lnTo>
                <a:lnTo>
                  <a:pt x="57" y="106"/>
                </a:lnTo>
                <a:lnTo>
                  <a:pt x="14" y="127"/>
                </a:lnTo>
                <a:lnTo>
                  <a:pt x="0" y="113"/>
                </a:lnTo>
                <a:lnTo>
                  <a:pt x="7" y="113"/>
                </a:lnTo>
                <a:lnTo>
                  <a:pt x="0" y="85"/>
                </a:lnTo>
                <a:lnTo>
                  <a:pt x="14" y="57"/>
                </a:lnTo>
                <a:lnTo>
                  <a:pt x="7" y="35"/>
                </a:lnTo>
                <a:lnTo>
                  <a:pt x="7" y="0"/>
                </a:lnTo>
                <a:lnTo>
                  <a:pt x="50" y="0"/>
                </a:lnTo>
                <a:lnTo>
                  <a:pt x="57" y="50"/>
                </a:lnTo>
                <a:lnTo>
                  <a:pt x="71"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89" name="Freeform 187"/>
          <p:cNvSpPr>
            <a:spLocks/>
          </p:cNvSpPr>
          <p:nvPr/>
        </p:nvSpPr>
        <p:spPr bwMode="auto">
          <a:xfrm>
            <a:off x="4178791" y="3196349"/>
            <a:ext cx="50734" cy="109670"/>
          </a:xfrm>
          <a:custGeom>
            <a:avLst/>
            <a:gdLst>
              <a:gd name="T0" fmla="*/ 21 w 42"/>
              <a:gd name="T1" fmla="*/ 85 h 99"/>
              <a:gd name="T2" fmla="*/ 28 w 42"/>
              <a:gd name="T3" fmla="*/ 99 h 99"/>
              <a:gd name="T4" fmla="*/ 42 w 42"/>
              <a:gd name="T5" fmla="*/ 99 h 99"/>
              <a:gd name="T6" fmla="*/ 28 w 42"/>
              <a:gd name="T7" fmla="*/ 57 h 99"/>
              <a:gd name="T8" fmla="*/ 28 w 42"/>
              <a:gd name="T9" fmla="*/ 28 h 99"/>
              <a:gd name="T10" fmla="*/ 21 w 42"/>
              <a:gd name="T11" fmla="*/ 14 h 99"/>
              <a:gd name="T12" fmla="*/ 21 w 42"/>
              <a:gd name="T13" fmla="*/ 0 h 99"/>
              <a:gd name="T14" fmla="*/ 0 w 42"/>
              <a:gd name="T15" fmla="*/ 0 h 99"/>
              <a:gd name="T16" fmla="*/ 7 w 42"/>
              <a:gd name="T17" fmla="*/ 50 h 99"/>
              <a:gd name="T18" fmla="*/ 21 w 42"/>
              <a:gd name="T19" fmla="*/ 85 h 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99"/>
              <a:gd name="T32" fmla="*/ 42 w 42"/>
              <a:gd name="T33" fmla="*/ 99 h 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99">
                <a:moveTo>
                  <a:pt x="21" y="85"/>
                </a:moveTo>
                <a:lnTo>
                  <a:pt x="28" y="99"/>
                </a:lnTo>
                <a:lnTo>
                  <a:pt x="42" y="99"/>
                </a:lnTo>
                <a:lnTo>
                  <a:pt x="28" y="57"/>
                </a:lnTo>
                <a:lnTo>
                  <a:pt x="28" y="28"/>
                </a:lnTo>
                <a:lnTo>
                  <a:pt x="21" y="14"/>
                </a:lnTo>
                <a:lnTo>
                  <a:pt x="21" y="0"/>
                </a:lnTo>
                <a:lnTo>
                  <a:pt x="0" y="0"/>
                </a:lnTo>
                <a:lnTo>
                  <a:pt x="7" y="50"/>
                </a:lnTo>
                <a:lnTo>
                  <a:pt x="21" y="85"/>
                </a:lnTo>
                <a:close/>
              </a:path>
            </a:pathLst>
          </a:custGeom>
          <a:solidFill>
            <a:schemeClr val="bg1"/>
          </a:solidFill>
          <a:ln w="6350" cmpd="sng">
            <a:solidFill>
              <a:schemeClr val="tx2"/>
            </a:solidFill>
            <a:round/>
            <a:headEnd/>
            <a:tailEnd/>
          </a:ln>
        </p:spPr>
        <p:txBody>
          <a:bodyPr/>
          <a:lstStyle/>
          <a:p>
            <a:endParaRPr lang="en-US"/>
          </a:p>
        </p:txBody>
      </p:sp>
      <p:sp>
        <p:nvSpPr>
          <p:cNvPr id="190" name="Freeform 188"/>
          <p:cNvSpPr>
            <a:spLocks/>
          </p:cNvSpPr>
          <p:nvPr/>
        </p:nvSpPr>
        <p:spPr bwMode="auto">
          <a:xfrm>
            <a:off x="4178791" y="3196349"/>
            <a:ext cx="50734" cy="109670"/>
          </a:xfrm>
          <a:custGeom>
            <a:avLst/>
            <a:gdLst>
              <a:gd name="T0" fmla="*/ 21 w 42"/>
              <a:gd name="T1" fmla="*/ 85 h 99"/>
              <a:gd name="T2" fmla="*/ 28 w 42"/>
              <a:gd name="T3" fmla="*/ 99 h 99"/>
              <a:gd name="T4" fmla="*/ 42 w 42"/>
              <a:gd name="T5" fmla="*/ 99 h 99"/>
              <a:gd name="T6" fmla="*/ 28 w 42"/>
              <a:gd name="T7" fmla="*/ 57 h 99"/>
              <a:gd name="T8" fmla="*/ 28 w 42"/>
              <a:gd name="T9" fmla="*/ 28 h 99"/>
              <a:gd name="T10" fmla="*/ 21 w 42"/>
              <a:gd name="T11" fmla="*/ 14 h 99"/>
              <a:gd name="T12" fmla="*/ 21 w 42"/>
              <a:gd name="T13" fmla="*/ 0 h 99"/>
              <a:gd name="T14" fmla="*/ 0 w 42"/>
              <a:gd name="T15" fmla="*/ 0 h 99"/>
              <a:gd name="T16" fmla="*/ 7 w 42"/>
              <a:gd name="T17" fmla="*/ 50 h 99"/>
              <a:gd name="T18" fmla="*/ 21 w 42"/>
              <a:gd name="T19" fmla="*/ 85 h 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99"/>
              <a:gd name="T32" fmla="*/ 42 w 42"/>
              <a:gd name="T33" fmla="*/ 99 h 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99">
                <a:moveTo>
                  <a:pt x="21" y="85"/>
                </a:moveTo>
                <a:lnTo>
                  <a:pt x="28" y="99"/>
                </a:lnTo>
                <a:lnTo>
                  <a:pt x="42" y="99"/>
                </a:lnTo>
                <a:lnTo>
                  <a:pt x="28" y="57"/>
                </a:lnTo>
                <a:lnTo>
                  <a:pt x="28" y="28"/>
                </a:lnTo>
                <a:lnTo>
                  <a:pt x="21" y="14"/>
                </a:lnTo>
                <a:lnTo>
                  <a:pt x="21" y="0"/>
                </a:lnTo>
                <a:lnTo>
                  <a:pt x="0" y="0"/>
                </a:lnTo>
                <a:lnTo>
                  <a:pt x="7" y="50"/>
                </a:lnTo>
                <a:lnTo>
                  <a:pt x="21"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91" name="Freeform 189"/>
          <p:cNvSpPr>
            <a:spLocks/>
          </p:cNvSpPr>
          <p:nvPr/>
        </p:nvSpPr>
        <p:spPr bwMode="auto">
          <a:xfrm>
            <a:off x="4204159" y="3165331"/>
            <a:ext cx="60399" cy="140688"/>
          </a:xfrm>
          <a:custGeom>
            <a:avLst/>
            <a:gdLst>
              <a:gd name="T0" fmla="*/ 7 w 50"/>
              <a:gd name="T1" fmla="*/ 85 h 127"/>
              <a:gd name="T2" fmla="*/ 21 w 50"/>
              <a:gd name="T3" fmla="*/ 127 h 127"/>
              <a:gd name="T4" fmla="*/ 28 w 50"/>
              <a:gd name="T5" fmla="*/ 127 h 127"/>
              <a:gd name="T6" fmla="*/ 28 w 50"/>
              <a:gd name="T7" fmla="*/ 85 h 127"/>
              <a:gd name="T8" fmla="*/ 50 w 50"/>
              <a:gd name="T9" fmla="*/ 42 h 127"/>
              <a:gd name="T10" fmla="*/ 50 w 50"/>
              <a:gd name="T11" fmla="*/ 21 h 127"/>
              <a:gd name="T12" fmla="*/ 43 w 50"/>
              <a:gd name="T13" fmla="*/ 0 h 127"/>
              <a:gd name="T14" fmla="*/ 28 w 50"/>
              <a:gd name="T15" fmla="*/ 7 h 127"/>
              <a:gd name="T16" fmla="*/ 21 w 50"/>
              <a:gd name="T17" fmla="*/ 21 h 127"/>
              <a:gd name="T18" fmla="*/ 7 w 50"/>
              <a:gd name="T19" fmla="*/ 21 h 127"/>
              <a:gd name="T20" fmla="*/ 0 w 50"/>
              <a:gd name="T21" fmla="*/ 28 h 127"/>
              <a:gd name="T22" fmla="*/ 0 w 50"/>
              <a:gd name="T23" fmla="*/ 42 h 127"/>
              <a:gd name="T24" fmla="*/ 7 w 50"/>
              <a:gd name="T25" fmla="*/ 56 h 127"/>
              <a:gd name="T26" fmla="*/ 7 w 50"/>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27"/>
              <a:gd name="T44" fmla="*/ 50 w 50"/>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27">
                <a:moveTo>
                  <a:pt x="7" y="85"/>
                </a:moveTo>
                <a:lnTo>
                  <a:pt x="21" y="127"/>
                </a:lnTo>
                <a:lnTo>
                  <a:pt x="28" y="127"/>
                </a:lnTo>
                <a:lnTo>
                  <a:pt x="28" y="85"/>
                </a:lnTo>
                <a:lnTo>
                  <a:pt x="50" y="42"/>
                </a:lnTo>
                <a:lnTo>
                  <a:pt x="50" y="21"/>
                </a:lnTo>
                <a:lnTo>
                  <a:pt x="43" y="0"/>
                </a:lnTo>
                <a:lnTo>
                  <a:pt x="28" y="7"/>
                </a:lnTo>
                <a:lnTo>
                  <a:pt x="21" y="21"/>
                </a:lnTo>
                <a:lnTo>
                  <a:pt x="7" y="21"/>
                </a:lnTo>
                <a:lnTo>
                  <a:pt x="0" y="28"/>
                </a:lnTo>
                <a:lnTo>
                  <a:pt x="0" y="42"/>
                </a:lnTo>
                <a:lnTo>
                  <a:pt x="7" y="56"/>
                </a:lnTo>
                <a:lnTo>
                  <a:pt x="7" y="85"/>
                </a:lnTo>
                <a:close/>
              </a:path>
            </a:pathLst>
          </a:custGeom>
          <a:solidFill>
            <a:schemeClr val="bg1"/>
          </a:solidFill>
          <a:ln w="6350" cmpd="sng">
            <a:solidFill>
              <a:schemeClr val="tx2"/>
            </a:solidFill>
            <a:round/>
            <a:headEnd/>
            <a:tailEnd/>
          </a:ln>
        </p:spPr>
        <p:txBody>
          <a:bodyPr/>
          <a:lstStyle/>
          <a:p>
            <a:endParaRPr lang="en-US"/>
          </a:p>
        </p:txBody>
      </p:sp>
      <p:sp>
        <p:nvSpPr>
          <p:cNvPr id="192" name="Freeform 190"/>
          <p:cNvSpPr>
            <a:spLocks/>
          </p:cNvSpPr>
          <p:nvPr/>
        </p:nvSpPr>
        <p:spPr bwMode="auto">
          <a:xfrm>
            <a:off x="4204159" y="3165331"/>
            <a:ext cx="60399" cy="140688"/>
          </a:xfrm>
          <a:custGeom>
            <a:avLst/>
            <a:gdLst>
              <a:gd name="T0" fmla="*/ 7 w 50"/>
              <a:gd name="T1" fmla="*/ 85 h 127"/>
              <a:gd name="T2" fmla="*/ 21 w 50"/>
              <a:gd name="T3" fmla="*/ 127 h 127"/>
              <a:gd name="T4" fmla="*/ 28 w 50"/>
              <a:gd name="T5" fmla="*/ 127 h 127"/>
              <a:gd name="T6" fmla="*/ 28 w 50"/>
              <a:gd name="T7" fmla="*/ 85 h 127"/>
              <a:gd name="T8" fmla="*/ 50 w 50"/>
              <a:gd name="T9" fmla="*/ 42 h 127"/>
              <a:gd name="T10" fmla="*/ 50 w 50"/>
              <a:gd name="T11" fmla="*/ 21 h 127"/>
              <a:gd name="T12" fmla="*/ 43 w 50"/>
              <a:gd name="T13" fmla="*/ 0 h 127"/>
              <a:gd name="T14" fmla="*/ 28 w 50"/>
              <a:gd name="T15" fmla="*/ 7 h 127"/>
              <a:gd name="T16" fmla="*/ 21 w 50"/>
              <a:gd name="T17" fmla="*/ 21 h 127"/>
              <a:gd name="T18" fmla="*/ 7 w 50"/>
              <a:gd name="T19" fmla="*/ 21 h 127"/>
              <a:gd name="T20" fmla="*/ 0 w 50"/>
              <a:gd name="T21" fmla="*/ 28 h 127"/>
              <a:gd name="T22" fmla="*/ 0 w 50"/>
              <a:gd name="T23" fmla="*/ 42 h 127"/>
              <a:gd name="T24" fmla="*/ 7 w 50"/>
              <a:gd name="T25" fmla="*/ 56 h 127"/>
              <a:gd name="T26" fmla="*/ 7 w 50"/>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27"/>
              <a:gd name="T44" fmla="*/ 50 w 50"/>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27">
                <a:moveTo>
                  <a:pt x="7" y="85"/>
                </a:moveTo>
                <a:lnTo>
                  <a:pt x="21" y="127"/>
                </a:lnTo>
                <a:lnTo>
                  <a:pt x="28" y="127"/>
                </a:lnTo>
                <a:lnTo>
                  <a:pt x="28" y="85"/>
                </a:lnTo>
                <a:lnTo>
                  <a:pt x="50" y="42"/>
                </a:lnTo>
                <a:lnTo>
                  <a:pt x="50" y="21"/>
                </a:lnTo>
                <a:lnTo>
                  <a:pt x="43" y="0"/>
                </a:lnTo>
                <a:lnTo>
                  <a:pt x="28" y="7"/>
                </a:lnTo>
                <a:lnTo>
                  <a:pt x="21" y="21"/>
                </a:lnTo>
                <a:lnTo>
                  <a:pt x="7" y="21"/>
                </a:lnTo>
                <a:lnTo>
                  <a:pt x="0" y="28"/>
                </a:lnTo>
                <a:lnTo>
                  <a:pt x="0" y="42"/>
                </a:lnTo>
                <a:lnTo>
                  <a:pt x="7" y="56"/>
                </a:lnTo>
                <a:lnTo>
                  <a:pt x="7"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93" name="Freeform 191"/>
          <p:cNvSpPr>
            <a:spLocks/>
          </p:cNvSpPr>
          <p:nvPr/>
        </p:nvSpPr>
        <p:spPr bwMode="auto">
          <a:xfrm>
            <a:off x="3998804" y="3211858"/>
            <a:ext cx="136500" cy="134041"/>
          </a:xfrm>
          <a:custGeom>
            <a:avLst/>
            <a:gdLst>
              <a:gd name="T0" fmla="*/ 106 w 113"/>
              <a:gd name="T1" fmla="*/ 99 h 121"/>
              <a:gd name="T2" fmla="*/ 92 w 113"/>
              <a:gd name="T3" fmla="*/ 99 h 121"/>
              <a:gd name="T4" fmla="*/ 71 w 113"/>
              <a:gd name="T5" fmla="*/ 99 h 121"/>
              <a:gd name="T6" fmla="*/ 50 w 113"/>
              <a:gd name="T7" fmla="*/ 99 h 121"/>
              <a:gd name="T8" fmla="*/ 21 w 113"/>
              <a:gd name="T9" fmla="*/ 121 h 121"/>
              <a:gd name="T10" fmla="*/ 21 w 113"/>
              <a:gd name="T11" fmla="*/ 92 h 121"/>
              <a:gd name="T12" fmla="*/ 7 w 113"/>
              <a:gd name="T13" fmla="*/ 85 h 121"/>
              <a:gd name="T14" fmla="*/ 0 w 113"/>
              <a:gd name="T15" fmla="*/ 64 h 121"/>
              <a:gd name="T16" fmla="*/ 7 w 113"/>
              <a:gd name="T17" fmla="*/ 50 h 121"/>
              <a:gd name="T18" fmla="*/ 7 w 113"/>
              <a:gd name="T19" fmla="*/ 43 h 121"/>
              <a:gd name="T20" fmla="*/ 21 w 113"/>
              <a:gd name="T21" fmla="*/ 43 h 121"/>
              <a:gd name="T22" fmla="*/ 7 w 113"/>
              <a:gd name="T23" fmla="*/ 21 h 121"/>
              <a:gd name="T24" fmla="*/ 7 w 113"/>
              <a:gd name="T25" fmla="*/ 0 h 121"/>
              <a:gd name="T26" fmla="*/ 21 w 113"/>
              <a:gd name="T27" fmla="*/ 0 h 121"/>
              <a:gd name="T28" fmla="*/ 28 w 113"/>
              <a:gd name="T29" fmla="*/ 0 h 121"/>
              <a:gd name="T30" fmla="*/ 43 w 113"/>
              <a:gd name="T31" fmla="*/ 0 h 121"/>
              <a:gd name="T32" fmla="*/ 50 w 113"/>
              <a:gd name="T33" fmla="*/ 0 h 121"/>
              <a:gd name="T34" fmla="*/ 64 w 113"/>
              <a:gd name="T35" fmla="*/ 0 h 121"/>
              <a:gd name="T36" fmla="*/ 71 w 113"/>
              <a:gd name="T37" fmla="*/ 14 h 121"/>
              <a:gd name="T38" fmla="*/ 92 w 113"/>
              <a:gd name="T39" fmla="*/ 14 h 121"/>
              <a:gd name="T40" fmla="*/ 106 w 113"/>
              <a:gd name="T41" fmla="*/ 21 h 121"/>
              <a:gd name="T42" fmla="*/ 113 w 113"/>
              <a:gd name="T43" fmla="*/ 43 h 121"/>
              <a:gd name="T44" fmla="*/ 92 w 113"/>
              <a:gd name="T45" fmla="*/ 71 h 121"/>
              <a:gd name="T46" fmla="*/ 106 w 113"/>
              <a:gd name="T47" fmla="*/ 99 h 12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3"/>
              <a:gd name="T73" fmla="*/ 0 h 121"/>
              <a:gd name="T74" fmla="*/ 113 w 113"/>
              <a:gd name="T75" fmla="*/ 121 h 12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3" h="121">
                <a:moveTo>
                  <a:pt x="106" y="99"/>
                </a:moveTo>
                <a:lnTo>
                  <a:pt x="92" y="99"/>
                </a:lnTo>
                <a:lnTo>
                  <a:pt x="71" y="99"/>
                </a:lnTo>
                <a:lnTo>
                  <a:pt x="50" y="99"/>
                </a:lnTo>
                <a:lnTo>
                  <a:pt x="21" y="121"/>
                </a:lnTo>
                <a:lnTo>
                  <a:pt x="21" y="92"/>
                </a:lnTo>
                <a:lnTo>
                  <a:pt x="7" y="85"/>
                </a:lnTo>
                <a:lnTo>
                  <a:pt x="0" y="64"/>
                </a:lnTo>
                <a:lnTo>
                  <a:pt x="7" y="50"/>
                </a:lnTo>
                <a:lnTo>
                  <a:pt x="7" y="43"/>
                </a:lnTo>
                <a:lnTo>
                  <a:pt x="21" y="43"/>
                </a:lnTo>
                <a:lnTo>
                  <a:pt x="7" y="21"/>
                </a:lnTo>
                <a:lnTo>
                  <a:pt x="7" y="0"/>
                </a:lnTo>
                <a:lnTo>
                  <a:pt x="21" y="0"/>
                </a:lnTo>
                <a:lnTo>
                  <a:pt x="28" y="0"/>
                </a:lnTo>
                <a:lnTo>
                  <a:pt x="43" y="0"/>
                </a:lnTo>
                <a:lnTo>
                  <a:pt x="50" y="0"/>
                </a:lnTo>
                <a:lnTo>
                  <a:pt x="64" y="0"/>
                </a:lnTo>
                <a:lnTo>
                  <a:pt x="71" y="14"/>
                </a:lnTo>
                <a:lnTo>
                  <a:pt x="92" y="14"/>
                </a:lnTo>
                <a:lnTo>
                  <a:pt x="106" y="21"/>
                </a:lnTo>
                <a:lnTo>
                  <a:pt x="113" y="43"/>
                </a:lnTo>
                <a:lnTo>
                  <a:pt x="92" y="71"/>
                </a:lnTo>
                <a:lnTo>
                  <a:pt x="106" y="99"/>
                </a:lnTo>
                <a:close/>
              </a:path>
            </a:pathLst>
          </a:custGeom>
          <a:solidFill>
            <a:schemeClr val="bg1"/>
          </a:solidFill>
          <a:ln w="6350" cmpd="sng">
            <a:solidFill>
              <a:schemeClr val="tx2"/>
            </a:solidFill>
            <a:round/>
            <a:headEnd/>
            <a:tailEnd/>
          </a:ln>
        </p:spPr>
        <p:txBody>
          <a:bodyPr/>
          <a:lstStyle/>
          <a:p>
            <a:endParaRPr lang="en-US"/>
          </a:p>
        </p:txBody>
      </p:sp>
      <p:sp>
        <p:nvSpPr>
          <p:cNvPr id="194" name="Freeform 192"/>
          <p:cNvSpPr>
            <a:spLocks/>
          </p:cNvSpPr>
          <p:nvPr/>
        </p:nvSpPr>
        <p:spPr bwMode="auto">
          <a:xfrm>
            <a:off x="3998804" y="3211858"/>
            <a:ext cx="136500" cy="134041"/>
          </a:xfrm>
          <a:custGeom>
            <a:avLst/>
            <a:gdLst>
              <a:gd name="T0" fmla="*/ 106 w 113"/>
              <a:gd name="T1" fmla="*/ 99 h 121"/>
              <a:gd name="T2" fmla="*/ 92 w 113"/>
              <a:gd name="T3" fmla="*/ 99 h 121"/>
              <a:gd name="T4" fmla="*/ 71 w 113"/>
              <a:gd name="T5" fmla="*/ 99 h 121"/>
              <a:gd name="T6" fmla="*/ 50 w 113"/>
              <a:gd name="T7" fmla="*/ 99 h 121"/>
              <a:gd name="T8" fmla="*/ 21 w 113"/>
              <a:gd name="T9" fmla="*/ 121 h 121"/>
              <a:gd name="T10" fmla="*/ 21 w 113"/>
              <a:gd name="T11" fmla="*/ 92 h 121"/>
              <a:gd name="T12" fmla="*/ 7 w 113"/>
              <a:gd name="T13" fmla="*/ 85 h 121"/>
              <a:gd name="T14" fmla="*/ 0 w 113"/>
              <a:gd name="T15" fmla="*/ 64 h 121"/>
              <a:gd name="T16" fmla="*/ 7 w 113"/>
              <a:gd name="T17" fmla="*/ 50 h 121"/>
              <a:gd name="T18" fmla="*/ 7 w 113"/>
              <a:gd name="T19" fmla="*/ 43 h 121"/>
              <a:gd name="T20" fmla="*/ 21 w 113"/>
              <a:gd name="T21" fmla="*/ 43 h 121"/>
              <a:gd name="T22" fmla="*/ 7 w 113"/>
              <a:gd name="T23" fmla="*/ 21 h 121"/>
              <a:gd name="T24" fmla="*/ 7 w 113"/>
              <a:gd name="T25" fmla="*/ 0 h 121"/>
              <a:gd name="T26" fmla="*/ 21 w 113"/>
              <a:gd name="T27" fmla="*/ 0 h 121"/>
              <a:gd name="T28" fmla="*/ 28 w 113"/>
              <a:gd name="T29" fmla="*/ 0 h 121"/>
              <a:gd name="T30" fmla="*/ 43 w 113"/>
              <a:gd name="T31" fmla="*/ 0 h 121"/>
              <a:gd name="T32" fmla="*/ 50 w 113"/>
              <a:gd name="T33" fmla="*/ 0 h 121"/>
              <a:gd name="T34" fmla="*/ 64 w 113"/>
              <a:gd name="T35" fmla="*/ 0 h 121"/>
              <a:gd name="T36" fmla="*/ 71 w 113"/>
              <a:gd name="T37" fmla="*/ 14 h 121"/>
              <a:gd name="T38" fmla="*/ 92 w 113"/>
              <a:gd name="T39" fmla="*/ 14 h 121"/>
              <a:gd name="T40" fmla="*/ 106 w 113"/>
              <a:gd name="T41" fmla="*/ 21 h 121"/>
              <a:gd name="T42" fmla="*/ 113 w 113"/>
              <a:gd name="T43" fmla="*/ 43 h 121"/>
              <a:gd name="T44" fmla="*/ 92 w 113"/>
              <a:gd name="T45" fmla="*/ 71 h 121"/>
              <a:gd name="T46" fmla="*/ 106 w 113"/>
              <a:gd name="T47" fmla="*/ 99 h 12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3"/>
              <a:gd name="T73" fmla="*/ 0 h 121"/>
              <a:gd name="T74" fmla="*/ 113 w 113"/>
              <a:gd name="T75" fmla="*/ 121 h 12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3" h="121">
                <a:moveTo>
                  <a:pt x="106" y="99"/>
                </a:moveTo>
                <a:lnTo>
                  <a:pt x="92" y="99"/>
                </a:lnTo>
                <a:lnTo>
                  <a:pt x="71" y="99"/>
                </a:lnTo>
                <a:lnTo>
                  <a:pt x="50" y="99"/>
                </a:lnTo>
                <a:lnTo>
                  <a:pt x="21" y="121"/>
                </a:lnTo>
                <a:lnTo>
                  <a:pt x="21" y="92"/>
                </a:lnTo>
                <a:lnTo>
                  <a:pt x="7" y="85"/>
                </a:lnTo>
                <a:lnTo>
                  <a:pt x="0" y="64"/>
                </a:lnTo>
                <a:lnTo>
                  <a:pt x="7" y="50"/>
                </a:lnTo>
                <a:lnTo>
                  <a:pt x="7" y="43"/>
                </a:lnTo>
                <a:lnTo>
                  <a:pt x="21" y="43"/>
                </a:lnTo>
                <a:lnTo>
                  <a:pt x="7" y="21"/>
                </a:lnTo>
                <a:lnTo>
                  <a:pt x="7" y="0"/>
                </a:lnTo>
                <a:lnTo>
                  <a:pt x="21" y="0"/>
                </a:lnTo>
                <a:lnTo>
                  <a:pt x="28" y="0"/>
                </a:lnTo>
                <a:lnTo>
                  <a:pt x="43" y="0"/>
                </a:lnTo>
                <a:lnTo>
                  <a:pt x="50" y="0"/>
                </a:lnTo>
                <a:lnTo>
                  <a:pt x="64" y="0"/>
                </a:lnTo>
                <a:lnTo>
                  <a:pt x="71" y="14"/>
                </a:lnTo>
                <a:lnTo>
                  <a:pt x="92" y="14"/>
                </a:lnTo>
                <a:lnTo>
                  <a:pt x="106" y="21"/>
                </a:lnTo>
                <a:lnTo>
                  <a:pt x="113" y="43"/>
                </a:lnTo>
                <a:lnTo>
                  <a:pt x="92" y="71"/>
                </a:lnTo>
                <a:lnTo>
                  <a:pt x="106" y="99"/>
                </a:lnTo>
                <a:close/>
              </a:path>
            </a:pathLst>
          </a:custGeom>
          <a:solidFill>
            <a:schemeClr val="bg1"/>
          </a:solidFill>
          <a:ln w="6350" cmpd="sng">
            <a:solidFill>
              <a:schemeClr val="tx2"/>
            </a:solidFill>
            <a:prstDash val="solid"/>
            <a:round/>
            <a:headEnd/>
            <a:tailEnd/>
          </a:ln>
        </p:spPr>
        <p:txBody>
          <a:bodyPr/>
          <a:lstStyle/>
          <a:p>
            <a:endParaRPr lang="en-US"/>
          </a:p>
        </p:txBody>
      </p:sp>
      <p:sp>
        <p:nvSpPr>
          <p:cNvPr id="195" name="Freeform 193"/>
          <p:cNvSpPr>
            <a:spLocks/>
          </p:cNvSpPr>
          <p:nvPr/>
        </p:nvSpPr>
        <p:spPr bwMode="auto">
          <a:xfrm>
            <a:off x="3929950" y="3259493"/>
            <a:ext cx="94221" cy="86407"/>
          </a:xfrm>
          <a:custGeom>
            <a:avLst/>
            <a:gdLst>
              <a:gd name="T0" fmla="*/ 57 w 78"/>
              <a:gd name="T1" fmla="*/ 21 h 78"/>
              <a:gd name="T2" fmla="*/ 43 w 78"/>
              <a:gd name="T3" fmla="*/ 21 h 78"/>
              <a:gd name="T4" fmla="*/ 36 w 78"/>
              <a:gd name="T5" fmla="*/ 0 h 78"/>
              <a:gd name="T6" fmla="*/ 22 w 78"/>
              <a:gd name="T7" fmla="*/ 0 h 78"/>
              <a:gd name="T8" fmla="*/ 0 w 78"/>
              <a:gd name="T9" fmla="*/ 28 h 78"/>
              <a:gd name="T10" fmla="*/ 64 w 78"/>
              <a:gd name="T11" fmla="*/ 70 h 78"/>
              <a:gd name="T12" fmla="*/ 78 w 78"/>
              <a:gd name="T13" fmla="*/ 78 h 78"/>
              <a:gd name="T14" fmla="*/ 78 w 78"/>
              <a:gd name="T15" fmla="*/ 49 h 78"/>
              <a:gd name="T16" fmla="*/ 64 w 78"/>
              <a:gd name="T17" fmla="*/ 42 h 78"/>
              <a:gd name="T18" fmla="*/ 57 w 78"/>
              <a:gd name="T19" fmla="*/ 21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78"/>
              <a:gd name="T32" fmla="*/ 78 w 78"/>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78">
                <a:moveTo>
                  <a:pt x="57" y="21"/>
                </a:moveTo>
                <a:lnTo>
                  <a:pt x="43" y="21"/>
                </a:lnTo>
                <a:lnTo>
                  <a:pt x="36" y="0"/>
                </a:lnTo>
                <a:lnTo>
                  <a:pt x="22" y="0"/>
                </a:lnTo>
                <a:lnTo>
                  <a:pt x="0" y="28"/>
                </a:lnTo>
                <a:lnTo>
                  <a:pt x="64" y="70"/>
                </a:lnTo>
                <a:lnTo>
                  <a:pt x="78" y="78"/>
                </a:lnTo>
                <a:lnTo>
                  <a:pt x="78" y="49"/>
                </a:lnTo>
                <a:lnTo>
                  <a:pt x="64" y="42"/>
                </a:lnTo>
                <a:lnTo>
                  <a:pt x="57" y="21"/>
                </a:lnTo>
                <a:close/>
              </a:path>
            </a:pathLst>
          </a:custGeom>
          <a:solidFill>
            <a:schemeClr val="bg1"/>
          </a:solidFill>
          <a:ln w="6350" cmpd="sng">
            <a:solidFill>
              <a:schemeClr val="tx2"/>
            </a:solidFill>
            <a:round/>
            <a:headEnd/>
            <a:tailEnd/>
          </a:ln>
        </p:spPr>
        <p:txBody>
          <a:bodyPr/>
          <a:lstStyle/>
          <a:p>
            <a:endParaRPr lang="en-US"/>
          </a:p>
        </p:txBody>
      </p:sp>
      <p:sp>
        <p:nvSpPr>
          <p:cNvPr id="196" name="Freeform 194"/>
          <p:cNvSpPr>
            <a:spLocks/>
          </p:cNvSpPr>
          <p:nvPr/>
        </p:nvSpPr>
        <p:spPr bwMode="auto">
          <a:xfrm>
            <a:off x="3929950" y="3259493"/>
            <a:ext cx="94221" cy="86407"/>
          </a:xfrm>
          <a:custGeom>
            <a:avLst/>
            <a:gdLst>
              <a:gd name="T0" fmla="*/ 57 w 78"/>
              <a:gd name="T1" fmla="*/ 21 h 78"/>
              <a:gd name="T2" fmla="*/ 43 w 78"/>
              <a:gd name="T3" fmla="*/ 21 h 78"/>
              <a:gd name="T4" fmla="*/ 36 w 78"/>
              <a:gd name="T5" fmla="*/ 0 h 78"/>
              <a:gd name="T6" fmla="*/ 22 w 78"/>
              <a:gd name="T7" fmla="*/ 0 h 78"/>
              <a:gd name="T8" fmla="*/ 0 w 78"/>
              <a:gd name="T9" fmla="*/ 28 h 78"/>
              <a:gd name="T10" fmla="*/ 64 w 78"/>
              <a:gd name="T11" fmla="*/ 70 h 78"/>
              <a:gd name="T12" fmla="*/ 78 w 78"/>
              <a:gd name="T13" fmla="*/ 78 h 78"/>
              <a:gd name="T14" fmla="*/ 78 w 78"/>
              <a:gd name="T15" fmla="*/ 49 h 78"/>
              <a:gd name="T16" fmla="*/ 64 w 78"/>
              <a:gd name="T17" fmla="*/ 42 h 78"/>
              <a:gd name="T18" fmla="*/ 57 w 78"/>
              <a:gd name="T19" fmla="*/ 21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78"/>
              <a:gd name="T32" fmla="*/ 78 w 78"/>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78">
                <a:moveTo>
                  <a:pt x="57" y="21"/>
                </a:moveTo>
                <a:lnTo>
                  <a:pt x="43" y="21"/>
                </a:lnTo>
                <a:lnTo>
                  <a:pt x="36" y="0"/>
                </a:lnTo>
                <a:lnTo>
                  <a:pt x="22" y="0"/>
                </a:lnTo>
                <a:lnTo>
                  <a:pt x="0" y="28"/>
                </a:lnTo>
                <a:lnTo>
                  <a:pt x="64" y="70"/>
                </a:lnTo>
                <a:lnTo>
                  <a:pt x="78" y="78"/>
                </a:lnTo>
                <a:lnTo>
                  <a:pt x="78" y="49"/>
                </a:lnTo>
                <a:lnTo>
                  <a:pt x="64" y="42"/>
                </a:lnTo>
                <a:lnTo>
                  <a:pt x="57"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197" name="Freeform 195"/>
          <p:cNvSpPr>
            <a:spLocks/>
          </p:cNvSpPr>
          <p:nvPr/>
        </p:nvSpPr>
        <p:spPr bwMode="auto">
          <a:xfrm>
            <a:off x="3818817" y="3071170"/>
            <a:ext cx="129253" cy="94162"/>
          </a:xfrm>
          <a:custGeom>
            <a:avLst/>
            <a:gdLst>
              <a:gd name="T0" fmla="*/ 92 w 107"/>
              <a:gd name="T1" fmla="*/ 42 h 85"/>
              <a:gd name="T2" fmla="*/ 71 w 107"/>
              <a:gd name="T3" fmla="*/ 21 h 85"/>
              <a:gd name="T4" fmla="*/ 50 w 107"/>
              <a:gd name="T5" fmla="*/ 0 h 85"/>
              <a:gd name="T6" fmla="*/ 29 w 107"/>
              <a:gd name="T7" fmla="*/ 14 h 85"/>
              <a:gd name="T8" fmla="*/ 21 w 107"/>
              <a:gd name="T9" fmla="*/ 21 h 85"/>
              <a:gd name="T10" fmla="*/ 0 w 107"/>
              <a:gd name="T11" fmla="*/ 42 h 85"/>
              <a:gd name="T12" fmla="*/ 7 w 107"/>
              <a:gd name="T13" fmla="*/ 56 h 85"/>
              <a:gd name="T14" fmla="*/ 7 w 107"/>
              <a:gd name="T15" fmla="*/ 63 h 85"/>
              <a:gd name="T16" fmla="*/ 29 w 107"/>
              <a:gd name="T17" fmla="*/ 56 h 85"/>
              <a:gd name="T18" fmla="*/ 64 w 107"/>
              <a:gd name="T19" fmla="*/ 63 h 85"/>
              <a:gd name="T20" fmla="*/ 50 w 107"/>
              <a:gd name="T21" fmla="*/ 70 h 85"/>
              <a:gd name="T22" fmla="*/ 29 w 107"/>
              <a:gd name="T23" fmla="*/ 63 h 85"/>
              <a:gd name="T24" fmla="*/ 7 w 107"/>
              <a:gd name="T25" fmla="*/ 70 h 85"/>
              <a:gd name="T26" fmla="*/ 7 w 107"/>
              <a:gd name="T27" fmla="*/ 85 h 85"/>
              <a:gd name="T28" fmla="*/ 64 w 107"/>
              <a:gd name="T29" fmla="*/ 85 h 85"/>
              <a:gd name="T30" fmla="*/ 107 w 107"/>
              <a:gd name="T31" fmla="*/ 85 h 85"/>
              <a:gd name="T32" fmla="*/ 92 w 107"/>
              <a:gd name="T33" fmla="*/ 42 h 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7"/>
              <a:gd name="T52" fmla="*/ 0 h 85"/>
              <a:gd name="T53" fmla="*/ 107 w 107"/>
              <a:gd name="T54" fmla="*/ 85 h 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7" h="85">
                <a:moveTo>
                  <a:pt x="92" y="42"/>
                </a:moveTo>
                <a:lnTo>
                  <a:pt x="71" y="21"/>
                </a:lnTo>
                <a:lnTo>
                  <a:pt x="50" y="0"/>
                </a:lnTo>
                <a:lnTo>
                  <a:pt x="29" y="14"/>
                </a:lnTo>
                <a:lnTo>
                  <a:pt x="21" y="21"/>
                </a:lnTo>
                <a:lnTo>
                  <a:pt x="0" y="42"/>
                </a:lnTo>
                <a:lnTo>
                  <a:pt x="7" y="56"/>
                </a:lnTo>
                <a:lnTo>
                  <a:pt x="7" y="63"/>
                </a:lnTo>
                <a:lnTo>
                  <a:pt x="29" y="56"/>
                </a:lnTo>
                <a:lnTo>
                  <a:pt x="64" y="63"/>
                </a:lnTo>
                <a:lnTo>
                  <a:pt x="50" y="70"/>
                </a:lnTo>
                <a:lnTo>
                  <a:pt x="29" y="63"/>
                </a:lnTo>
                <a:lnTo>
                  <a:pt x="7" y="70"/>
                </a:lnTo>
                <a:lnTo>
                  <a:pt x="7" y="85"/>
                </a:lnTo>
                <a:lnTo>
                  <a:pt x="64" y="85"/>
                </a:lnTo>
                <a:lnTo>
                  <a:pt x="107" y="85"/>
                </a:lnTo>
                <a:lnTo>
                  <a:pt x="92" y="42"/>
                </a:lnTo>
                <a:close/>
              </a:path>
            </a:pathLst>
          </a:custGeom>
          <a:solidFill>
            <a:schemeClr val="bg1"/>
          </a:solidFill>
          <a:ln w="6350" cmpd="sng">
            <a:solidFill>
              <a:schemeClr val="tx2"/>
            </a:solidFill>
            <a:round/>
            <a:headEnd/>
            <a:tailEnd/>
          </a:ln>
        </p:spPr>
        <p:txBody>
          <a:bodyPr/>
          <a:lstStyle/>
          <a:p>
            <a:endParaRPr lang="en-US"/>
          </a:p>
        </p:txBody>
      </p:sp>
      <p:sp>
        <p:nvSpPr>
          <p:cNvPr id="198" name="Freeform 196"/>
          <p:cNvSpPr>
            <a:spLocks/>
          </p:cNvSpPr>
          <p:nvPr/>
        </p:nvSpPr>
        <p:spPr bwMode="auto">
          <a:xfrm>
            <a:off x="3818817" y="3071170"/>
            <a:ext cx="129253" cy="94162"/>
          </a:xfrm>
          <a:custGeom>
            <a:avLst/>
            <a:gdLst>
              <a:gd name="T0" fmla="*/ 92 w 107"/>
              <a:gd name="T1" fmla="*/ 42 h 85"/>
              <a:gd name="T2" fmla="*/ 71 w 107"/>
              <a:gd name="T3" fmla="*/ 21 h 85"/>
              <a:gd name="T4" fmla="*/ 50 w 107"/>
              <a:gd name="T5" fmla="*/ 0 h 85"/>
              <a:gd name="T6" fmla="*/ 29 w 107"/>
              <a:gd name="T7" fmla="*/ 14 h 85"/>
              <a:gd name="T8" fmla="*/ 21 w 107"/>
              <a:gd name="T9" fmla="*/ 21 h 85"/>
              <a:gd name="T10" fmla="*/ 0 w 107"/>
              <a:gd name="T11" fmla="*/ 42 h 85"/>
              <a:gd name="T12" fmla="*/ 7 w 107"/>
              <a:gd name="T13" fmla="*/ 56 h 85"/>
              <a:gd name="T14" fmla="*/ 7 w 107"/>
              <a:gd name="T15" fmla="*/ 63 h 85"/>
              <a:gd name="T16" fmla="*/ 29 w 107"/>
              <a:gd name="T17" fmla="*/ 56 h 85"/>
              <a:gd name="T18" fmla="*/ 64 w 107"/>
              <a:gd name="T19" fmla="*/ 63 h 85"/>
              <a:gd name="T20" fmla="*/ 50 w 107"/>
              <a:gd name="T21" fmla="*/ 70 h 85"/>
              <a:gd name="T22" fmla="*/ 29 w 107"/>
              <a:gd name="T23" fmla="*/ 63 h 85"/>
              <a:gd name="T24" fmla="*/ 7 w 107"/>
              <a:gd name="T25" fmla="*/ 70 h 85"/>
              <a:gd name="T26" fmla="*/ 7 w 107"/>
              <a:gd name="T27" fmla="*/ 85 h 85"/>
              <a:gd name="T28" fmla="*/ 64 w 107"/>
              <a:gd name="T29" fmla="*/ 85 h 85"/>
              <a:gd name="T30" fmla="*/ 107 w 107"/>
              <a:gd name="T31" fmla="*/ 85 h 85"/>
              <a:gd name="T32" fmla="*/ 92 w 107"/>
              <a:gd name="T33" fmla="*/ 42 h 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7"/>
              <a:gd name="T52" fmla="*/ 0 h 85"/>
              <a:gd name="T53" fmla="*/ 107 w 107"/>
              <a:gd name="T54" fmla="*/ 85 h 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7" h="85">
                <a:moveTo>
                  <a:pt x="92" y="42"/>
                </a:moveTo>
                <a:lnTo>
                  <a:pt x="71" y="21"/>
                </a:lnTo>
                <a:lnTo>
                  <a:pt x="50" y="0"/>
                </a:lnTo>
                <a:lnTo>
                  <a:pt x="29" y="14"/>
                </a:lnTo>
                <a:lnTo>
                  <a:pt x="21" y="21"/>
                </a:lnTo>
                <a:lnTo>
                  <a:pt x="0" y="42"/>
                </a:lnTo>
                <a:lnTo>
                  <a:pt x="7" y="56"/>
                </a:lnTo>
                <a:lnTo>
                  <a:pt x="7" y="63"/>
                </a:lnTo>
                <a:lnTo>
                  <a:pt x="29" y="56"/>
                </a:lnTo>
                <a:lnTo>
                  <a:pt x="64" y="63"/>
                </a:lnTo>
                <a:lnTo>
                  <a:pt x="50" y="70"/>
                </a:lnTo>
                <a:lnTo>
                  <a:pt x="29" y="63"/>
                </a:lnTo>
                <a:lnTo>
                  <a:pt x="7" y="70"/>
                </a:lnTo>
                <a:lnTo>
                  <a:pt x="7" y="85"/>
                </a:lnTo>
                <a:lnTo>
                  <a:pt x="64" y="85"/>
                </a:lnTo>
                <a:lnTo>
                  <a:pt x="107" y="85"/>
                </a:lnTo>
                <a:lnTo>
                  <a:pt x="92" y="42"/>
                </a:lnTo>
                <a:close/>
              </a:path>
            </a:pathLst>
          </a:custGeom>
          <a:solidFill>
            <a:schemeClr val="bg1"/>
          </a:solidFill>
          <a:ln w="6350" cmpd="sng">
            <a:solidFill>
              <a:schemeClr val="tx2"/>
            </a:solidFill>
            <a:prstDash val="solid"/>
            <a:round/>
            <a:headEnd/>
            <a:tailEnd/>
          </a:ln>
        </p:spPr>
        <p:txBody>
          <a:bodyPr/>
          <a:lstStyle/>
          <a:p>
            <a:endParaRPr lang="en-US"/>
          </a:p>
        </p:txBody>
      </p:sp>
      <p:sp>
        <p:nvSpPr>
          <p:cNvPr id="199" name="Freeform 197"/>
          <p:cNvSpPr>
            <a:spLocks/>
          </p:cNvSpPr>
          <p:nvPr/>
        </p:nvSpPr>
        <p:spPr bwMode="auto">
          <a:xfrm>
            <a:off x="3827274" y="2842967"/>
            <a:ext cx="257296" cy="274729"/>
          </a:xfrm>
          <a:custGeom>
            <a:avLst/>
            <a:gdLst>
              <a:gd name="T0" fmla="*/ 85 w 213"/>
              <a:gd name="T1" fmla="*/ 248 h 248"/>
              <a:gd name="T2" fmla="*/ 100 w 213"/>
              <a:gd name="T3" fmla="*/ 227 h 248"/>
              <a:gd name="T4" fmla="*/ 114 w 213"/>
              <a:gd name="T5" fmla="*/ 241 h 248"/>
              <a:gd name="T6" fmla="*/ 121 w 213"/>
              <a:gd name="T7" fmla="*/ 227 h 248"/>
              <a:gd name="T8" fmla="*/ 206 w 213"/>
              <a:gd name="T9" fmla="*/ 227 h 248"/>
              <a:gd name="T10" fmla="*/ 185 w 213"/>
              <a:gd name="T11" fmla="*/ 36 h 248"/>
              <a:gd name="T12" fmla="*/ 213 w 213"/>
              <a:gd name="T13" fmla="*/ 36 h 248"/>
              <a:gd name="T14" fmla="*/ 149 w 213"/>
              <a:gd name="T15" fmla="*/ 0 h 248"/>
              <a:gd name="T16" fmla="*/ 149 w 213"/>
              <a:gd name="T17" fmla="*/ 21 h 248"/>
              <a:gd name="T18" fmla="*/ 100 w 213"/>
              <a:gd name="T19" fmla="*/ 21 h 248"/>
              <a:gd name="T20" fmla="*/ 100 w 213"/>
              <a:gd name="T21" fmla="*/ 71 h 248"/>
              <a:gd name="T22" fmla="*/ 78 w 213"/>
              <a:gd name="T23" fmla="*/ 85 h 248"/>
              <a:gd name="T24" fmla="*/ 78 w 213"/>
              <a:gd name="T25" fmla="*/ 114 h 248"/>
              <a:gd name="T26" fmla="*/ 14 w 213"/>
              <a:gd name="T27" fmla="*/ 114 h 248"/>
              <a:gd name="T28" fmla="*/ 0 w 213"/>
              <a:gd name="T29" fmla="*/ 121 h 248"/>
              <a:gd name="T30" fmla="*/ 14 w 213"/>
              <a:gd name="T31" fmla="*/ 135 h 248"/>
              <a:gd name="T32" fmla="*/ 14 w 213"/>
              <a:gd name="T33" fmla="*/ 156 h 248"/>
              <a:gd name="T34" fmla="*/ 14 w 213"/>
              <a:gd name="T35" fmla="*/ 184 h 248"/>
              <a:gd name="T36" fmla="*/ 14 w 213"/>
              <a:gd name="T37" fmla="*/ 227 h 248"/>
              <a:gd name="T38" fmla="*/ 22 w 213"/>
              <a:gd name="T39" fmla="*/ 220 h 248"/>
              <a:gd name="T40" fmla="*/ 43 w 213"/>
              <a:gd name="T41" fmla="*/ 206 h 248"/>
              <a:gd name="T42" fmla="*/ 64 w 213"/>
              <a:gd name="T43" fmla="*/ 227 h 248"/>
              <a:gd name="T44" fmla="*/ 85 w 213"/>
              <a:gd name="T45" fmla="*/ 248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
              <a:gd name="T70" fmla="*/ 0 h 248"/>
              <a:gd name="T71" fmla="*/ 213 w 213"/>
              <a:gd name="T72" fmla="*/ 248 h 24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 h="248">
                <a:moveTo>
                  <a:pt x="85" y="248"/>
                </a:moveTo>
                <a:lnTo>
                  <a:pt x="100" y="227"/>
                </a:lnTo>
                <a:lnTo>
                  <a:pt x="114" y="241"/>
                </a:lnTo>
                <a:lnTo>
                  <a:pt x="121" y="227"/>
                </a:lnTo>
                <a:lnTo>
                  <a:pt x="206" y="227"/>
                </a:lnTo>
                <a:lnTo>
                  <a:pt x="185" y="36"/>
                </a:lnTo>
                <a:lnTo>
                  <a:pt x="213" y="36"/>
                </a:lnTo>
                <a:lnTo>
                  <a:pt x="149" y="0"/>
                </a:lnTo>
                <a:lnTo>
                  <a:pt x="149" y="21"/>
                </a:lnTo>
                <a:lnTo>
                  <a:pt x="100" y="21"/>
                </a:lnTo>
                <a:lnTo>
                  <a:pt x="100" y="71"/>
                </a:lnTo>
                <a:lnTo>
                  <a:pt x="78" y="85"/>
                </a:lnTo>
                <a:lnTo>
                  <a:pt x="78" y="114"/>
                </a:lnTo>
                <a:lnTo>
                  <a:pt x="14" y="114"/>
                </a:lnTo>
                <a:lnTo>
                  <a:pt x="0" y="121"/>
                </a:lnTo>
                <a:lnTo>
                  <a:pt x="14" y="135"/>
                </a:lnTo>
                <a:lnTo>
                  <a:pt x="14" y="156"/>
                </a:lnTo>
                <a:lnTo>
                  <a:pt x="14" y="184"/>
                </a:lnTo>
                <a:lnTo>
                  <a:pt x="14" y="227"/>
                </a:lnTo>
                <a:lnTo>
                  <a:pt x="22" y="220"/>
                </a:lnTo>
                <a:lnTo>
                  <a:pt x="43" y="206"/>
                </a:lnTo>
                <a:lnTo>
                  <a:pt x="64" y="227"/>
                </a:lnTo>
                <a:lnTo>
                  <a:pt x="85" y="248"/>
                </a:lnTo>
                <a:close/>
              </a:path>
            </a:pathLst>
          </a:custGeom>
          <a:solidFill>
            <a:schemeClr val="bg1"/>
          </a:solidFill>
          <a:ln w="6350" cmpd="sng">
            <a:solidFill>
              <a:schemeClr val="tx2"/>
            </a:solidFill>
            <a:round/>
            <a:headEnd/>
            <a:tailEnd/>
          </a:ln>
        </p:spPr>
        <p:txBody>
          <a:bodyPr/>
          <a:lstStyle/>
          <a:p>
            <a:endParaRPr lang="en-US"/>
          </a:p>
        </p:txBody>
      </p:sp>
      <p:sp>
        <p:nvSpPr>
          <p:cNvPr id="200" name="Freeform 198"/>
          <p:cNvSpPr>
            <a:spLocks/>
          </p:cNvSpPr>
          <p:nvPr/>
        </p:nvSpPr>
        <p:spPr bwMode="auto">
          <a:xfrm>
            <a:off x="3827274" y="2842967"/>
            <a:ext cx="257296" cy="274729"/>
          </a:xfrm>
          <a:custGeom>
            <a:avLst/>
            <a:gdLst>
              <a:gd name="T0" fmla="*/ 85 w 213"/>
              <a:gd name="T1" fmla="*/ 248 h 248"/>
              <a:gd name="T2" fmla="*/ 100 w 213"/>
              <a:gd name="T3" fmla="*/ 227 h 248"/>
              <a:gd name="T4" fmla="*/ 114 w 213"/>
              <a:gd name="T5" fmla="*/ 241 h 248"/>
              <a:gd name="T6" fmla="*/ 121 w 213"/>
              <a:gd name="T7" fmla="*/ 227 h 248"/>
              <a:gd name="T8" fmla="*/ 206 w 213"/>
              <a:gd name="T9" fmla="*/ 227 h 248"/>
              <a:gd name="T10" fmla="*/ 185 w 213"/>
              <a:gd name="T11" fmla="*/ 36 h 248"/>
              <a:gd name="T12" fmla="*/ 213 w 213"/>
              <a:gd name="T13" fmla="*/ 36 h 248"/>
              <a:gd name="T14" fmla="*/ 149 w 213"/>
              <a:gd name="T15" fmla="*/ 0 h 248"/>
              <a:gd name="T16" fmla="*/ 149 w 213"/>
              <a:gd name="T17" fmla="*/ 21 h 248"/>
              <a:gd name="T18" fmla="*/ 100 w 213"/>
              <a:gd name="T19" fmla="*/ 21 h 248"/>
              <a:gd name="T20" fmla="*/ 100 w 213"/>
              <a:gd name="T21" fmla="*/ 71 h 248"/>
              <a:gd name="T22" fmla="*/ 78 w 213"/>
              <a:gd name="T23" fmla="*/ 85 h 248"/>
              <a:gd name="T24" fmla="*/ 78 w 213"/>
              <a:gd name="T25" fmla="*/ 114 h 248"/>
              <a:gd name="T26" fmla="*/ 14 w 213"/>
              <a:gd name="T27" fmla="*/ 114 h 248"/>
              <a:gd name="T28" fmla="*/ 0 w 213"/>
              <a:gd name="T29" fmla="*/ 121 h 248"/>
              <a:gd name="T30" fmla="*/ 14 w 213"/>
              <a:gd name="T31" fmla="*/ 135 h 248"/>
              <a:gd name="T32" fmla="*/ 14 w 213"/>
              <a:gd name="T33" fmla="*/ 156 h 248"/>
              <a:gd name="T34" fmla="*/ 14 w 213"/>
              <a:gd name="T35" fmla="*/ 184 h 248"/>
              <a:gd name="T36" fmla="*/ 14 w 213"/>
              <a:gd name="T37" fmla="*/ 227 h 248"/>
              <a:gd name="T38" fmla="*/ 22 w 213"/>
              <a:gd name="T39" fmla="*/ 220 h 248"/>
              <a:gd name="T40" fmla="*/ 43 w 213"/>
              <a:gd name="T41" fmla="*/ 206 h 248"/>
              <a:gd name="T42" fmla="*/ 64 w 213"/>
              <a:gd name="T43" fmla="*/ 227 h 248"/>
              <a:gd name="T44" fmla="*/ 85 w 213"/>
              <a:gd name="T45" fmla="*/ 248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
              <a:gd name="T70" fmla="*/ 0 h 248"/>
              <a:gd name="T71" fmla="*/ 213 w 213"/>
              <a:gd name="T72" fmla="*/ 248 h 24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 h="248">
                <a:moveTo>
                  <a:pt x="85" y="248"/>
                </a:moveTo>
                <a:lnTo>
                  <a:pt x="100" y="227"/>
                </a:lnTo>
                <a:lnTo>
                  <a:pt x="114" y="241"/>
                </a:lnTo>
                <a:lnTo>
                  <a:pt x="121" y="227"/>
                </a:lnTo>
                <a:lnTo>
                  <a:pt x="206" y="227"/>
                </a:lnTo>
                <a:lnTo>
                  <a:pt x="185" y="36"/>
                </a:lnTo>
                <a:lnTo>
                  <a:pt x="213" y="36"/>
                </a:lnTo>
                <a:lnTo>
                  <a:pt x="149" y="0"/>
                </a:lnTo>
                <a:lnTo>
                  <a:pt x="149" y="21"/>
                </a:lnTo>
                <a:lnTo>
                  <a:pt x="100" y="21"/>
                </a:lnTo>
                <a:lnTo>
                  <a:pt x="100" y="71"/>
                </a:lnTo>
                <a:lnTo>
                  <a:pt x="78" y="85"/>
                </a:lnTo>
                <a:lnTo>
                  <a:pt x="78" y="114"/>
                </a:lnTo>
                <a:lnTo>
                  <a:pt x="14" y="114"/>
                </a:lnTo>
                <a:lnTo>
                  <a:pt x="0" y="121"/>
                </a:lnTo>
                <a:lnTo>
                  <a:pt x="14" y="135"/>
                </a:lnTo>
                <a:lnTo>
                  <a:pt x="14" y="156"/>
                </a:lnTo>
                <a:lnTo>
                  <a:pt x="14" y="184"/>
                </a:lnTo>
                <a:lnTo>
                  <a:pt x="14" y="227"/>
                </a:lnTo>
                <a:lnTo>
                  <a:pt x="22" y="220"/>
                </a:lnTo>
                <a:lnTo>
                  <a:pt x="43" y="206"/>
                </a:lnTo>
                <a:lnTo>
                  <a:pt x="64" y="227"/>
                </a:lnTo>
                <a:lnTo>
                  <a:pt x="85" y="248"/>
                </a:lnTo>
                <a:close/>
              </a:path>
            </a:pathLst>
          </a:custGeom>
          <a:solidFill>
            <a:schemeClr val="bg1"/>
          </a:solidFill>
          <a:ln w="6350" cmpd="sng">
            <a:solidFill>
              <a:schemeClr val="tx2"/>
            </a:solidFill>
            <a:prstDash val="solid"/>
            <a:round/>
            <a:headEnd/>
            <a:tailEnd/>
          </a:ln>
        </p:spPr>
        <p:txBody>
          <a:bodyPr/>
          <a:lstStyle/>
          <a:p>
            <a:endParaRPr lang="en-US"/>
          </a:p>
        </p:txBody>
      </p:sp>
      <p:sp>
        <p:nvSpPr>
          <p:cNvPr id="201" name="Freeform 199"/>
          <p:cNvSpPr>
            <a:spLocks/>
          </p:cNvSpPr>
          <p:nvPr/>
        </p:nvSpPr>
        <p:spPr bwMode="auto">
          <a:xfrm>
            <a:off x="3827274" y="2827459"/>
            <a:ext cx="179986" cy="149551"/>
          </a:xfrm>
          <a:custGeom>
            <a:avLst/>
            <a:gdLst>
              <a:gd name="T0" fmla="*/ 149 w 149"/>
              <a:gd name="T1" fmla="*/ 0 h 135"/>
              <a:gd name="T2" fmla="*/ 78 w 149"/>
              <a:gd name="T3" fmla="*/ 0 h 135"/>
              <a:gd name="T4" fmla="*/ 64 w 149"/>
              <a:gd name="T5" fmla="*/ 21 h 135"/>
              <a:gd name="T6" fmla="*/ 57 w 149"/>
              <a:gd name="T7" fmla="*/ 35 h 135"/>
              <a:gd name="T8" fmla="*/ 43 w 149"/>
              <a:gd name="T9" fmla="*/ 64 h 135"/>
              <a:gd name="T10" fmla="*/ 0 w 149"/>
              <a:gd name="T11" fmla="*/ 113 h 135"/>
              <a:gd name="T12" fmla="*/ 0 w 149"/>
              <a:gd name="T13" fmla="*/ 135 h 135"/>
              <a:gd name="T14" fmla="*/ 14 w 149"/>
              <a:gd name="T15" fmla="*/ 128 h 135"/>
              <a:gd name="T16" fmla="*/ 78 w 149"/>
              <a:gd name="T17" fmla="*/ 128 h 135"/>
              <a:gd name="T18" fmla="*/ 78 w 149"/>
              <a:gd name="T19" fmla="*/ 99 h 135"/>
              <a:gd name="T20" fmla="*/ 100 w 149"/>
              <a:gd name="T21" fmla="*/ 85 h 135"/>
              <a:gd name="T22" fmla="*/ 100 w 149"/>
              <a:gd name="T23" fmla="*/ 35 h 135"/>
              <a:gd name="T24" fmla="*/ 149 w 149"/>
              <a:gd name="T25" fmla="*/ 35 h 135"/>
              <a:gd name="T26" fmla="*/ 149 w 149"/>
              <a:gd name="T27" fmla="*/ 14 h 135"/>
              <a:gd name="T28" fmla="*/ 149 w 149"/>
              <a:gd name="T29" fmla="*/ 0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9"/>
              <a:gd name="T46" fmla="*/ 0 h 135"/>
              <a:gd name="T47" fmla="*/ 149 w 149"/>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9" h="135">
                <a:moveTo>
                  <a:pt x="149" y="0"/>
                </a:moveTo>
                <a:lnTo>
                  <a:pt x="78" y="0"/>
                </a:lnTo>
                <a:lnTo>
                  <a:pt x="64" y="21"/>
                </a:lnTo>
                <a:lnTo>
                  <a:pt x="57" y="35"/>
                </a:lnTo>
                <a:lnTo>
                  <a:pt x="43" y="64"/>
                </a:lnTo>
                <a:lnTo>
                  <a:pt x="0" y="113"/>
                </a:lnTo>
                <a:lnTo>
                  <a:pt x="0" y="135"/>
                </a:lnTo>
                <a:lnTo>
                  <a:pt x="14" y="128"/>
                </a:lnTo>
                <a:lnTo>
                  <a:pt x="78" y="128"/>
                </a:lnTo>
                <a:lnTo>
                  <a:pt x="78" y="99"/>
                </a:lnTo>
                <a:lnTo>
                  <a:pt x="100" y="85"/>
                </a:lnTo>
                <a:lnTo>
                  <a:pt x="100" y="35"/>
                </a:lnTo>
                <a:lnTo>
                  <a:pt x="149" y="35"/>
                </a:lnTo>
                <a:lnTo>
                  <a:pt x="149" y="14"/>
                </a:lnTo>
                <a:lnTo>
                  <a:pt x="149" y="0"/>
                </a:lnTo>
                <a:close/>
              </a:path>
            </a:pathLst>
          </a:custGeom>
          <a:solidFill>
            <a:schemeClr val="bg1"/>
          </a:solidFill>
          <a:ln w="6350" cmpd="sng">
            <a:solidFill>
              <a:schemeClr val="tx2"/>
            </a:solidFill>
            <a:round/>
            <a:headEnd/>
            <a:tailEnd/>
          </a:ln>
        </p:spPr>
        <p:txBody>
          <a:bodyPr/>
          <a:lstStyle/>
          <a:p>
            <a:endParaRPr lang="en-US"/>
          </a:p>
        </p:txBody>
      </p:sp>
      <p:sp>
        <p:nvSpPr>
          <p:cNvPr id="202" name="Freeform 200"/>
          <p:cNvSpPr>
            <a:spLocks/>
          </p:cNvSpPr>
          <p:nvPr/>
        </p:nvSpPr>
        <p:spPr bwMode="auto">
          <a:xfrm>
            <a:off x="3827274" y="2827459"/>
            <a:ext cx="179986" cy="149551"/>
          </a:xfrm>
          <a:custGeom>
            <a:avLst/>
            <a:gdLst>
              <a:gd name="T0" fmla="*/ 149 w 149"/>
              <a:gd name="T1" fmla="*/ 0 h 135"/>
              <a:gd name="T2" fmla="*/ 78 w 149"/>
              <a:gd name="T3" fmla="*/ 0 h 135"/>
              <a:gd name="T4" fmla="*/ 64 w 149"/>
              <a:gd name="T5" fmla="*/ 21 h 135"/>
              <a:gd name="T6" fmla="*/ 57 w 149"/>
              <a:gd name="T7" fmla="*/ 35 h 135"/>
              <a:gd name="T8" fmla="*/ 43 w 149"/>
              <a:gd name="T9" fmla="*/ 64 h 135"/>
              <a:gd name="T10" fmla="*/ 0 w 149"/>
              <a:gd name="T11" fmla="*/ 113 h 135"/>
              <a:gd name="T12" fmla="*/ 0 w 149"/>
              <a:gd name="T13" fmla="*/ 135 h 135"/>
              <a:gd name="T14" fmla="*/ 14 w 149"/>
              <a:gd name="T15" fmla="*/ 128 h 135"/>
              <a:gd name="T16" fmla="*/ 78 w 149"/>
              <a:gd name="T17" fmla="*/ 128 h 135"/>
              <a:gd name="T18" fmla="*/ 78 w 149"/>
              <a:gd name="T19" fmla="*/ 99 h 135"/>
              <a:gd name="T20" fmla="*/ 100 w 149"/>
              <a:gd name="T21" fmla="*/ 85 h 135"/>
              <a:gd name="T22" fmla="*/ 100 w 149"/>
              <a:gd name="T23" fmla="*/ 35 h 135"/>
              <a:gd name="T24" fmla="*/ 149 w 149"/>
              <a:gd name="T25" fmla="*/ 35 h 135"/>
              <a:gd name="T26" fmla="*/ 149 w 149"/>
              <a:gd name="T27" fmla="*/ 14 h 135"/>
              <a:gd name="T28" fmla="*/ 149 w 149"/>
              <a:gd name="T29" fmla="*/ 0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9"/>
              <a:gd name="T46" fmla="*/ 0 h 135"/>
              <a:gd name="T47" fmla="*/ 149 w 149"/>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9" h="135">
                <a:moveTo>
                  <a:pt x="149" y="0"/>
                </a:moveTo>
                <a:lnTo>
                  <a:pt x="78" y="0"/>
                </a:lnTo>
                <a:lnTo>
                  <a:pt x="64" y="21"/>
                </a:lnTo>
                <a:lnTo>
                  <a:pt x="57" y="35"/>
                </a:lnTo>
                <a:lnTo>
                  <a:pt x="43" y="64"/>
                </a:lnTo>
                <a:lnTo>
                  <a:pt x="0" y="113"/>
                </a:lnTo>
                <a:lnTo>
                  <a:pt x="0" y="135"/>
                </a:lnTo>
                <a:lnTo>
                  <a:pt x="14" y="128"/>
                </a:lnTo>
                <a:lnTo>
                  <a:pt x="78" y="128"/>
                </a:lnTo>
                <a:lnTo>
                  <a:pt x="78" y="99"/>
                </a:lnTo>
                <a:lnTo>
                  <a:pt x="100" y="85"/>
                </a:lnTo>
                <a:lnTo>
                  <a:pt x="100" y="35"/>
                </a:lnTo>
                <a:lnTo>
                  <a:pt x="149" y="35"/>
                </a:lnTo>
                <a:lnTo>
                  <a:pt x="149" y="14"/>
                </a:lnTo>
                <a:lnTo>
                  <a:pt x="14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03" name="Freeform 201"/>
          <p:cNvSpPr>
            <a:spLocks/>
          </p:cNvSpPr>
          <p:nvPr/>
        </p:nvSpPr>
        <p:spPr bwMode="auto">
          <a:xfrm>
            <a:off x="4350321" y="2623627"/>
            <a:ext cx="67646" cy="148442"/>
          </a:xfrm>
          <a:custGeom>
            <a:avLst/>
            <a:gdLst>
              <a:gd name="T0" fmla="*/ 56 w 56"/>
              <a:gd name="T1" fmla="*/ 85 h 134"/>
              <a:gd name="T2" fmla="*/ 56 w 56"/>
              <a:gd name="T3" fmla="*/ 71 h 134"/>
              <a:gd name="T4" fmla="*/ 35 w 56"/>
              <a:gd name="T5" fmla="*/ 71 h 134"/>
              <a:gd name="T6" fmla="*/ 35 w 56"/>
              <a:gd name="T7" fmla="*/ 64 h 134"/>
              <a:gd name="T8" fmla="*/ 56 w 56"/>
              <a:gd name="T9" fmla="*/ 35 h 134"/>
              <a:gd name="T10" fmla="*/ 49 w 56"/>
              <a:gd name="T11" fmla="*/ 14 h 134"/>
              <a:gd name="T12" fmla="*/ 56 w 56"/>
              <a:gd name="T13" fmla="*/ 7 h 134"/>
              <a:gd name="T14" fmla="*/ 49 w 56"/>
              <a:gd name="T15" fmla="*/ 7 h 134"/>
              <a:gd name="T16" fmla="*/ 35 w 56"/>
              <a:gd name="T17" fmla="*/ 7 h 134"/>
              <a:gd name="T18" fmla="*/ 35 w 56"/>
              <a:gd name="T19" fmla="*/ 0 h 134"/>
              <a:gd name="T20" fmla="*/ 14 w 56"/>
              <a:gd name="T21" fmla="*/ 7 h 134"/>
              <a:gd name="T22" fmla="*/ 14 w 56"/>
              <a:gd name="T23" fmla="*/ 14 h 134"/>
              <a:gd name="T24" fmla="*/ 14 w 56"/>
              <a:gd name="T25" fmla="*/ 49 h 134"/>
              <a:gd name="T26" fmla="*/ 0 w 56"/>
              <a:gd name="T27" fmla="*/ 71 h 134"/>
              <a:gd name="T28" fmla="*/ 7 w 56"/>
              <a:gd name="T29" fmla="*/ 92 h 134"/>
              <a:gd name="T30" fmla="*/ 28 w 56"/>
              <a:gd name="T31" fmla="*/ 99 h 134"/>
              <a:gd name="T32" fmla="*/ 28 w 56"/>
              <a:gd name="T33" fmla="*/ 134 h 134"/>
              <a:gd name="T34" fmla="*/ 35 w 56"/>
              <a:gd name="T35" fmla="*/ 134 h 134"/>
              <a:gd name="T36" fmla="*/ 35 w 56"/>
              <a:gd name="T37" fmla="*/ 113 h 134"/>
              <a:gd name="T38" fmla="*/ 56 w 56"/>
              <a:gd name="T39" fmla="*/ 99 h 134"/>
              <a:gd name="T40" fmla="*/ 56 w 56"/>
              <a:gd name="T41" fmla="*/ 85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6"/>
              <a:gd name="T64" fmla="*/ 0 h 134"/>
              <a:gd name="T65" fmla="*/ 56 w 56"/>
              <a:gd name="T66" fmla="*/ 134 h 1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6" h="134">
                <a:moveTo>
                  <a:pt x="56" y="85"/>
                </a:moveTo>
                <a:lnTo>
                  <a:pt x="56" y="71"/>
                </a:lnTo>
                <a:lnTo>
                  <a:pt x="35" y="71"/>
                </a:lnTo>
                <a:lnTo>
                  <a:pt x="35" y="64"/>
                </a:lnTo>
                <a:lnTo>
                  <a:pt x="56" y="35"/>
                </a:lnTo>
                <a:lnTo>
                  <a:pt x="49" y="14"/>
                </a:lnTo>
                <a:lnTo>
                  <a:pt x="56" y="7"/>
                </a:lnTo>
                <a:lnTo>
                  <a:pt x="49" y="7"/>
                </a:lnTo>
                <a:lnTo>
                  <a:pt x="35" y="7"/>
                </a:lnTo>
                <a:lnTo>
                  <a:pt x="35" y="0"/>
                </a:lnTo>
                <a:lnTo>
                  <a:pt x="14" y="7"/>
                </a:lnTo>
                <a:lnTo>
                  <a:pt x="14" y="14"/>
                </a:lnTo>
                <a:lnTo>
                  <a:pt x="14" y="49"/>
                </a:lnTo>
                <a:lnTo>
                  <a:pt x="0" y="71"/>
                </a:lnTo>
                <a:lnTo>
                  <a:pt x="7" y="92"/>
                </a:lnTo>
                <a:lnTo>
                  <a:pt x="28" y="99"/>
                </a:lnTo>
                <a:lnTo>
                  <a:pt x="28" y="134"/>
                </a:lnTo>
                <a:lnTo>
                  <a:pt x="35" y="134"/>
                </a:lnTo>
                <a:lnTo>
                  <a:pt x="35" y="113"/>
                </a:lnTo>
                <a:lnTo>
                  <a:pt x="56" y="99"/>
                </a:lnTo>
                <a:lnTo>
                  <a:pt x="56" y="85"/>
                </a:lnTo>
                <a:close/>
              </a:path>
            </a:pathLst>
          </a:custGeom>
          <a:solidFill>
            <a:schemeClr val="bg1"/>
          </a:solidFill>
          <a:ln w="6350" cmpd="sng">
            <a:solidFill>
              <a:schemeClr val="tx2"/>
            </a:solidFill>
            <a:round/>
            <a:headEnd/>
            <a:tailEnd/>
          </a:ln>
        </p:spPr>
        <p:txBody>
          <a:bodyPr/>
          <a:lstStyle/>
          <a:p>
            <a:endParaRPr lang="en-US"/>
          </a:p>
        </p:txBody>
      </p:sp>
      <p:sp>
        <p:nvSpPr>
          <p:cNvPr id="204" name="Freeform 202"/>
          <p:cNvSpPr>
            <a:spLocks/>
          </p:cNvSpPr>
          <p:nvPr/>
        </p:nvSpPr>
        <p:spPr bwMode="auto">
          <a:xfrm>
            <a:off x="4350321" y="2623627"/>
            <a:ext cx="67646" cy="148442"/>
          </a:xfrm>
          <a:custGeom>
            <a:avLst/>
            <a:gdLst>
              <a:gd name="T0" fmla="*/ 56 w 56"/>
              <a:gd name="T1" fmla="*/ 85 h 134"/>
              <a:gd name="T2" fmla="*/ 56 w 56"/>
              <a:gd name="T3" fmla="*/ 71 h 134"/>
              <a:gd name="T4" fmla="*/ 35 w 56"/>
              <a:gd name="T5" fmla="*/ 71 h 134"/>
              <a:gd name="T6" fmla="*/ 35 w 56"/>
              <a:gd name="T7" fmla="*/ 64 h 134"/>
              <a:gd name="T8" fmla="*/ 56 w 56"/>
              <a:gd name="T9" fmla="*/ 35 h 134"/>
              <a:gd name="T10" fmla="*/ 49 w 56"/>
              <a:gd name="T11" fmla="*/ 14 h 134"/>
              <a:gd name="T12" fmla="*/ 56 w 56"/>
              <a:gd name="T13" fmla="*/ 7 h 134"/>
              <a:gd name="T14" fmla="*/ 49 w 56"/>
              <a:gd name="T15" fmla="*/ 7 h 134"/>
              <a:gd name="T16" fmla="*/ 35 w 56"/>
              <a:gd name="T17" fmla="*/ 7 h 134"/>
              <a:gd name="T18" fmla="*/ 35 w 56"/>
              <a:gd name="T19" fmla="*/ 0 h 134"/>
              <a:gd name="T20" fmla="*/ 14 w 56"/>
              <a:gd name="T21" fmla="*/ 7 h 134"/>
              <a:gd name="T22" fmla="*/ 14 w 56"/>
              <a:gd name="T23" fmla="*/ 14 h 134"/>
              <a:gd name="T24" fmla="*/ 14 w 56"/>
              <a:gd name="T25" fmla="*/ 49 h 134"/>
              <a:gd name="T26" fmla="*/ 0 w 56"/>
              <a:gd name="T27" fmla="*/ 71 h 134"/>
              <a:gd name="T28" fmla="*/ 7 w 56"/>
              <a:gd name="T29" fmla="*/ 92 h 134"/>
              <a:gd name="T30" fmla="*/ 28 w 56"/>
              <a:gd name="T31" fmla="*/ 99 h 134"/>
              <a:gd name="T32" fmla="*/ 28 w 56"/>
              <a:gd name="T33" fmla="*/ 134 h 134"/>
              <a:gd name="T34" fmla="*/ 35 w 56"/>
              <a:gd name="T35" fmla="*/ 134 h 134"/>
              <a:gd name="T36" fmla="*/ 35 w 56"/>
              <a:gd name="T37" fmla="*/ 113 h 134"/>
              <a:gd name="T38" fmla="*/ 56 w 56"/>
              <a:gd name="T39" fmla="*/ 99 h 134"/>
              <a:gd name="T40" fmla="*/ 56 w 56"/>
              <a:gd name="T41" fmla="*/ 85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6"/>
              <a:gd name="T64" fmla="*/ 0 h 134"/>
              <a:gd name="T65" fmla="*/ 56 w 56"/>
              <a:gd name="T66" fmla="*/ 134 h 1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6" h="134">
                <a:moveTo>
                  <a:pt x="56" y="85"/>
                </a:moveTo>
                <a:lnTo>
                  <a:pt x="56" y="71"/>
                </a:lnTo>
                <a:lnTo>
                  <a:pt x="35" y="71"/>
                </a:lnTo>
                <a:lnTo>
                  <a:pt x="35" y="64"/>
                </a:lnTo>
                <a:lnTo>
                  <a:pt x="56" y="35"/>
                </a:lnTo>
                <a:lnTo>
                  <a:pt x="49" y="14"/>
                </a:lnTo>
                <a:lnTo>
                  <a:pt x="56" y="7"/>
                </a:lnTo>
                <a:lnTo>
                  <a:pt x="49" y="7"/>
                </a:lnTo>
                <a:lnTo>
                  <a:pt x="35" y="7"/>
                </a:lnTo>
                <a:lnTo>
                  <a:pt x="35" y="0"/>
                </a:lnTo>
                <a:lnTo>
                  <a:pt x="14" y="7"/>
                </a:lnTo>
                <a:lnTo>
                  <a:pt x="14" y="14"/>
                </a:lnTo>
                <a:lnTo>
                  <a:pt x="14" y="49"/>
                </a:lnTo>
                <a:lnTo>
                  <a:pt x="0" y="71"/>
                </a:lnTo>
                <a:lnTo>
                  <a:pt x="7" y="92"/>
                </a:lnTo>
                <a:lnTo>
                  <a:pt x="28" y="99"/>
                </a:lnTo>
                <a:lnTo>
                  <a:pt x="28" y="134"/>
                </a:lnTo>
                <a:lnTo>
                  <a:pt x="35" y="134"/>
                </a:lnTo>
                <a:lnTo>
                  <a:pt x="35" y="113"/>
                </a:lnTo>
                <a:lnTo>
                  <a:pt x="56" y="99"/>
                </a:lnTo>
                <a:lnTo>
                  <a:pt x="56"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205" name="Freeform 203"/>
          <p:cNvSpPr>
            <a:spLocks/>
          </p:cNvSpPr>
          <p:nvPr/>
        </p:nvSpPr>
        <p:spPr bwMode="auto">
          <a:xfrm>
            <a:off x="4024171" y="2481831"/>
            <a:ext cx="240385" cy="172814"/>
          </a:xfrm>
          <a:custGeom>
            <a:avLst/>
            <a:gdLst>
              <a:gd name="T0" fmla="*/ 149 w 199"/>
              <a:gd name="T1" fmla="*/ 22 h 156"/>
              <a:gd name="T2" fmla="*/ 128 w 199"/>
              <a:gd name="T3" fmla="*/ 7 h 156"/>
              <a:gd name="T4" fmla="*/ 114 w 199"/>
              <a:gd name="T5" fmla="*/ 7 h 156"/>
              <a:gd name="T6" fmla="*/ 85 w 199"/>
              <a:gd name="T7" fmla="*/ 7 h 156"/>
              <a:gd name="T8" fmla="*/ 22 w 199"/>
              <a:gd name="T9" fmla="*/ 0 h 156"/>
              <a:gd name="T10" fmla="*/ 7 w 199"/>
              <a:gd name="T11" fmla="*/ 7 h 156"/>
              <a:gd name="T12" fmla="*/ 0 w 199"/>
              <a:gd name="T13" fmla="*/ 22 h 156"/>
              <a:gd name="T14" fmla="*/ 7 w 199"/>
              <a:gd name="T15" fmla="*/ 43 h 156"/>
              <a:gd name="T16" fmla="*/ 43 w 199"/>
              <a:gd name="T17" fmla="*/ 43 h 156"/>
              <a:gd name="T18" fmla="*/ 50 w 199"/>
              <a:gd name="T19" fmla="*/ 43 h 156"/>
              <a:gd name="T20" fmla="*/ 43 w 199"/>
              <a:gd name="T21" fmla="*/ 64 h 156"/>
              <a:gd name="T22" fmla="*/ 43 w 199"/>
              <a:gd name="T23" fmla="*/ 71 h 156"/>
              <a:gd name="T24" fmla="*/ 29 w 199"/>
              <a:gd name="T25" fmla="*/ 85 h 156"/>
              <a:gd name="T26" fmla="*/ 29 w 199"/>
              <a:gd name="T27" fmla="*/ 107 h 156"/>
              <a:gd name="T28" fmla="*/ 29 w 199"/>
              <a:gd name="T29" fmla="*/ 128 h 156"/>
              <a:gd name="T30" fmla="*/ 50 w 199"/>
              <a:gd name="T31" fmla="*/ 156 h 156"/>
              <a:gd name="T32" fmla="*/ 71 w 199"/>
              <a:gd name="T33" fmla="*/ 135 h 156"/>
              <a:gd name="T34" fmla="*/ 107 w 199"/>
              <a:gd name="T35" fmla="*/ 135 h 156"/>
              <a:gd name="T36" fmla="*/ 149 w 199"/>
              <a:gd name="T37" fmla="*/ 107 h 156"/>
              <a:gd name="T38" fmla="*/ 135 w 199"/>
              <a:gd name="T39" fmla="*/ 85 h 156"/>
              <a:gd name="T40" fmla="*/ 170 w 199"/>
              <a:gd name="T41" fmla="*/ 50 h 156"/>
              <a:gd name="T42" fmla="*/ 199 w 199"/>
              <a:gd name="T43" fmla="*/ 43 h 156"/>
              <a:gd name="T44" fmla="*/ 199 w 199"/>
              <a:gd name="T45" fmla="*/ 22 h 156"/>
              <a:gd name="T46" fmla="*/ 149 w 199"/>
              <a:gd name="T47" fmla="*/ 22 h 1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9"/>
              <a:gd name="T73" fmla="*/ 0 h 156"/>
              <a:gd name="T74" fmla="*/ 199 w 199"/>
              <a:gd name="T75" fmla="*/ 156 h 1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9" h="156">
                <a:moveTo>
                  <a:pt x="149" y="22"/>
                </a:moveTo>
                <a:lnTo>
                  <a:pt x="128" y="7"/>
                </a:lnTo>
                <a:lnTo>
                  <a:pt x="114" y="7"/>
                </a:lnTo>
                <a:lnTo>
                  <a:pt x="85" y="7"/>
                </a:lnTo>
                <a:lnTo>
                  <a:pt x="22" y="0"/>
                </a:lnTo>
                <a:lnTo>
                  <a:pt x="7" y="7"/>
                </a:lnTo>
                <a:lnTo>
                  <a:pt x="0" y="22"/>
                </a:lnTo>
                <a:lnTo>
                  <a:pt x="7" y="43"/>
                </a:lnTo>
                <a:lnTo>
                  <a:pt x="43" y="43"/>
                </a:lnTo>
                <a:lnTo>
                  <a:pt x="50" y="43"/>
                </a:lnTo>
                <a:lnTo>
                  <a:pt x="43" y="64"/>
                </a:lnTo>
                <a:lnTo>
                  <a:pt x="43" y="71"/>
                </a:lnTo>
                <a:lnTo>
                  <a:pt x="29" y="85"/>
                </a:lnTo>
                <a:lnTo>
                  <a:pt x="29" y="107"/>
                </a:lnTo>
                <a:lnTo>
                  <a:pt x="29" y="128"/>
                </a:lnTo>
                <a:lnTo>
                  <a:pt x="50" y="156"/>
                </a:lnTo>
                <a:lnTo>
                  <a:pt x="71" y="135"/>
                </a:lnTo>
                <a:lnTo>
                  <a:pt x="107" y="135"/>
                </a:lnTo>
                <a:lnTo>
                  <a:pt x="149" y="107"/>
                </a:lnTo>
                <a:lnTo>
                  <a:pt x="135" y="85"/>
                </a:lnTo>
                <a:lnTo>
                  <a:pt x="170" y="50"/>
                </a:lnTo>
                <a:lnTo>
                  <a:pt x="199" y="43"/>
                </a:lnTo>
                <a:lnTo>
                  <a:pt x="199" y="22"/>
                </a:lnTo>
                <a:lnTo>
                  <a:pt x="149" y="22"/>
                </a:lnTo>
                <a:close/>
              </a:path>
            </a:pathLst>
          </a:custGeom>
          <a:solidFill>
            <a:srgbClr val="7AC142"/>
          </a:solidFill>
          <a:ln w="6350" cmpd="sng">
            <a:solidFill>
              <a:schemeClr val="tx2"/>
            </a:solidFill>
            <a:round/>
            <a:headEnd/>
            <a:tailEnd/>
          </a:ln>
        </p:spPr>
        <p:txBody>
          <a:bodyPr/>
          <a:lstStyle/>
          <a:p>
            <a:endParaRPr lang="en-US"/>
          </a:p>
        </p:txBody>
      </p:sp>
      <p:sp>
        <p:nvSpPr>
          <p:cNvPr id="206" name="Freeform 204"/>
          <p:cNvSpPr>
            <a:spLocks/>
          </p:cNvSpPr>
          <p:nvPr/>
        </p:nvSpPr>
        <p:spPr bwMode="auto">
          <a:xfrm>
            <a:off x="4024171" y="2481831"/>
            <a:ext cx="240385" cy="172814"/>
          </a:xfrm>
          <a:custGeom>
            <a:avLst/>
            <a:gdLst>
              <a:gd name="T0" fmla="*/ 149 w 199"/>
              <a:gd name="T1" fmla="*/ 22 h 156"/>
              <a:gd name="T2" fmla="*/ 128 w 199"/>
              <a:gd name="T3" fmla="*/ 7 h 156"/>
              <a:gd name="T4" fmla="*/ 114 w 199"/>
              <a:gd name="T5" fmla="*/ 7 h 156"/>
              <a:gd name="T6" fmla="*/ 85 w 199"/>
              <a:gd name="T7" fmla="*/ 7 h 156"/>
              <a:gd name="T8" fmla="*/ 22 w 199"/>
              <a:gd name="T9" fmla="*/ 0 h 156"/>
              <a:gd name="T10" fmla="*/ 7 w 199"/>
              <a:gd name="T11" fmla="*/ 7 h 156"/>
              <a:gd name="T12" fmla="*/ 0 w 199"/>
              <a:gd name="T13" fmla="*/ 22 h 156"/>
              <a:gd name="T14" fmla="*/ 7 w 199"/>
              <a:gd name="T15" fmla="*/ 43 h 156"/>
              <a:gd name="T16" fmla="*/ 43 w 199"/>
              <a:gd name="T17" fmla="*/ 43 h 156"/>
              <a:gd name="T18" fmla="*/ 50 w 199"/>
              <a:gd name="T19" fmla="*/ 43 h 156"/>
              <a:gd name="T20" fmla="*/ 43 w 199"/>
              <a:gd name="T21" fmla="*/ 64 h 156"/>
              <a:gd name="T22" fmla="*/ 43 w 199"/>
              <a:gd name="T23" fmla="*/ 71 h 156"/>
              <a:gd name="T24" fmla="*/ 29 w 199"/>
              <a:gd name="T25" fmla="*/ 85 h 156"/>
              <a:gd name="T26" fmla="*/ 29 w 199"/>
              <a:gd name="T27" fmla="*/ 107 h 156"/>
              <a:gd name="T28" fmla="*/ 29 w 199"/>
              <a:gd name="T29" fmla="*/ 128 h 156"/>
              <a:gd name="T30" fmla="*/ 50 w 199"/>
              <a:gd name="T31" fmla="*/ 156 h 156"/>
              <a:gd name="T32" fmla="*/ 71 w 199"/>
              <a:gd name="T33" fmla="*/ 135 h 156"/>
              <a:gd name="T34" fmla="*/ 107 w 199"/>
              <a:gd name="T35" fmla="*/ 135 h 156"/>
              <a:gd name="T36" fmla="*/ 149 w 199"/>
              <a:gd name="T37" fmla="*/ 107 h 156"/>
              <a:gd name="T38" fmla="*/ 135 w 199"/>
              <a:gd name="T39" fmla="*/ 85 h 156"/>
              <a:gd name="T40" fmla="*/ 170 w 199"/>
              <a:gd name="T41" fmla="*/ 50 h 156"/>
              <a:gd name="T42" fmla="*/ 199 w 199"/>
              <a:gd name="T43" fmla="*/ 43 h 156"/>
              <a:gd name="T44" fmla="*/ 199 w 199"/>
              <a:gd name="T45" fmla="*/ 22 h 156"/>
              <a:gd name="T46" fmla="*/ 149 w 199"/>
              <a:gd name="T47" fmla="*/ 22 h 1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9"/>
              <a:gd name="T73" fmla="*/ 0 h 156"/>
              <a:gd name="T74" fmla="*/ 199 w 199"/>
              <a:gd name="T75" fmla="*/ 156 h 1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9" h="156">
                <a:moveTo>
                  <a:pt x="149" y="22"/>
                </a:moveTo>
                <a:lnTo>
                  <a:pt x="128" y="7"/>
                </a:lnTo>
                <a:lnTo>
                  <a:pt x="114" y="7"/>
                </a:lnTo>
                <a:lnTo>
                  <a:pt x="85" y="7"/>
                </a:lnTo>
                <a:lnTo>
                  <a:pt x="22" y="0"/>
                </a:lnTo>
                <a:lnTo>
                  <a:pt x="7" y="7"/>
                </a:lnTo>
                <a:lnTo>
                  <a:pt x="0" y="22"/>
                </a:lnTo>
                <a:lnTo>
                  <a:pt x="7" y="43"/>
                </a:lnTo>
                <a:lnTo>
                  <a:pt x="43" y="43"/>
                </a:lnTo>
                <a:lnTo>
                  <a:pt x="50" y="43"/>
                </a:lnTo>
                <a:lnTo>
                  <a:pt x="43" y="64"/>
                </a:lnTo>
                <a:lnTo>
                  <a:pt x="43" y="71"/>
                </a:lnTo>
                <a:lnTo>
                  <a:pt x="29" y="85"/>
                </a:lnTo>
                <a:lnTo>
                  <a:pt x="29" y="107"/>
                </a:lnTo>
                <a:lnTo>
                  <a:pt x="29" y="128"/>
                </a:lnTo>
                <a:lnTo>
                  <a:pt x="50" y="156"/>
                </a:lnTo>
                <a:lnTo>
                  <a:pt x="71" y="135"/>
                </a:lnTo>
                <a:lnTo>
                  <a:pt x="107" y="135"/>
                </a:lnTo>
                <a:lnTo>
                  <a:pt x="149" y="107"/>
                </a:lnTo>
                <a:lnTo>
                  <a:pt x="135" y="85"/>
                </a:lnTo>
                <a:lnTo>
                  <a:pt x="170" y="50"/>
                </a:lnTo>
                <a:lnTo>
                  <a:pt x="199" y="43"/>
                </a:lnTo>
                <a:lnTo>
                  <a:pt x="199" y="22"/>
                </a:lnTo>
                <a:lnTo>
                  <a:pt x="149"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07" name="Freeform 205"/>
          <p:cNvSpPr>
            <a:spLocks/>
          </p:cNvSpPr>
          <p:nvPr/>
        </p:nvSpPr>
        <p:spPr bwMode="auto">
          <a:xfrm>
            <a:off x="4007260" y="2529466"/>
            <a:ext cx="77310" cy="101916"/>
          </a:xfrm>
          <a:custGeom>
            <a:avLst/>
            <a:gdLst>
              <a:gd name="T0" fmla="*/ 43 w 64"/>
              <a:gd name="T1" fmla="*/ 64 h 92"/>
              <a:gd name="T2" fmla="*/ 43 w 64"/>
              <a:gd name="T3" fmla="*/ 85 h 92"/>
              <a:gd name="T4" fmla="*/ 14 w 64"/>
              <a:gd name="T5" fmla="*/ 92 h 92"/>
              <a:gd name="T6" fmla="*/ 14 w 64"/>
              <a:gd name="T7" fmla="*/ 64 h 92"/>
              <a:gd name="T8" fmla="*/ 0 w 64"/>
              <a:gd name="T9" fmla="*/ 49 h 92"/>
              <a:gd name="T10" fmla="*/ 21 w 64"/>
              <a:gd name="T11" fmla="*/ 14 h 92"/>
              <a:gd name="T12" fmla="*/ 21 w 64"/>
              <a:gd name="T13" fmla="*/ 0 h 92"/>
              <a:gd name="T14" fmla="*/ 57 w 64"/>
              <a:gd name="T15" fmla="*/ 0 h 92"/>
              <a:gd name="T16" fmla="*/ 64 w 64"/>
              <a:gd name="T17" fmla="*/ 0 h 92"/>
              <a:gd name="T18" fmla="*/ 57 w 64"/>
              <a:gd name="T19" fmla="*/ 21 h 92"/>
              <a:gd name="T20" fmla="*/ 57 w 64"/>
              <a:gd name="T21" fmla="*/ 35 h 92"/>
              <a:gd name="T22" fmla="*/ 43 w 64"/>
              <a:gd name="T23" fmla="*/ 42 h 92"/>
              <a:gd name="T24" fmla="*/ 43 w 64"/>
              <a:gd name="T25" fmla="*/ 6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
              <a:gd name="T40" fmla="*/ 0 h 92"/>
              <a:gd name="T41" fmla="*/ 64 w 64"/>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 h="92">
                <a:moveTo>
                  <a:pt x="43" y="64"/>
                </a:moveTo>
                <a:lnTo>
                  <a:pt x="43" y="85"/>
                </a:lnTo>
                <a:lnTo>
                  <a:pt x="14" y="92"/>
                </a:lnTo>
                <a:lnTo>
                  <a:pt x="14" y="64"/>
                </a:lnTo>
                <a:lnTo>
                  <a:pt x="0" y="49"/>
                </a:lnTo>
                <a:lnTo>
                  <a:pt x="21" y="14"/>
                </a:lnTo>
                <a:lnTo>
                  <a:pt x="21" y="0"/>
                </a:lnTo>
                <a:lnTo>
                  <a:pt x="57" y="0"/>
                </a:lnTo>
                <a:lnTo>
                  <a:pt x="64" y="0"/>
                </a:lnTo>
                <a:lnTo>
                  <a:pt x="57" y="21"/>
                </a:lnTo>
                <a:lnTo>
                  <a:pt x="57" y="35"/>
                </a:lnTo>
                <a:lnTo>
                  <a:pt x="43" y="42"/>
                </a:lnTo>
                <a:lnTo>
                  <a:pt x="43" y="64"/>
                </a:lnTo>
                <a:close/>
              </a:path>
            </a:pathLst>
          </a:custGeom>
          <a:solidFill>
            <a:srgbClr val="7AC142"/>
          </a:solidFill>
          <a:ln w="6350" cmpd="sng">
            <a:solidFill>
              <a:schemeClr val="tx2"/>
            </a:solidFill>
            <a:round/>
            <a:headEnd/>
            <a:tailEnd/>
          </a:ln>
        </p:spPr>
        <p:txBody>
          <a:bodyPr/>
          <a:lstStyle/>
          <a:p>
            <a:endParaRPr lang="en-US"/>
          </a:p>
        </p:txBody>
      </p:sp>
      <p:sp>
        <p:nvSpPr>
          <p:cNvPr id="208" name="Freeform 206"/>
          <p:cNvSpPr>
            <a:spLocks/>
          </p:cNvSpPr>
          <p:nvPr/>
        </p:nvSpPr>
        <p:spPr bwMode="auto">
          <a:xfrm>
            <a:off x="4007260" y="2529466"/>
            <a:ext cx="77310" cy="101916"/>
          </a:xfrm>
          <a:custGeom>
            <a:avLst/>
            <a:gdLst>
              <a:gd name="T0" fmla="*/ 43 w 64"/>
              <a:gd name="T1" fmla="*/ 64 h 92"/>
              <a:gd name="T2" fmla="*/ 43 w 64"/>
              <a:gd name="T3" fmla="*/ 85 h 92"/>
              <a:gd name="T4" fmla="*/ 14 w 64"/>
              <a:gd name="T5" fmla="*/ 92 h 92"/>
              <a:gd name="T6" fmla="*/ 14 w 64"/>
              <a:gd name="T7" fmla="*/ 64 h 92"/>
              <a:gd name="T8" fmla="*/ 0 w 64"/>
              <a:gd name="T9" fmla="*/ 49 h 92"/>
              <a:gd name="T10" fmla="*/ 21 w 64"/>
              <a:gd name="T11" fmla="*/ 14 h 92"/>
              <a:gd name="T12" fmla="*/ 21 w 64"/>
              <a:gd name="T13" fmla="*/ 0 h 92"/>
              <a:gd name="T14" fmla="*/ 57 w 64"/>
              <a:gd name="T15" fmla="*/ 0 h 92"/>
              <a:gd name="T16" fmla="*/ 64 w 64"/>
              <a:gd name="T17" fmla="*/ 0 h 92"/>
              <a:gd name="T18" fmla="*/ 57 w 64"/>
              <a:gd name="T19" fmla="*/ 21 h 92"/>
              <a:gd name="T20" fmla="*/ 57 w 64"/>
              <a:gd name="T21" fmla="*/ 35 h 92"/>
              <a:gd name="T22" fmla="*/ 43 w 64"/>
              <a:gd name="T23" fmla="*/ 42 h 92"/>
              <a:gd name="T24" fmla="*/ 43 w 64"/>
              <a:gd name="T25" fmla="*/ 6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
              <a:gd name="T40" fmla="*/ 0 h 92"/>
              <a:gd name="T41" fmla="*/ 64 w 64"/>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 h="92">
                <a:moveTo>
                  <a:pt x="43" y="64"/>
                </a:moveTo>
                <a:lnTo>
                  <a:pt x="43" y="85"/>
                </a:lnTo>
                <a:lnTo>
                  <a:pt x="14" y="92"/>
                </a:lnTo>
                <a:lnTo>
                  <a:pt x="14" y="64"/>
                </a:lnTo>
                <a:lnTo>
                  <a:pt x="0" y="49"/>
                </a:lnTo>
                <a:lnTo>
                  <a:pt x="21" y="14"/>
                </a:lnTo>
                <a:lnTo>
                  <a:pt x="21" y="0"/>
                </a:lnTo>
                <a:lnTo>
                  <a:pt x="57" y="0"/>
                </a:lnTo>
                <a:lnTo>
                  <a:pt x="64" y="0"/>
                </a:lnTo>
                <a:lnTo>
                  <a:pt x="57" y="21"/>
                </a:lnTo>
                <a:lnTo>
                  <a:pt x="57" y="35"/>
                </a:lnTo>
                <a:lnTo>
                  <a:pt x="43" y="42"/>
                </a:lnTo>
                <a:lnTo>
                  <a:pt x="43" y="64"/>
                </a:lnTo>
                <a:close/>
              </a:path>
            </a:pathLst>
          </a:custGeom>
          <a:solidFill>
            <a:srgbClr val="7AC142"/>
          </a:solidFill>
          <a:ln w="6350" cmpd="sng">
            <a:solidFill>
              <a:schemeClr val="tx2"/>
            </a:solidFill>
            <a:prstDash val="solid"/>
            <a:round/>
            <a:headEnd/>
            <a:tailEnd/>
          </a:ln>
        </p:spPr>
        <p:txBody>
          <a:bodyPr/>
          <a:lstStyle/>
          <a:p>
            <a:endParaRPr lang="en-US"/>
          </a:p>
        </p:txBody>
      </p:sp>
      <p:sp>
        <p:nvSpPr>
          <p:cNvPr id="209" name="Freeform 207"/>
          <p:cNvSpPr>
            <a:spLocks/>
          </p:cNvSpPr>
          <p:nvPr/>
        </p:nvSpPr>
        <p:spPr bwMode="auto">
          <a:xfrm>
            <a:off x="4126849" y="2317880"/>
            <a:ext cx="231929" cy="188323"/>
          </a:xfrm>
          <a:custGeom>
            <a:avLst/>
            <a:gdLst>
              <a:gd name="T0" fmla="*/ 192 w 192"/>
              <a:gd name="T1" fmla="*/ 78 h 170"/>
              <a:gd name="T2" fmla="*/ 185 w 192"/>
              <a:gd name="T3" fmla="*/ 78 h 170"/>
              <a:gd name="T4" fmla="*/ 156 w 192"/>
              <a:gd name="T5" fmla="*/ 99 h 170"/>
              <a:gd name="T6" fmla="*/ 170 w 192"/>
              <a:gd name="T7" fmla="*/ 106 h 170"/>
              <a:gd name="T8" fmla="*/ 170 w 192"/>
              <a:gd name="T9" fmla="*/ 99 h 170"/>
              <a:gd name="T10" fmla="*/ 185 w 192"/>
              <a:gd name="T11" fmla="*/ 106 h 170"/>
              <a:gd name="T12" fmla="*/ 170 w 192"/>
              <a:gd name="T13" fmla="*/ 127 h 170"/>
              <a:gd name="T14" fmla="*/ 192 w 192"/>
              <a:gd name="T15" fmla="*/ 148 h 170"/>
              <a:gd name="T16" fmla="*/ 170 w 192"/>
              <a:gd name="T17" fmla="*/ 155 h 170"/>
              <a:gd name="T18" fmla="*/ 128 w 192"/>
              <a:gd name="T19" fmla="*/ 155 h 170"/>
              <a:gd name="T20" fmla="*/ 114 w 192"/>
              <a:gd name="T21" fmla="*/ 170 h 170"/>
              <a:gd name="T22" fmla="*/ 64 w 192"/>
              <a:gd name="T23" fmla="*/ 170 h 170"/>
              <a:gd name="T24" fmla="*/ 43 w 192"/>
              <a:gd name="T25" fmla="*/ 155 h 170"/>
              <a:gd name="T26" fmla="*/ 43 w 192"/>
              <a:gd name="T27" fmla="*/ 148 h 170"/>
              <a:gd name="T28" fmla="*/ 50 w 192"/>
              <a:gd name="T29" fmla="*/ 106 h 170"/>
              <a:gd name="T30" fmla="*/ 50 w 192"/>
              <a:gd name="T31" fmla="*/ 99 h 170"/>
              <a:gd name="T32" fmla="*/ 29 w 192"/>
              <a:gd name="T33" fmla="*/ 78 h 170"/>
              <a:gd name="T34" fmla="*/ 0 w 192"/>
              <a:gd name="T35" fmla="*/ 63 h 170"/>
              <a:gd name="T36" fmla="*/ 0 w 192"/>
              <a:gd name="T37" fmla="*/ 56 h 170"/>
              <a:gd name="T38" fmla="*/ 22 w 192"/>
              <a:gd name="T39" fmla="*/ 56 h 170"/>
              <a:gd name="T40" fmla="*/ 29 w 192"/>
              <a:gd name="T41" fmla="*/ 56 h 170"/>
              <a:gd name="T42" fmla="*/ 50 w 192"/>
              <a:gd name="T43" fmla="*/ 56 h 170"/>
              <a:gd name="T44" fmla="*/ 43 w 192"/>
              <a:gd name="T45" fmla="*/ 28 h 170"/>
              <a:gd name="T46" fmla="*/ 50 w 192"/>
              <a:gd name="T47" fmla="*/ 28 h 170"/>
              <a:gd name="T48" fmla="*/ 50 w 192"/>
              <a:gd name="T49" fmla="*/ 42 h 170"/>
              <a:gd name="T50" fmla="*/ 71 w 192"/>
              <a:gd name="T51" fmla="*/ 42 h 170"/>
              <a:gd name="T52" fmla="*/ 71 w 192"/>
              <a:gd name="T53" fmla="*/ 28 h 170"/>
              <a:gd name="T54" fmla="*/ 92 w 192"/>
              <a:gd name="T55" fmla="*/ 21 h 170"/>
              <a:gd name="T56" fmla="*/ 107 w 192"/>
              <a:gd name="T57" fmla="*/ 14 h 170"/>
              <a:gd name="T58" fmla="*/ 114 w 192"/>
              <a:gd name="T59" fmla="*/ 0 h 170"/>
              <a:gd name="T60" fmla="*/ 114 w 192"/>
              <a:gd name="T61" fmla="*/ 14 h 170"/>
              <a:gd name="T62" fmla="*/ 135 w 192"/>
              <a:gd name="T63" fmla="*/ 28 h 170"/>
              <a:gd name="T64" fmla="*/ 149 w 192"/>
              <a:gd name="T65" fmla="*/ 21 h 170"/>
              <a:gd name="T66" fmla="*/ 149 w 192"/>
              <a:gd name="T67" fmla="*/ 28 h 170"/>
              <a:gd name="T68" fmla="*/ 156 w 192"/>
              <a:gd name="T69" fmla="*/ 28 h 170"/>
              <a:gd name="T70" fmla="*/ 170 w 192"/>
              <a:gd name="T71" fmla="*/ 28 h 170"/>
              <a:gd name="T72" fmla="*/ 192 w 192"/>
              <a:gd name="T73" fmla="*/ 56 h 170"/>
              <a:gd name="T74" fmla="*/ 192 w 192"/>
              <a:gd name="T75" fmla="*/ 78 h 1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0"/>
              <a:gd name="T116" fmla="*/ 192 w 192"/>
              <a:gd name="T117" fmla="*/ 170 h 17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0">
                <a:moveTo>
                  <a:pt x="192" y="78"/>
                </a:moveTo>
                <a:lnTo>
                  <a:pt x="185" y="78"/>
                </a:lnTo>
                <a:lnTo>
                  <a:pt x="156" y="99"/>
                </a:lnTo>
                <a:lnTo>
                  <a:pt x="170" y="106"/>
                </a:lnTo>
                <a:lnTo>
                  <a:pt x="170" y="99"/>
                </a:lnTo>
                <a:lnTo>
                  <a:pt x="185" y="106"/>
                </a:lnTo>
                <a:lnTo>
                  <a:pt x="170" y="127"/>
                </a:lnTo>
                <a:lnTo>
                  <a:pt x="192" y="148"/>
                </a:lnTo>
                <a:lnTo>
                  <a:pt x="170" y="155"/>
                </a:lnTo>
                <a:lnTo>
                  <a:pt x="128" y="155"/>
                </a:lnTo>
                <a:lnTo>
                  <a:pt x="114" y="170"/>
                </a:lnTo>
                <a:lnTo>
                  <a:pt x="64" y="170"/>
                </a:lnTo>
                <a:lnTo>
                  <a:pt x="43" y="155"/>
                </a:lnTo>
                <a:lnTo>
                  <a:pt x="43" y="148"/>
                </a:lnTo>
                <a:lnTo>
                  <a:pt x="50" y="106"/>
                </a:lnTo>
                <a:lnTo>
                  <a:pt x="50" y="99"/>
                </a:lnTo>
                <a:lnTo>
                  <a:pt x="29" y="78"/>
                </a:lnTo>
                <a:lnTo>
                  <a:pt x="0" y="63"/>
                </a:lnTo>
                <a:lnTo>
                  <a:pt x="0" y="56"/>
                </a:lnTo>
                <a:lnTo>
                  <a:pt x="22" y="56"/>
                </a:lnTo>
                <a:lnTo>
                  <a:pt x="29" y="56"/>
                </a:lnTo>
                <a:lnTo>
                  <a:pt x="50" y="56"/>
                </a:lnTo>
                <a:lnTo>
                  <a:pt x="43" y="28"/>
                </a:lnTo>
                <a:lnTo>
                  <a:pt x="50" y="28"/>
                </a:lnTo>
                <a:lnTo>
                  <a:pt x="50" y="42"/>
                </a:lnTo>
                <a:lnTo>
                  <a:pt x="71" y="42"/>
                </a:lnTo>
                <a:lnTo>
                  <a:pt x="71" y="28"/>
                </a:lnTo>
                <a:lnTo>
                  <a:pt x="92" y="21"/>
                </a:lnTo>
                <a:lnTo>
                  <a:pt x="107" y="14"/>
                </a:lnTo>
                <a:lnTo>
                  <a:pt x="114" y="0"/>
                </a:lnTo>
                <a:lnTo>
                  <a:pt x="114" y="14"/>
                </a:lnTo>
                <a:lnTo>
                  <a:pt x="135" y="28"/>
                </a:lnTo>
                <a:lnTo>
                  <a:pt x="149" y="21"/>
                </a:lnTo>
                <a:lnTo>
                  <a:pt x="149" y="28"/>
                </a:lnTo>
                <a:lnTo>
                  <a:pt x="156" y="28"/>
                </a:lnTo>
                <a:lnTo>
                  <a:pt x="170" y="28"/>
                </a:lnTo>
                <a:lnTo>
                  <a:pt x="192" y="56"/>
                </a:lnTo>
                <a:lnTo>
                  <a:pt x="192" y="78"/>
                </a:lnTo>
                <a:close/>
              </a:path>
            </a:pathLst>
          </a:custGeom>
          <a:solidFill>
            <a:srgbClr val="7AC142"/>
          </a:solidFill>
          <a:ln w="6350" cmpd="sng">
            <a:solidFill>
              <a:schemeClr val="tx2"/>
            </a:solidFill>
            <a:round/>
            <a:headEnd/>
            <a:tailEnd/>
          </a:ln>
        </p:spPr>
        <p:txBody>
          <a:bodyPr/>
          <a:lstStyle/>
          <a:p>
            <a:endParaRPr lang="en-US"/>
          </a:p>
        </p:txBody>
      </p:sp>
      <p:sp>
        <p:nvSpPr>
          <p:cNvPr id="210" name="Freeform 208"/>
          <p:cNvSpPr>
            <a:spLocks/>
          </p:cNvSpPr>
          <p:nvPr/>
        </p:nvSpPr>
        <p:spPr bwMode="auto">
          <a:xfrm>
            <a:off x="4126849" y="2317880"/>
            <a:ext cx="231929" cy="188323"/>
          </a:xfrm>
          <a:custGeom>
            <a:avLst/>
            <a:gdLst>
              <a:gd name="T0" fmla="*/ 192 w 192"/>
              <a:gd name="T1" fmla="*/ 78 h 170"/>
              <a:gd name="T2" fmla="*/ 185 w 192"/>
              <a:gd name="T3" fmla="*/ 78 h 170"/>
              <a:gd name="T4" fmla="*/ 156 w 192"/>
              <a:gd name="T5" fmla="*/ 99 h 170"/>
              <a:gd name="T6" fmla="*/ 170 w 192"/>
              <a:gd name="T7" fmla="*/ 106 h 170"/>
              <a:gd name="T8" fmla="*/ 170 w 192"/>
              <a:gd name="T9" fmla="*/ 99 h 170"/>
              <a:gd name="T10" fmla="*/ 185 w 192"/>
              <a:gd name="T11" fmla="*/ 106 h 170"/>
              <a:gd name="T12" fmla="*/ 170 w 192"/>
              <a:gd name="T13" fmla="*/ 127 h 170"/>
              <a:gd name="T14" fmla="*/ 192 w 192"/>
              <a:gd name="T15" fmla="*/ 148 h 170"/>
              <a:gd name="T16" fmla="*/ 170 w 192"/>
              <a:gd name="T17" fmla="*/ 155 h 170"/>
              <a:gd name="T18" fmla="*/ 128 w 192"/>
              <a:gd name="T19" fmla="*/ 155 h 170"/>
              <a:gd name="T20" fmla="*/ 114 w 192"/>
              <a:gd name="T21" fmla="*/ 170 h 170"/>
              <a:gd name="T22" fmla="*/ 64 w 192"/>
              <a:gd name="T23" fmla="*/ 170 h 170"/>
              <a:gd name="T24" fmla="*/ 43 w 192"/>
              <a:gd name="T25" fmla="*/ 155 h 170"/>
              <a:gd name="T26" fmla="*/ 43 w 192"/>
              <a:gd name="T27" fmla="*/ 148 h 170"/>
              <a:gd name="T28" fmla="*/ 50 w 192"/>
              <a:gd name="T29" fmla="*/ 106 h 170"/>
              <a:gd name="T30" fmla="*/ 50 w 192"/>
              <a:gd name="T31" fmla="*/ 99 h 170"/>
              <a:gd name="T32" fmla="*/ 29 w 192"/>
              <a:gd name="T33" fmla="*/ 78 h 170"/>
              <a:gd name="T34" fmla="*/ 0 w 192"/>
              <a:gd name="T35" fmla="*/ 63 h 170"/>
              <a:gd name="T36" fmla="*/ 0 w 192"/>
              <a:gd name="T37" fmla="*/ 56 h 170"/>
              <a:gd name="T38" fmla="*/ 22 w 192"/>
              <a:gd name="T39" fmla="*/ 56 h 170"/>
              <a:gd name="T40" fmla="*/ 29 w 192"/>
              <a:gd name="T41" fmla="*/ 56 h 170"/>
              <a:gd name="T42" fmla="*/ 50 w 192"/>
              <a:gd name="T43" fmla="*/ 56 h 170"/>
              <a:gd name="T44" fmla="*/ 43 w 192"/>
              <a:gd name="T45" fmla="*/ 28 h 170"/>
              <a:gd name="T46" fmla="*/ 50 w 192"/>
              <a:gd name="T47" fmla="*/ 28 h 170"/>
              <a:gd name="T48" fmla="*/ 50 w 192"/>
              <a:gd name="T49" fmla="*/ 42 h 170"/>
              <a:gd name="T50" fmla="*/ 71 w 192"/>
              <a:gd name="T51" fmla="*/ 42 h 170"/>
              <a:gd name="T52" fmla="*/ 71 w 192"/>
              <a:gd name="T53" fmla="*/ 28 h 170"/>
              <a:gd name="T54" fmla="*/ 92 w 192"/>
              <a:gd name="T55" fmla="*/ 21 h 170"/>
              <a:gd name="T56" fmla="*/ 107 w 192"/>
              <a:gd name="T57" fmla="*/ 14 h 170"/>
              <a:gd name="T58" fmla="*/ 114 w 192"/>
              <a:gd name="T59" fmla="*/ 0 h 170"/>
              <a:gd name="T60" fmla="*/ 114 w 192"/>
              <a:gd name="T61" fmla="*/ 14 h 170"/>
              <a:gd name="T62" fmla="*/ 135 w 192"/>
              <a:gd name="T63" fmla="*/ 28 h 170"/>
              <a:gd name="T64" fmla="*/ 149 w 192"/>
              <a:gd name="T65" fmla="*/ 21 h 170"/>
              <a:gd name="T66" fmla="*/ 149 w 192"/>
              <a:gd name="T67" fmla="*/ 28 h 170"/>
              <a:gd name="T68" fmla="*/ 156 w 192"/>
              <a:gd name="T69" fmla="*/ 28 h 170"/>
              <a:gd name="T70" fmla="*/ 170 w 192"/>
              <a:gd name="T71" fmla="*/ 28 h 170"/>
              <a:gd name="T72" fmla="*/ 192 w 192"/>
              <a:gd name="T73" fmla="*/ 56 h 170"/>
              <a:gd name="T74" fmla="*/ 192 w 192"/>
              <a:gd name="T75" fmla="*/ 78 h 1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0"/>
              <a:gd name="T116" fmla="*/ 192 w 192"/>
              <a:gd name="T117" fmla="*/ 170 h 17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0">
                <a:moveTo>
                  <a:pt x="192" y="78"/>
                </a:moveTo>
                <a:lnTo>
                  <a:pt x="185" y="78"/>
                </a:lnTo>
                <a:lnTo>
                  <a:pt x="156" y="99"/>
                </a:lnTo>
                <a:lnTo>
                  <a:pt x="170" y="106"/>
                </a:lnTo>
                <a:lnTo>
                  <a:pt x="170" y="99"/>
                </a:lnTo>
                <a:lnTo>
                  <a:pt x="185" y="106"/>
                </a:lnTo>
                <a:lnTo>
                  <a:pt x="170" y="127"/>
                </a:lnTo>
                <a:lnTo>
                  <a:pt x="192" y="148"/>
                </a:lnTo>
                <a:lnTo>
                  <a:pt x="170" y="155"/>
                </a:lnTo>
                <a:lnTo>
                  <a:pt x="128" y="155"/>
                </a:lnTo>
                <a:lnTo>
                  <a:pt x="114" y="170"/>
                </a:lnTo>
                <a:lnTo>
                  <a:pt x="64" y="170"/>
                </a:lnTo>
                <a:lnTo>
                  <a:pt x="43" y="155"/>
                </a:lnTo>
                <a:lnTo>
                  <a:pt x="43" y="148"/>
                </a:lnTo>
                <a:lnTo>
                  <a:pt x="50" y="106"/>
                </a:lnTo>
                <a:lnTo>
                  <a:pt x="50" y="99"/>
                </a:lnTo>
                <a:lnTo>
                  <a:pt x="29" y="78"/>
                </a:lnTo>
                <a:lnTo>
                  <a:pt x="0" y="63"/>
                </a:lnTo>
                <a:lnTo>
                  <a:pt x="0" y="56"/>
                </a:lnTo>
                <a:lnTo>
                  <a:pt x="22" y="56"/>
                </a:lnTo>
                <a:lnTo>
                  <a:pt x="29" y="56"/>
                </a:lnTo>
                <a:lnTo>
                  <a:pt x="50" y="56"/>
                </a:lnTo>
                <a:lnTo>
                  <a:pt x="43" y="28"/>
                </a:lnTo>
                <a:lnTo>
                  <a:pt x="50" y="28"/>
                </a:lnTo>
                <a:lnTo>
                  <a:pt x="50" y="42"/>
                </a:lnTo>
                <a:lnTo>
                  <a:pt x="71" y="42"/>
                </a:lnTo>
                <a:lnTo>
                  <a:pt x="71" y="28"/>
                </a:lnTo>
                <a:lnTo>
                  <a:pt x="92" y="21"/>
                </a:lnTo>
                <a:lnTo>
                  <a:pt x="107" y="14"/>
                </a:lnTo>
                <a:lnTo>
                  <a:pt x="114" y="0"/>
                </a:lnTo>
                <a:lnTo>
                  <a:pt x="114" y="14"/>
                </a:lnTo>
                <a:lnTo>
                  <a:pt x="135" y="28"/>
                </a:lnTo>
                <a:lnTo>
                  <a:pt x="149" y="21"/>
                </a:lnTo>
                <a:lnTo>
                  <a:pt x="149" y="28"/>
                </a:lnTo>
                <a:lnTo>
                  <a:pt x="156" y="28"/>
                </a:lnTo>
                <a:lnTo>
                  <a:pt x="170" y="28"/>
                </a:lnTo>
                <a:lnTo>
                  <a:pt x="192" y="56"/>
                </a:lnTo>
                <a:lnTo>
                  <a:pt x="192" y="7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1" name="Freeform 209"/>
          <p:cNvSpPr>
            <a:spLocks/>
          </p:cNvSpPr>
          <p:nvPr/>
        </p:nvSpPr>
        <p:spPr bwMode="auto">
          <a:xfrm>
            <a:off x="4332203" y="2412041"/>
            <a:ext cx="231929" cy="196077"/>
          </a:xfrm>
          <a:custGeom>
            <a:avLst/>
            <a:gdLst>
              <a:gd name="T0" fmla="*/ 0 w 192"/>
              <a:gd name="T1" fmla="*/ 42 h 177"/>
              <a:gd name="T2" fmla="*/ 22 w 192"/>
              <a:gd name="T3" fmla="*/ 63 h 177"/>
              <a:gd name="T4" fmla="*/ 29 w 192"/>
              <a:gd name="T5" fmla="*/ 49 h 177"/>
              <a:gd name="T6" fmla="*/ 50 w 192"/>
              <a:gd name="T7" fmla="*/ 63 h 177"/>
              <a:gd name="T8" fmla="*/ 71 w 192"/>
              <a:gd name="T9" fmla="*/ 92 h 177"/>
              <a:gd name="T10" fmla="*/ 85 w 192"/>
              <a:gd name="T11" fmla="*/ 92 h 177"/>
              <a:gd name="T12" fmla="*/ 93 w 192"/>
              <a:gd name="T13" fmla="*/ 106 h 177"/>
              <a:gd name="T14" fmla="*/ 114 w 192"/>
              <a:gd name="T15" fmla="*/ 113 h 177"/>
              <a:gd name="T16" fmla="*/ 149 w 192"/>
              <a:gd name="T17" fmla="*/ 134 h 177"/>
              <a:gd name="T18" fmla="*/ 156 w 192"/>
              <a:gd name="T19" fmla="*/ 155 h 177"/>
              <a:gd name="T20" fmla="*/ 149 w 192"/>
              <a:gd name="T21" fmla="*/ 177 h 177"/>
              <a:gd name="T22" fmla="*/ 156 w 192"/>
              <a:gd name="T23" fmla="*/ 177 h 177"/>
              <a:gd name="T24" fmla="*/ 156 w 192"/>
              <a:gd name="T25" fmla="*/ 155 h 177"/>
              <a:gd name="T26" fmla="*/ 170 w 192"/>
              <a:gd name="T27" fmla="*/ 155 h 177"/>
              <a:gd name="T28" fmla="*/ 170 w 192"/>
              <a:gd name="T29" fmla="*/ 148 h 177"/>
              <a:gd name="T30" fmla="*/ 156 w 192"/>
              <a:gd name="T31" fmla="*/ 148 h 177"/>
              <a:gd name="T32" fmla="*/ 170 w 192"/>
              <a:gd name="T33" fmla="*/ 127 h 177"/>
              <a:gd name="T34" fmla="*/ 192 w 192"/>
              <a:gd name="T35" fmla="*/ 134 h 177"/>
              <a:gd name="T36" fmla="*/ 149 w 192"/>
              <a:gd name="T37" fmla="*/ 106 h 177"/>
              <a:gd name="T38" fmla="*/ 156 w 192"/>
              <a:gd name="T39" fmla="*/ 106 h 177"/>
              <a:gd name="T40" fmla="*/ 135 w 192"/>
              <a:gd name="T41" fmla="*/ 106 h 177"/>
              <a:gd name="T42" fmla="*/ 121 w 192"/>
              <a:gd name="T43" fmla="*/ 92 h 177"/>
              <a:gd name="T44" fmla="*/ 114 w 192"/>
              <a:gd name="T45" fmla="*/ 70 h 177"/>
              <a:gd name="T46" fmla="*/ 93 w 192"/>
              <a:gd name="T47" fmla="*/ 49 h 177"/>
              <a:gd name="T48" fmla="*/ 93 w 192"/>
              <a:gd name="T49" fmla="*/ 28 h 177"/>
              <a:gd name="T50" fmla="*/ 107 w 192"/>
              <a:gd name="T51" fmla="*/ 21 h 177"/>
              <a:gd name="T52" fmla="*/ 114 w 192"/>
              <a:gd name="T53" fmla="*/ 28 h 177"/>
              <a:gd name="T54" fmla="*/ 114 w 192"/>
              <a:gd name="T55" fmla="*/ 21 h 177"/>
              <a:gd name="T56" fmla="*/ 114 w 192"/>
              <a:gd name="T57" fmla="*/ 14 h 177"/>
              <a:gd name="T58" fmla="*/ 93 w 192"/>
              <a:gd name="T59" fmla="*/ 0 h 177"/>
              <a:gd name="T60" fmla="*/ 85 w 192"/>
              <a:gd name="T61" fmla="*/ 0 h 177"/>
              <a:gd name="T62" fmla="*/ 64 w 192"/>
              <a:gd name="T63" fmla="*/ 0 h 177"/>
              <a:gd name="T64" fmla="*/ 50 w 192"/>
              <a:gd name="T65" fmla="*/ 14 h 177"/>
              <a:gd name="T66" fmla="*/ 43 w 192"/>
              <a:gd name="T67" fmla="*/ 14 h 177"/>
              <a:gd name="T68" fmla="*/ 43 w 192"/>
              <a:gd name="T69" fmla="*/ 21 h 177"/>
              <a:gd name="T70" fmla="*/ 29 w 192"/>
              <a:gd name="T71" fmla="*/ 14 h 177"/>
              <a:gd name="T72" fmla="*/ 15 w 192"/>
              <a:gd name="T73" fmla="*/ 21 h 177"/>
              <a:gd name="T74" fmla="*/ 0 w 192"/>
              <a:gd name="T75" fmla="*/ 42 h 1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7"/>
              <a:gd name="T116" fmla="*/ 192 w 192"/>
              <a:gd name="T117" fmla="*/ 177 h 1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7">
                <a:moveTo>
                  <a:pt x="0" y="42"/>
                </a:moveTo>
                <a:lnTo>
                  <a:pt x="22" y="63"/>
                </a:lnTo>
                <a:lnTo>
                  <a:pt x="29" y="49"/>
                </a:lnTo>
                <a:lnTo>
                  <a:pt x="50" y="63"/>
                </a:lnTo>
                <a:lnTo>
                  <a:pt x="71" y="92"/>
                </a:lnTo>
                <a:lnTo>
                  <a:pt x="85" y="92"/>
                </a:lnTo>
                <a:lnTo>
                  <a:pt x="93" y="106"/>
                </a:lnTo>
                <a:lnTo>
                  <a:pt x="114" y="113"/>
                </a:lnTo>
                <a:lnTo>
                  <a:pt x="149" y="134"/>
                </a:lnTo>
                <a:lnTo>
                  <a:pt x="156" y="155"/>
                </a:lnTo>
                <a:lnTo>
                  <a:pt x="149" y="177"/>
                </a:lnTo>
                <a:lnTo>
                  <a:pt x="156" y="177"/>
                </a:lnTo>
                <a:lnTo>
                  <a:pt x="156" y="155"/>
                </a:lnTo>
                <a:lnTo>
                  <a:pt x="170" y="155"/>
                </a:lnTo>
                <a:lnTo>
                  <a:pt x="170" y="148"/>
                </a:lnTo>
                <a:lnTo>
                  <a:pt x="156" y="148"/>
                </a:lnTo>
                <a:lnTo>
                  <a:pt x="170" y="127"/>
                </a:lnTo>
                <a:lnTo>
                  <a:pt x="192" y="134"/>
                </a:lnTo>
                <a:lnTo>
                  <a:pt x="149" y="106"/>
                </a:lnTo>
                <a:lnTo>
                  <a:pt x="156" y="106"/>
                </a:lnTo>
                <a:lnTo>
                  <a:pt x="135" y="106"/>
                </a:lnTo>
                <a:lnTo>
                  <a:pt x="121" y="92"/>
                </a:lnTo>
                <a:lnTo>
                  <a:pt x="114" y="70"/>
                </a:lnTo>
                <a:lnTo>
                  <a:pt x="93" y="49"/>
                </a:lnTo>
                <a:lnTo>
                  <a:pt x="93" y="28"/>
                </a:lnTo>
                <a:lnTo>
                  <a:pt x="107" y="21"/>
                </a:lnTo>
                <a:lnTo>
                  <a:pt x="114" y="28"/>
                </a:lnTo>
                <a:lnTo>
                  <a:pt x="114" y="21"/>
                </a:lnTo>
                <a:lnTo>
                  <a:pt x="114" y="14"/>
                </a:lnTo>
                <a:lnTo>
                  <a:pt x="93" y="0"/>
                </a:lnTo>
                <a:lnTo>
                  <a:pt x="85" y="0"/>
                </a:lnTo>
                <a:lnTo>
                  <a:pt x="64" y="0"/>
                </a:lnTo>
                <a:lnTo>
                  <a:pt x="50" y="14"/>
                </a:lnTo>
                <a:lnTo>
                  <a:pt x="43" y="14"/>
                </a:lnTo>
                <a:lnTo>
                  <a:pt x="43" y="21"/>
                </a:lnTo>
                <a:lnTo>
                  <a:pt x="29" y="14"/>
                </a:lnTo>
                <a:lnTo>
                  <a:pt x="15" y="21"/>
                </a:lnTo>
                <a:lnTo>
                  <a:pt x="0" y="42"/>
                </a:lnTo>
                <a:close/>
              </a:path>
            </a:pathLst>
          </a:custGeom>
          <a:solidFill>
            <a:srgbClr val="7AC142"/>
          </a:solidFill>
          <a:ln w="6350" cmpd="sng">
            <a:solidFill>
              <a:schemeClr val="tx2"/>
            </a:solidFill>
            <a:round/>
            <a:headEnd/>
            <a:tailEnd/>
          </a:ln>
        </p:spPr>
        <p:txBody>
          <a:bodyPr/>
          <a:lstStyle/>
          <a:p>
            <a:endParaRPr lang="en-US"/>
          </a:p>
        </p:txBody>
      </p:sp>
      <p:sp>
        <p:nvSpPr>
          <p:cNvPr id="212" name="Freeform 210"/>
          <p:cNvSpPr>
            <a:spLocks/>
          </p:cNvSpPr>
          <p:nvPr/>
        </p:nvSpPr>
        <p:spPr bwMode="auto">
          <a:xfrm>
            <a:off x="4332203" y="2412041"/>
            <a:ext cx="231929" cy="196077"/>
          </a:xfrm>
          <a:custGeom>
            <a:avLst/>
            <a:gdLst>
              <a:gd name="T0" fmla="*/ 0 w 192"/>
              <a:gd name="T1" fmla="*/ 42 h 177"/>
              <a:gd name="T2" fmla="*/ 22 w 192"/>
              <a:gd name="T3" fmla="*/ 63 h 177"/>
              <a:gd name="T4" fmla="*/ 29 w 192"/>
              <a:gd name="T5" fmla="*/ 49 h 177"/>
              <a:gd name="T6" fmla="*/ 50 w 192"/>
              <a:gd name="T7" fmla="*/ 63 h 177"/>
              <a:gd name="T8" fmla="*/ 71 w 192"/>
              <a:gd name="T9" fmla="*/ 92 h 177"/>
              <a:gd name="T10" fmla="*/ 85 w 192"/>
              <a:gd name="T11" fmla="*/ 92 h 177"/>
              <a:gd name="T12" fmla="*/ 93 w 192"/>
              <a:gd name="T13" fmla="*/ 106 h 177"/>
              <a:gd name="T14" fmla="*/ 114 w 192"/>
              <a:gd name="T15" fmla="*/ 113 h 177"/>
              <a:gd name="T16" fmla="*/ 149 w 192"/>
              <a:gd name="T17" fmla="*/ 134 h 177"/>
              <a:gd name="T18" fmla="*/ 156 w 192"/>
              <a:gd name="T19" fmla="*/ 155 h 177"/>
              <a:gd name="T20" fmla="*/ 149 w 192"/>
              <a:gd name="T21" fmla="*/ 177 h 177"/>
              <a:gd name="T22" fmla="*/ 156 w 192"/>
              <a:gd name="T23" fmla="*/ 177 h 177"/>
              <a:gd name="T24" fmla="*/ 156 w 192"/>
              <a:gd name="T25" fmla="*/ 155 h 177"/>
              <a:gd name="T26" fmla="*/ 170 w 192"/>
              <a:gd name="T27" fmla="*/ 155 h 177"/>
              <a:gd name="T28" fmla="*/ 170 w 192"/>
              <a:gd name="T29" fmla="*/ 148 h 177"/>
              <a:gd name="T30" fmla="*/ 156 w 192"/>
              <a:gd name="T31" fmla="*/ 148 h 177"/>
              <a:gd name="T32" fmla="*/ 170 w 192"/>
              <a:gd name="T33" fmla="*/ 127 h 177"/>
              <a:gd name="T34" fmla="*/ 192 w 192"/>
              <a:gd name="T35" fmla="*/ 134 h 177"/>
              <a:gd name="T36" fmla="*/ 149 w 192"/>
              <a:gd name="T37" fmla="*/ 106 h 177"/>
              <a:gd name="T38" fmla="*/ 156 w 192"/>
              <a:gd name="T39" fmla="*/ 106 h 177"/>
              <a:gd name="T40" fmla="*/ 135 w 192"/>
              <a:gd name="T41" fmla="*/ 106 h 177"/>
              <a:gd name="T42" fmla="*/ 121 w 192"/>
              <a:gd name="T43" fmla="*/ 92 h 177"/>
              <a:gd name="T44" fmla="*/ 114 w 192"/>
              <a:gd name="T45" fmla="*/ 70 h 177"/>
              <a:gd name="T46" fmla="*/ 93 w 192"/>
              <a:gd name="T47" fmla="*/ 49 h 177"/>
              <a:gd name="T48" fmla="*/ 93 w 192"/>
              <a:gd name="T49" fmla="*/ 28 h 177"/>
              <a:gd name="T50" fmla="*/ 107 w 192"/>
              <a:gd name="T51" fmla="*/ 21 h 177"/>
              <a:gd name="T52" fmla="*/ 114 w 192"/>
              <a:gd name="T53" fmla="*/ 28 h 177"/>
              <a:gd name="T54" fmla="*/ 114 w 192"/>
              <a:gd name="T55" fmla="*/ 21 h 177"/>
              <a:gd name="T56" fmla="*/ 114 w 192"/>
              <a:gd name="T57" fmla="*/ 14 h 177"/>
              <a:gd name="T58" fmla="*/ 93 w 192"/>
              <a:gd name="T59" fmla="*/ 0 h 177"/>
              <a:gd name="T60" fmla="*/ 85 w 192"/>
              <a:gd name="T61" fmla="*/ 0 h 177"/>
              <a:gd name="T62" fmla="*/ 64 w 192"/>
              <a:gd name="T63" fmla="*/ 0 h 177"/>
              <a:gd name="T64" fmla="*/ 50 w 192"/>
              <a:gd name="T65" fmla="*/ 14 h 177"/>
              <a:gd name="T66" fmla="*/ 43 w 192"/>
              <a:gd name="T67" fmla="*/ 14 h 177"/>
              <a:gd name="T68" fmla="*/ 43 w 192"/>
              <a:gd name="T69" fmla="*/ 21 h 177"/>
              <a:gd name="T70" fmla="*/ 29 w 192"/>
              <a:gd name="T71" fmla="*/ 14 h 177"/>
              <a:gd name="T72" fmla="*/ 15 w 192"/>
              <a:gd name="T73" fmla="*/ 21 h 177"/>
              <a:gd name="T74" fmla="*/ 0 w 192"/>
              <a:gd name="T75" fmla="*/ 42 h 1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7"/>
              <a:gd name="T116" fmla="*/ 192 w 192"/>
              <a:gd name="T117" fmla="*/ 177 h 1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7">
                <a:moveTo>
                  <a:pt x="0" y="42"/>
                </a:moveTo>
                <a:lnTo>
                  <a:pt x="22" y="63"/>
                </a:lnTo>
                <a:lnTo>
                  <a:pt x="29" y="49"/>
                </a:lnTo>
                <a:lnTo>
                  <a:pt x="50" y="63"/>
                </a:lnTo>
                <a:lnTo>
                  <a:pt x="71" y="92"/>
                </a:lnTo>
                <a:lnTo>
                  <a:pt x="85" y="92"/>
                </a:lnTo>
                <a:lnTo>
                  <a:pt x="93" y="106"/>
                </a:lnTo>
                <a:lnTo>
                  <a:pt x="114" y="113"/>
                </a:lnTo>
                <a:lnTo>
                  <a:pt x="149" y="134"/>
                </a:lnTo>
                <a:lnTo>
                  <a:pt x="156" y="155"/>
                </a:lnTo>
                <a:lnTo>
                  <a:pt x="149" y="177"/>
                </a:lnTo>
                <a:lnTo>
                  <a:pt x="156" y="177"/>
                </a:lnTo>
                <a:lnTo>
                  <a:pt x="156" y="155"/>
                </a:lnTo>
                <a:lnTo>
                  <a:pt x="170" y="155"/>
                </a:lnTo>
                <a:lnTo>
                  <a:pt x="170" y="148"/>
                </a:lnTo>
                <a:lnTo>
                  <a:pt x="156" y="148"/>
                </a:lnTo>
                <a:lnTo>
                  <a:pt x="170" y="127"/>
                </a:lnTo>
                <a:lnTo>
                  <a:pt x="192" y="134"/>
                </a:lnTo>
                <a:lnTo>
                  <a:pt x="149" y="106"/>
                </a:lnTo>
                <a:lnTo>
                  <a:pt x="156" y="106"/>
                </a:lnTo>
                <a:lnTo>
                  <a:pt x="135" y="106"/>
                </a:lnTo>
                <a:lnTo>
                  <a:pt x="121" y="92"/>
                </a:lnTo>
                <a:lnTo>
                  <a:pt x="114" y="70"/>
                </a:lnTo>
                <a:lnTo>
                  <a:pt x="93" y="49"/>
                </a:lnTo>
                <a:lnTo>
                  <a:pt x="93" y="28"/>
                </a:lnTo>
                <a:lnTo>
                  <a:pt x="107" y="21"/>
                </a:lnTo>
                <a:lnTo>
                  <a:pt x="114" y="28"/>
                </a:lnTo>
                <a:lnTo>
                  <a:pt x="114" y="21"/>
                </a:lnTo>
                <a:lnTo>
                  <a:pt x="114" y="14"/>
                </a:lnTo>
                <a:lnTo>
                  <a:pt x="93" y="0"/>
                </a:lnTo>
                <a:lnTo>
                  <a:pt x="85" y="0"/>
                </a:lnTo>
                <a:lnTo>
                  <a:pt x="64" y="0"/>
                </a:lnTo>
                <a:lnTo>
                  <a:pt x="50" y="14"/>
                </a:lnTo>
                <a:lnTo>
                  <a:pt x="43" y="14"/>
                </a:lnTo>
                <a:lnTo>
                  <a:pt x="43" y="21"/>
                </a:lnTo>
                <a:lnTo>
                  <a:pt x="29" y="14"/>
                </a:lnTo>
                <a:lnTo>
                  <a:pt x="15" y="21"/>
                </a:lnTo>
                <a:lnTo>
                  <a:pt x="0"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3" name="Freeform 211"/>
          <p:cNvSpPr>
            <a:spLocks/>
          </p:cNvSpPr>
          <p:nvPr/>
        </p:nvSpPr>
        <p:spPr bwMode="auto">
          <a:xfrm>
            <a:off x="4641441" y="2466322"/>
            <a:ext cx="128044" cy="70898"/>
          </a:xfrm>
          <a:custGeom>
            <a:avLst/>
            <a:gdLst>
              <a:gd name="T0" fmla="*/ 70 w 106"/>
              <a:gd name="T1" fmla="*/ 0 h 64"/>
              <a:gd name="T2" fmla="*/ 106 w 106"/>
              <a:gd name="T3" fmla="*/ 14 h 64"/>
              <a:gd name="T4" fmla="*/ 92 w 106"/>
              <a:gd name="T5" fmla="*/ 21 h 64"/>
              <a:gd name="T6" fmla="*/ 85 w 106"/>
              <a:gd name="T7" fmla="*/ 29 h 64"/>
              <a:gd name="T8" fmla="*/ 92 w 106"/>
              <a:gd name="T9" fmla="*/ 57 h 64"/>
              <a:gd name="T10" fmla="*/ 63 w 106"/>
              <a:gd name="T11" fmla="*/ 57 h 64"/>
              <a:gd name="T12" fmla="*/ 49 w 106"/>
              <a:gd name="T13" fmla="*/ 64 h 64"/>
              <a:gd name="T14" fmla="*/ 28 w 106"/>
              <a:gd name="T15" fmla="*/ 57 h 64"/>
              <a:gd name="T16" fmla="*/ 7 w 106"/>
              <a:gd name="T17" fmla="*/ 64 h 64"/>
              <a:gd name="T18" fmla="*/ 0 w 106"/>
              <a:gd name="T19" fmla="*/ 43 h 64"/>
              <a:gd name="T20" fmla="*/ 0 w 106"/>
              <a:gd name="T21" fmla="*/ 29 h 64"/>
              <a:gd name="T22" fmla="*/ 0 w 106"/>
              <a:gd name="T23" fmla="*/ 14 h 64"/>
              <a:gd name="T24" fmla="*/ 7 w 106"/>
              <a:gd name="T25" fmla="*/ 0 h 64"/>
              <a:gd name="T26" fmla="*/ 21 w 106"/>
              <a:gd name="T27" fmla="*/ 14 h 64"/>
              <a:gd name="T28" fmla="*/ 49 w 106"/>
              <a:gd name="T29" fmla="*/ 14 h 64"/>
              <a:gd name="T30" fmla="*/ 70 w 106"/>
              <a:gd name="T31" fmla="*/ 0 h 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6"/>
              <a:gd name="T49" fmla="*/ 0 h 64"/>
              <a:gd name="T50" fmla="*/ 106 w 106"/>
              <a:gd name="T51" fmla="*/ 64 h 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6" h="64">
                <a:moveTo>
                  <a:pt x="70" y="0"/>
                </a:moveTo>
                <a:lnTo>
                  <a:pt x="106" y="14"/>
                </a:lnTo>
                <a:lnTo>
                  <a:pt x="92" y="21"/>
                </a:lnTo>
                <a:lnTo>
                  <a:pt x="85" y="29"/>
                </a:lnTo>
                <a:lnTo>
                  <a:pt x="92" y="57"/>
                </a:lnTo>
                <a:lnTo>
                  <a:pt x="63" y="57"/>
                </a:lnTo>
                <a:lnTo>
                  <a:pt x="49" y="64"/>
                </a:lnTo>
                <a:lnTo>
                  <a:pt x="28" y="57"/>
                </a:lnTo>
                <a:lnTo>
                  <a:pt x="7" y="64"/>
                </a:lnTo>
                <a:lnTo>
                  <a:pt x="0" y="43"/>
                </a:lnTo>
                <a:lnTo>
                  <a:pt x="0" y="29"/>
                </a:lnTo>
                <a:lnTo>
                  <a:pt x="0" y="14"/>
                </a:lnTo>
                <a:lnTo>
                  <a:pt x="7" y="0"/>
                </a:lnTo>
                <a:lnTo>
                  <a:pt x="21" y="14"/>
                </a:lnTo>
                <a:lnTo>
                  <a:pt x="49" y="14"/>
                </a:lnTo>
                <a:lnTo>
                  <a:pt x="70" y="0"/>
                </a:lnTo>
                <a:close/>
              </a:path>
            </a:pathLst>
          </a:custGeom>
          <a:solidFill>
            <a:srgbClr val="7AC142"/>
          </a:solidFill>
          <a:ln w="6350" cmpd="sng">
            <a:solidFill>
              <a:schemeClr val="tx2"/>
            </a:solidFill>
            <a:round/>
            <a:headEnd/>
            <a:tailEnd/>
          </a:ln>
        </p:spPr>
        <p:txBody>
          <a:bodyPr/>
          <a:lstStyle/>
          <a:p>
            <a:endParaRPr lang="en-US"/>
          </a:p>
        </p:txBody>
      </p:sp>
      <p:sp>
        <p:nvSpPr>
          <p:cNvPr id="214" name="Freeform 212"/>
          <p:cNvSpPr>
            <a:spLocks/>
          </p:cNvSpPr>
          <p:nvPr/>
        </p:nvSpPr>
        <p:spPr bwMode="auto">
          <a:xfrm>
            <a:off x="4641441" y="2466322"/>
            <a:ext cx="128044" cy="70898"/>
          </a:xfrm>
          <a:custGeom>
            <a:avLst/>
            <a:gdLst>
              <a:gd name="T0" fmla="*/ 70 w 106"/>
              <a:gd name="T1" fmla="*/ 0 h 64"/>
              <a:gd name="T2" fmla="*/ 106 w 106"/>
              <a:gd name="T3" fmla="*/ 14 h 64"/>
              <a:gd name="T4" fmla="*/ 92 w 106"/>
              <a:gd name="T5" fmla="*/ 21 h 64"/>
              <a:gd name="T6" fmla="*/ 85 w 106"/>
              <a:gd name="T7" fmla="*/ 29 h 64"/>
              <a:gd name="T8" fmla="*/ 92 w 106"/>
              <a:gd name="T9" fmla="*/ 57 h 64"/>
              <a:gd name="T10" fmla="*/ 63 w 106"/>
              <a:gd name="T11" fmla="*/ 57 h 64"/>
              <a:gd name="T12" fmla="*/ 49 w 106"/>
              <a:gd name="T13" fmla="*/ 64 h 64"/>
              <a:gd name="T14" fmla="*/ 28 w 106"/>
              <a:gd name="T15" fmla="*/ 57 h 64"/>
              <a:gd name="T16" fmla="*/ 7 w 106"/>
              <a:gd name="T17" fmla="*/ 64 h 64"/>
              <a:gd name="T18" fmla="*/ 0 w 106"/>
              <a:gd name="T19" fmla="*/ 43 h 64"/>
              <a:gd name="T20" fmla="*/ 0 w 106"/>
              <a:gd name="T21" fmla="*/ 29 h 64"/>
              <a:gd name="T22" fmla="*/ 0 w 106"/>
              <a:gd name="T23" fmla="*/ 14 h 64"/>
              <a:gd name="T24" fmla="*/ 7 w 106"/>
              <a:gd name="T25" fmla="*/ 0 h 64"/>
              <a:gd name="T26" fmla="*/ 21 w 106"/>
              <a:gd name="T27" fmla="*/ 14 h 64"/>
              <a:gd name="T28" fmla="*/ 49 w 106"/>
              <a:gd name="T29" fmla="*/ 14 h 64"/>
              <a:gd name="T30" fmla="*/ 70 w 106"/>
              <a:gd name="T31" fmla="*/ 0 h 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6"/>
              <a:gd name="T49" fmla="*/ 0 h 64"/>
              <a:gd name="T50" fmla="*/ 106 w 106"/>
              <a:gd name="T51" fmla="*/ 64 h 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6" h="64">
                <a:moveTo>
                  <a:pt x="70" y="0"/>
                </a:moveTo>
                <a:lnTo>
                  <a:pt x="106" y="14"/>
                </a:lnTo>
                <a:lnTo>
                  <a:pt x="92" y="21"/>
                </a:lnTo>
                <a:lnTo>
                  <a:pt x="85" y="29"/>
                </a:lnTo>
                <a:lnTo>
                  <a:pt x="92" y="57"/>
                </a:lnTo>
                <a:lnTo>
                  <a:pt x="63" y="57"/>
                </a:lnTo>
                <a:lnTo>
                  <a:pt x="49" y="64"/>
                </a:lnTo>
                <a:lnTo>
                  <a:pt x="28" y="57"/>
                </a:lnTo>
                <a:lnTo>
                  <a:pt x="7" y="64"/>
                </a:lnTo>
                <a:lnTo>
                  <a:pt x="0" y="43"/>
                </a:lnTo>
                <a:lnTo>
                  <a:pt x="0" y="29"/>
                </a:lnTo>
                <a:lnTo>
                  <a:pt x="0" y="14"/>
                </a:lnTo>
                <a:lnTo>
                  <a:pt x="7" y="0"/>
                </a:lnTo>
                <a:lnTo>
                  <a:pt x="21" y="14"/>
                </a:lnTo>
                <a:lnTo>
                  <a:pt x="49" y="14"/>
                </a:lnTo>
                <a:lnTo>
                  <a:pt x="7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5" name="Freeform 213"/>
          <p:cNvSpPr>
            <a:spLocks/>
          </p:cNvSpPr>
          <p:nvPr/>
        </p:nvSpPr>
        <p:spPr bwMode="auto">
          <a:xfrm>
            <a:off x="4597955" y="2529466"/>
            <a:ext cx="119588" cy="94161"/>
          </a:xfrm>
          <a:custGeom>
            <a:avLst/>
            <a:gdLst>
              <a:gd name="T0" fmla="*/ 99 w 99"/>
              <a:gd name="T1" fmla="*/ 0 h 85"/>
              <a:gd name="T2" fmla="*/ 99 w 99"/>
              <a:gd name="T3" fmla="*/ 21 h 85"/>
              <a:gd name="T4" fmla="*/ 85 w 99"/>
              <a:gd name="T5" fmla="*/ 21 h 85"/>
              <a:gd name="T6" fmla="*/ 64 w 99"/>
              <a:gd name="T7" fmla="*/ 14 h 85"/>
              <a:gd name="T8" fmla="*/ 57 w 99"/>
              <a:gd name="T9" fmla="*/ 21 h 85"/>
              <a:gd name="T10" fmla="*/ 57 w 99"/>
              <a:gd name="T11" fmla="*/ 35 h 85"/>
              <a:gd name="T12" fmla="*/ 43 w 99"/>
              <a:gd name="T13" fmla="*/ 21 h 85"/>
              <a:gd name="T14" fmla="*/ 43 w 99"/>
              <a:gd name="T15" fmla="*/ 35 h 85"/>
              <a:gd name="T16" fmla="*/ 57 w 99"/>
              <a:gd name="T17" fmla="*/ 49 h 85"/>
              <a:gd name="T18" fmla="*/ 78 w 99"/>
              <a:gd name="T19" fmla="*/ 71 h 85"/>
              <a:gd name="T20" fmla="*/ 64 w 99"/>
              <a:gd name="T21" fmla="*/ 71 h 85"/>
              <a:gd name="T22" fmla="*/ 64 w 99"/>
              <a:gd name="T23" fmla="*/ 85 h 85"/>
              <a:gd name="T24" fmla="*/ 43 w 99"/>
              <a:gd name="T25" fmla="*/ 64 h 85"/>
              <a:gd name="T26" fmla="*/ 21 w 99"/>
              <a:gd name="T27" fmla="*/ 64 h 85"/>
              <a:gd name="T28" fmla="*/ 0 w 99"/>
              <a:gd name="T29" fmla="*/ 42 h 85"/>
              <a:gd name="T30" fmla="*/ 14 w 99"/>
              <a:gd name="T31" fmla="*/ 21 h 85"/>
              <a:gd name="T32" fmla="*/ 43 w 99"/>
              <a:gd name="T33" fmla="*/ 14 h 85"/>
              <a:gd name="T34" fmla="*/ 64 w 99"/>
              <a:gd name="T35" fmla="*/ 0 h 85"/>
              <a:gd name="T36" fmla="*/ 85 w 99"/>
              <a:gd name="T37" fmla="*/ 14 h 85"/>
              <a:gd name="T38" fmla="*/ 99 w 99"/>
              <a:gd name="T39" fmla="*/ 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9"/>
              <a:gd name="T61" fmla="*/ 0 h 85"/>
              <a:gd name="T62" fmla="*/ 99 w 99"/>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9" h="85">
                <a:moveTo>
                  <a:pt x="99" y="0"/>
                </a:moveTo>
                <a:lnTo>
                  <a:pt x="99" y="21"/>
                </a:lnTo>
                <a:lnTo>
                  <a:pt x="85" y="21"/>
                </a:lnTo>
                <a:lnTo>
                  <a:pt x="64" y="14"/>
                </a:lnTo>
                <a:lnTo>
                  <a:pt x="57" y="21"/>
                </a:lnTo>
                <a:lnTo>
                  <a:pt x="57" y="35"/>
                </a:lnTo>
                <a:lnTo>
                  <a:pt x="43" y="21"/>
                </a:lnTo>
                <a:lnTo>
                  <a:pt x="43" y="35"/>
                </a:lnTo>
                <a:lnTo>
                  <a:pt x="57" y="49"/>
                </a:lnTo>
                <a:lnTo>
                  <a:pt x="78" y="71"/>
                </a:lnTo>
                <a:lnTo>
                  <a:pt x="64" y="71"/>
                </a:lnTo>
                <a:lnTo>
                  <a:pt x="64" y="85"/>
                </a:lnTo>
                <a:lnTo>
                  <a:pt x="43" y="64"/>
                </a:lnTo>
                <a:lnTo>
                  <a:pt x="21" y="64"/>
                </a:lnTo>
                <a:lnTo>
                  <a:pt x="0" y="42"/>
                </a:lnTo>
                <a:lnTo>
                  <a:pt x="14" y="21"/>
                </a:lnTo>
                <a:lnTo>
                  <a:pt x="43" y="14"/>
                </a:lnTo>
                <a:lnTo>
                  <a:pt x="64" y="0"/>
                </a:lnTo>
                <a:lnTo>
                  <a:pt x="85" y="14"/>
                </a:lnTo>
                <a:lnTo>
                  <a:pt x="99" y="0"/>
                </a:lnTo>
                <a:close/>
              </a:path>
            </a:pathLst>
          </a:custGeom>
          <a:solidFill>
            <a:srgbClr val="7AC142"/>
          </a:solidFill>
          <a:ln w="6350" cmpd="sng">
            <a:solidFill>
              <a:schemeClr val="tx2"/>
            </a:solidFill>
            <a:round/>
            <a:headEnd/>
            <a:tailEnd/>
          </a:ln>
        </p:spPr>
        <p:txBody>
          <a:bodyPr/>
          <a:lstStyle/>
          <a:p>
            <a:endParaRPr lang="en-US"/>
          </a:p>
        </p:txBody>
      </p:sp>
      <p:sp>
        <p:nvSpPr>
          <p:cNvPr id="216" name="Freeform 214"/>
          <p:cNvSpPr>
            <a:spLocks/>
          </p:cNvSpPr>
          <p:nvPr/>
        </p:nvSpPr>
        <p:spPr bwMode="auto">
          <a:xfrm>
            <a:off x="4597955" y="2529466"/>
            <a:ext cx="119588" cy="94161"/>
          </a:xfrm>
          <a:custGeom>
            <a:avLst/>
            <a:gdLst>
              <a:gd name="T0" fmla="*/ 99 w 99"/>
              <a:gd name="T1" fmla="*/ 0 h 85"/>
              <a:gd name="T2" fmla="*/ 99 w 99"/>
              <a:gd name="T3" fmla="*/ 21 h 85"/>
              <a:gd name="T4" fmla="*/ 85 w 99"/>
              <a:gd name="T5" fmla="*/ 21 h 85"/>
              <a:gd name="T6" fmla="*/ 64 w 99"/>
              <a:gd name="T7" fmla="*/ 14 h 85"/>
              <a:gd name="T8" fmla="*/ 57 w 99"/>
              <a:gd name="T9" fmla="*/ 21 h 85"/>
              <a:gd name="T10" fmla="*/ 57 w 99"/>
              <a:gd name="T11" fmla="*/ 35 h 85"/>
              <a:gd name="T12" fmla="*/ 43 w 99"/>
              <a:gd name="T13" fmla="*/ 21 h 85"/>
              <a:gd name="T14" fmla="*/ 43 w 99"/>
              <a:gd name="T15" fmla="*/ 35 h 85"/>
              <a:gd name="T16" fmla="*/ 57 w 99"/>
              <a:gd name="T17" fmla="*/ 49 h 85"/>
              <a:gd name="T18" fmla="*/ 78 w 99"/>
              <a:gd name="T19" fmla="*/ 71 h 85"/>
              <a:gd name="T20" fmla="*/ 64 w 99"/>
              <a:gd name="T21" fmla="*/ 71 h 85"/>
              <a:gd name="T22" fmla="*/ 64 w 99"/>
              <a:gd name="T23" fmla="*/ 85 h 85"/>
              <a:gd name="T24" fmla="*/ 43 w 99"/>
              <a:gd name="T25" fmla="*/ 64 h 85"/>
              <a:gd name="T26" fmla="*/ 21 w 99"/>
              <a:gd name="T27" fmla="*/ 64 h 85"/>
              <a:gd name="T28" fmla="*/ 0 w 99"/>
              <a:gd name="T29" fmla="*/ 42 h 85"/>
              <a:gd name="T30" fmla="*/ 14 w 99"/>
              <a:gd name="T31" fmla="*/ 21 h 85"/>
              <a:gd name="T32" fmla="*/ 43 w 99"/>
              <a:gd name="T33" fmla="*/ 14 h 85"/>
              <a:gd name="T34" fmla="*/ 64 w 99"/>
              <a:gd name="T35" fmla="*/ 0 h 85"/>
              <a:gd name="T36" fmla="*/ 85 w 99"/>
              <a:gd name="T37" fmla="*/ 14 h 85"/>
              <a:gd name="T38" fmla="*/ 99 w 99"/>
              <a:gd name="T39" fmla="*/ 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9"/>
              <a:gd name="T61" fmla="*/ 0 h 85"/>
              <a:gd name="T62" fmla="*/ 99 w 99"/>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9" h="85">
                <a:moveTo>
                  <a:pt x="99" y="0"/>
                </a:moveTo>
                <a:lnTo>
                  <a:pt x="99" y="21"/>
                </a:lnTo>
                <a:lnTo>
                  <a:pt x="85" y="21"/>
                </a:lnTo>
                <a:lnTo>
                  <a:pt x="64" y="14"/>
                </a:lnTo>
                <a:lnTo>
                  <a:pt x="57" y="21"/>
                </a:lnTo>
                <a:lnTo>
                  <a:pt x="57" y="35"/>
                </a:lnTo>
                <a:lnTo>
                  <a:pt x="43" y="21"/>
                </a:lnTo>
                <a:lnTo>
                  <a:pt x="43" y="35"/>
                </a:lnTo>
                <a:lnTo>
                  <a:pt x="57" y="49"/>
                </a:lnTo>
                <a:lnTo>
                  <a:pt x="78" y="71"/>
                </a:lnTo>
                <a:lnTo>
                  <a:pt x="64" y="71"/>
                </a:lnTo>
                <a:lnTo>
                  <a:pt x="64" y="85"/>
                </a:lnTo>
                <a:lnTo>
                  <a:pt x="43" y="64"/>
                </a:lnTo>
                <a:lnTo>
                  <a:pt x="21" y="64"/>
                </a:lnTo>
                <a:lnTo>
                  <a:pt x="0" y="42"/>
                </a:lnTo>
                <a:lnTo>
                  <a:pt x="14" y="21"/>
                </a:lnTo>
                <a:lnTo>
                  <a:pt x="43" y="14"/>
                </a:lnTo>
                <a:lnTo>
                  <a:pt x="64" y="0"/>
                </a:lnTo>
                <a:lnTo>
                  <a:pt x="85" y="14"/>
                </a:lnTo>
                <a:lnTo>
                  <a:pt x="99"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7" name="Freeform 215"/>
          <p:cNvSpPr>
            <a:spLocks/>
          </p:cNvSpPr>
          <p:nvPr/>
        </p:nvSpPr>
        <p:spPr bwMode="auto">
          <a:xfrm>
            <a:off x="4589499" y="2387670"/>
            <a:ext cx="188442" cy="94161"/>
          </a:xfrm>
          <a:custGeom>
            <a:avLst/>
            <a:gdLst>
              <a:gd name="T0" fmla="*/ 135 w 156"/>
              <a:gd name="T1" fmla="*/ 50 h 85"/>
              <a:gd name="T2" fmla="*/ 128 w 156"/>
              <a:gd name="T3" fmla="*/ 22 h 85"/>
              <a:gd name="T4" fmla="*/ 106 w 156"/>
              <a:gd name="T5" fmla="*/ 0 h 85"/>
              <a:gd name="T6" fmla="*/ 71 w 156"/>
              <a:gd name="T7" fmla="*/ 15 h 85"/>
              <a:gd name="T8" fmla="*/ 43 w 156"/>
              <a:gd name="T9" fmla="*/ 0 h 85"/>
              <a:gd name="T10" fmla="*/ 28 w 156"/>
              <a:gd name="T11" fmla="*/ 15 h 85"/>
              <a:gd name="T12" fmla="*/ 21 w 156"/>
              <a:gd name="T13" fmla="*/ 36 h 85"/>
              <a:gd name="T14" fmla="*/ 7 w 156"/>
              <a:gd name="T15" fmla="*/ 43 h 85"/>
              <a:gd name="T16" fmla="*/ 0 w 156"/>
              <a:gd name="T17" fmla="*/ 43 h 85"/>
              <a:gd name="T18" fmla="*/ 28 w 156"/>
              <a:gd name="T19" fmla="*/ 64 h 85"/>
              <a:gd name="T20" fmla="*/ 43 w 156"/>
              <a:gd name="T21" fmla="*/ 64 h 85"/>
              <a:gd name="T22" fmla="*/ 50 w 156"/>
              <a:gd name="T23" fmla="*/ 71 h 85"/>
              <a:gd name="T24" fmla="*/ 64 w 156"/>
              <a:gd name="T25" fmla="*/ 85 h 85"/>
              <a:gd name="T26" fmla="*/ 92 w 156"/>
              <a:gd name="T27" fmla="*/ 85 h 85"/>
              <a:gd name="T28" fmla="*/ 113 w 156"/>
              <a:gd name="T29" fmla="*/ 71 h 85"/>
              <a:gd name="T30" fmla="*/ 149 w 156"/>
              <a:gd name="T31" fmla="*/ 85 h 85"/>
              <a:gd name="T32" fmla="*/ 135 w 156"/>
              <a:gd name="T33" fmla="*/ 71 h 85"/>
              <a:gd name="T34" fmla="*/ 156 w 156"/>
              <a:gd name="T35" fmla="*/ 64 h 85"/>
              <a:gd name="T36" fmla="*/ 156 w 156"/>
              <a:gd name="T37" fmla="*/ 50 h 85"/>
              <a:gd name="T38" fmla="*/ 135 w 156"/>
              <a:gd name="T39" fmla="*/ 5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6"/>
              <a:gd name="T61" fmla="*/ 0 h 85"/>
              <a:gd name="T62" fmla="*/ 156 w 156"/>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6" h="85">
                <a:moveTo>
                  <a:pt x="135" y="50"/>
                </a:moveTo>
                <a:lnTo>
                  <a:pt x="128" y="22"/>
                </a:lnTo>
                <a:lnTo>
                  <a:pt x="106" y="0"/>
                </a:lnTo>
                <a:lnTo>
                  <a:pt x="71" y="15"/>
                </a:lnTo>
                <a:lnTo>
                  <a:pt x="43" y="0"/>
                </a:lnTo>
                <a:lnTo>
                  <a:pt x="28" y="15"/>
                </a:lnTo>
                <a:lnTo>
                  <a:pt x="21" y="36"/>
                </a:lnTo>
                <a:lnTo>
                  <a:pt x="7" y="43"/>
                </a:lnTo>
                <a:lnTo>
                  <a:pt x="0" y="43"/>
                </a:lnTo>
                <a:lnTo>
                  <a:pt x="28" y="64"/>
                </a:lnTo>
                <a:lnTo>
                  <a:pt x="43" y="64"/>
                </a:lnTo>
                <a:lnTo>
                  <a:pt x="50" y="71"/>
                </a:lnTo>
                <a:lnTo>
                  <a:pt x="64" y="85"/>
                </a:lnTo>
                <a:lnTo>
                  <a:pt x="92" y="85"/>
                </a:lnTo>
                <a:lnTo>
                  <a:pt x="113" y="71"/>
                </a:lnTo>
                <a:lnTo>
                  <a:pt x="149" y="85"/>
                </a:lnTo>
                <a:lnTo>
                  <a:pt x="135" y="71"/>
                </a:lnTo>
                <a:lnTo>
                  <a:pt x="156" y="64"/>
                </a:lnTo>
                <a:lnTo>
                  <a:pt x="156" y="50"/>
                </a:lnTo>
                <a:lnTo>
                  <a:pt x="135" y="50"/>
                </a:lnTo>
                <a:close/>
              </a:path>
            </a:pathLst>
          </a:custGeom>
          <a:solidFill>
            <a:srgbClr val="7AC142"/>
          </a:solidFill>
          <a:ln w="6350" cmpd="sng">
            <a:solidFill>
              <a:schemeClr val="tx2"/>
            </a:solidFill>
            <a:round/>
            <a:headEnd/>
            <a:tailEnd/>
          </a:ln>
        </p:spPr>
        <p:txBody>
          <a:bodyPr/>
          <a:lstStyle/>
          <a:p>
            <a:endParaRPr lang="en-US"/>
          </a:p>
        </p:txBody>
      </p:sp>
      <p:sp>
        <p:nvSpPr>
          <p:cNvPr id="218" name="Freeform 216"/>
          <p:cNvSpPr>
            <a:spLocks/>
          </p:cNvSpPr>
          <p:nvPr/>
        </p:nvSpPr>
        <p:spPr bwMode="auto">
          <a:xfrm>
            <a:off x="4589499" y="2387670"/>
            <a:ext cx="188442" cy="94161"/>
          </a:xfrm>
          <a:custGeom>
            <a:avLst/>
            <a:gdLst>
              <a:gd name="T0" fmla="*/ 135 w 156"/>
              <a:gd name="T1" fmla="*/ 50 h 85"/>
              <a:gd name="T2" fmla="*/ 128 w 156"/>
              <a:gd name="T3" fmla="*/ 22 h 85"/>
              <a:gd name="T4" fmla="*/ 106 w 156"/>
              <a:gd name="T5" fmla="*/ 0 h 85"/>
              <a:gd name="T6" fmla="*/ 71 w 156"/>
              <a:gd name="T7" fmla="*/ 15 h 85"/>
              <a:gd name="T8" fmla="*/ 43 w 156"/>
              <a:gd name="T9" fmla="*/ 0 h 85"/>
              <a:gd name="T10" fmla="*/ 28 w 156"/>
              <a:gd name="T11" fmla="*/ 15 h 85"/>
              <a:gd name="T12" fmla="*/ 21 w 156"/>
              <a:gd name="T13" fmla="*/ 36 h 85"/>
              <a:gd name="T14" fmla="*/ 7 w 156"/>
              <a:gd name="T15" fmla="*/ 43 h 85"/>
              <a:gd name="T16" fmla="*/ 0 w 156"/>
              <a:gd name="T17" fmla="*/ 43 h 85"/>
              <a:gd name="T18" fmla="*/ 28 w 156"/>
              <a:gd name="T19" fmla="*/ 64 h 85"/>
              <a:gd name="T20" fmla="*/ 43 w 156"/>
              <a:gd name="T21" fmla="*/ 64 h 85"/>
              <a:gd name="T22" fmla="*/ 50 w 156"/>
              <a:gd name="T23" fmla="*/ 71 h 85"/>
              <a:gd name="T24" fmla="*/ 64 w 156"/>
              <a:gd name="T25" fmla="*/ 85 h 85"/>
              <a:gd name="T26" fmla="*/ 92 w 156"/>
              <a:gd name="T27" fmla="*/ 85 h 85"/>
              <a:gd name="T28" fmla="*/ 113 w 156"/>
              <a:gd name="T29" fmla="*/ 71 h 85"/>
              <a:gd name="T30" fmla="*/ 149 w 156"/>
              <a:gd name="T31" fmla="*/ 85 h 85"/>
              <a:gd name="T32" fmla="*/ 135 w 156"/>
              <a:gd name="T33" fmla="*/ 71 h 85"/>
              <a:gd name="T34" fmla="*/ 156 w 156"/>
              <a:gd name="T35" fmla="*/ 64 h 85"/>
              <a:gd name="T36" fmla="*/ 156 w 156"/>
              <a:gd name="T37" fmla="*/ 50 h 85"/>
              <a:gd name="T38" fmla="*/ 135 w 156"/>
              <a:gd name="T39" fmla="*/ 5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6"/>
              <a:gd name="T61" fmla="*/ 0 h 85"/>
              <a:gd name="T62" fmla="*/ 156 w 156"/>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6" h="85">
                <a:moveTo>
                  <a:pt x="135" y="50"/>
                </a:moveTo>
                <a:lnTo>
                  <a:pt x="128" y="22"/>
                </a:lnTo>
                <a:lnTo>
                  <a:pt x="106" y="0"/>
                </a:lnTo>
                <a:lnTo>
                  <a:pt x="71" y="15"/>
                </a:lnTo>
                <a:lnTo>
                  <a:pt x="43" y="0"/>
                </a:lnTo>
                <a:lnTo>
                  <a:pt x="28" y="15"/>
                </a:lnTo>
                <a:lnTo>
                  <a:pt x="21" y="36"/>
                </a:lnTo>
                <a:lnTo>
                  <a:pt x="7" y="43"/>
                </a:lnTo>
                <a:lnTo>
                  <a:pt x="0" y="43"/>
                </a:lnTo>
                <a:lnTo>
                  <a:pt x="28" y="64"/>
                </a:lnTo>
                <a:lnTo>
                  <a:pt x="43" y="64"/>
                </a:lnTo>
                <a:lnTo>
                  <a:pt x="50" y="71"/>
                </a:lnTo>
                <a:lnTo>
                  <a:pt x="64" y="85"/>
                </a:lnTo>
                <a:lnTo>
                  <a:pt x="92" y="85"/>
                </a:lnTo>
                <a:lnTo>
                  <a:pt x="113" y="71"/>
                </a:lnTo>
                <a:lnTo>
                  <a:pt x="149" y="85"/>
                </a:lnTo>
                <a:lnTo>
                  <a:pt x="135" y="71"/>
                </a:lnTo>
                <a:lnTo>
                  <a:pt x="156" y="64"/>
                </a:lnTo>
                <a:lnTo>
                  <a:pt x="156" y="50"/>
                </a:lnTo>
                <a:lnTo>
                  <a:pt x="135" y="5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9" name="Freeform 217"/>
          <p:cNvSpPr>
            <a:spLocks/>
          </p:cNvSpPr>
          <p:nvPr/>
        </p:nvSpPr>
        <p:spPr bwMode="auto">
          <a:xfrm>
            <a:off x="4469911" y="2412041"/>
            <a:ext cx="50734" cy="31018"/>
          </a:xfrm>
          <a:custGeom>
            <a:avLst/>
            <a:gdLst>
              <a:gd name="T0" fmla="*/ 0 w 42"/>
              <a:gd name="T1" fmla="*/ 28 h 28"/>
              <a:gd name="T2" fmla="*/ 14 w 42"/>
              <a:gd name="T3" fmla="*/ 21 h 28"/>
              <a:gd name="T4" fmla="*/ 21 w 42"/>
              <a:gd name="T5" fmla="*/ 28 h 28"/>
              <a:gd name="T6" fmla="*/ 21 w 42"/>
              <a:gd name="T7" fmla="*/ 21 h 28"/>
              <a:gd name="T8" fmla="*/ 42 w 42"/>
              <a:gd name="T9" fmla="*/ 14 h 28"/>
              <a:gd name="T10" fmla="*/ 35 w 42"/>
              <a:gd name="T11" fmla="*/ 0 h 28"/>
              <a:gd name="T12" fmla="*/ 0 w 42"/>
              <a:gd name="T13" fmla="*/ 14 h 28"/>
              <a:gd name="T14" fmla="*/ 0 w 42"/>
              <a:gd name="T15" fmla="*/ 21 h 28"/>
              <a:gd name="T16" fmla="*/ 0 w 42"/>
              <a:gd name="T17" fmla="*/ 2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0" y="28"/>
                </a:moveTo>
                <a:lnTo>
                  <a:pt x="14" y="21"/>
                </a:lnTo>
                <a:lnTo>
                  <a:pt x="21" y="28"/>
                </a:lnTo>
                <a:lnTo>
                  <a:pt x="21" y="21"/>
                </a:lnTo>
                <a:lnTo>
                  <a:pt x="42" y="14"/>
                </a:lnTo>
                <a:lnTo>
                  <a:pt x="35" y="0"/>
                </a:lnTo>
                <a:lnTo>
                  <a:pt x="0" y="14"/>
                </a:lnTo>
                <a:lnTo>
                  <a:pt x="0" y="21"/>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220" name="Freeform 218"/>
          <p:cNvSpPr>
            <a:spLocks/>
          </p:cNvSpPr>
          <p:nvPr/>
        </p:nvSpPr>
        <p:spPr bwMode="auto">
          <a:xfrm>
            <a:off x="4469911" y="2412041"/>
            <a:ext cx="50734" cy="31018"/>
          </a:xfrm>
          <a:custGeom>
            <a:avLst/>
            <a:gdLst>
              <a:gd name="T0" fmla="*/ 0 w 42"/>
              <a:gd name="T1" fmla="*/ 28 h 28"/>
              <a:gd name="T2" fmla="*/ 14 w 42"/>
              <a:gd name="T3" fmla="*/ 21 h 28"/>
              <a:gd name="T4" fmla="*/ 21 w 42"/>
              <a:gd name="T5" fmla="*/ 28 h 28"/>
              <a:gd name="T6" fmla="*/ 21 w 42"/>
              <a:gd name="T7" fmla="*/ 21 h 28"/>
              <a:gd name="T8" fmla="*/ 42 w 42"/>
              <a:gd name="T9" fmla="*/ 14 h 28"/>
              <a:gd name="T10" fmla="*/ 35 w 42"/>
              <a:gd name="T11" fmla="*/ 0 h 28"/>
              <a:gd name="T12" fmla="*/ 0 w 42"/>
              <a:gd name="T13" fmla="*/ 14 h 28"/>
              <a:gd name="T14" fmla="*/ 0 w 42"/>
              <a:gd name="T15" fmla="*/ 21 h 28"/>
              <a:gd name="T16" fmla="*/ 0 w 42"/>
              <a:gd name="T17" fmla="*/ 2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0" y="28"/>
                </a:moveTo>
                <a:lnTo>
                  <a:pt x="14" y="21"/>
                </a:lnTo>
                <a:lnTo>
                  <a:pt x="21" y="28"/>
                </a:lnTo>
                <a:lnTo>
                  <a:pt x="21" y="21"/>
                </a:lnTo>
                <a:lnTo>
                  <a:pt x="42" y="14"/>
                </a:lnTo>
                <a:lnTo>
                  <a:pt x="35" y="0"/>
                </a:lnTo>
                <a:lnTo>
                  <a:pt x="0" y="14"/>
                </a:lnTo>
                <a:lnTo>
                  <a:pt x="0" y="21"/>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1" name="Freeform 219"/>
          <p:cNvSpPr>
            <a:spLocks/>
          </p:cNvSpPr>
          <p:nvPr/>
        </p:nvSpPr>
        <p:spPr bwMode="auto">
          <a:xfrm>
            <a:off x="4469911" y="2427550"/>
            <a:ext cx="102676" cy="78652"/>
          </a:xfrm>
          <a:custGeom>
            <a:avLst/>
            <a:gdLst>
              <a:gd name="T0" fmla="*/ 78 w 85"/>
              <a:gd name="T1" fmla="*/ 7 h 71"/>
              <a:gd name="T2" fmla="*/ 85 w 85"/>
              <a:gd name="T3" fmla="*/ 14 h 71"/>
              <a:gd name="T4" fmla="*/ 85 w 85"/>
              <a:gd name="T5" fmla="*/ 28 h 71"/>
              <a:gd name="T6" fmla="*/ 78 w 85"/>
              <a:gd name="T7" fmla="*/ 28 h 71"/>
              <a:gd name="T8" fmla="*/ 42 w 85"/>
              <a:gd name="T9" fmla="*/ 14 h 71"/>
              <a:gd name="T10" fmla="*/ 35 w 85"/>
              <a:gd name="T11" fmla="*/ 28 h 71"/>
              <a:gd name="T12" fmla="*/ 42 w 85"/>
              <a:gd name="T13" fmla="*/ 35 h 71"/>
              <a:gd name="T14" fmla="*/ 78 w 85"/>
              <a:gd name="T15" fmla="*/ 71 h 71"/>
              <a:gd name="T16" fmla="*/ 21 w 85"/>
              <a:gd name="T17" fmla="*/ 49 h 71"/>
              <a:gd name="T18" fmla="*/ 21 w 85"/>
              <a:gd name="T19" fmla="*/ 28 h 71"/>
              <a:gd name="T20" fmla="*/ 14 w 85"/>
              <a:gd name="T21" fmla="*/ 14 h 71"/>
              <a:gd name="T22" fmla="*/ 0 w 85"/>
              <a:gd name="T23" fmla="*/ 28 h 71"/>
              <a:gd name="T24" fmla="*/ 0 w 85"/>
              <a:gd name="T25" fmla="*/ 14 h 71"/>
              <a:gd name="T26" fmla="*/ 14 w 85"/>
              <a:gd name="T27" fmla="*/ 7 h 71"/>
              <a:gd name="T28" fmla="*/ 21 w 85"/>
              <a:gd name="T29" fmla="*/ 14 h 71"/>
              <a:gd name="T30" fmla="*/ 21 w 85"/>
              <a:gd name="T31" fmla="*/ 7 h 71"/>
              <a:gd name="T32" fmla="*/ 42 w 85"/>
              <a:gd name="T33" fmla="*/ 0 h 71"/>
              <a:gd name="T34" fmla="*/ 64 w 85"/>
              <a:gd name="T35" fmla="*/ 7 h 71"/>
              <a:gd name="T36" fmla="*/ 78 w 85"/>
              <a:gd name="T37" fmla="*/ 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71"/>
              <a:gd name="T59" fmla="*/ 85 w 85"/>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71">
                <a:moveTo>
                  <a:pt x="78" y="7"/>
                </a:moveTo>
                <a:lnTo>
                  <a:pt x="85" y="14"/>
                </a:lnTo>
                <a:lnTo>
                  <a:pt x="85" y="28"/>
                </a:lnTo>
                <a:lnTo>
                  <a:pt x="78" y="28"/>
                </a:lnTo>
                <a:lnTo>
                  <a:pt x="42" y="14"/>
                </a:lnTo>
                <a:lnTo>
                  <a:pt x="35" y="28"/>
                </a:lnTo>
                <a:lnTo>
                  <a:pt x="42" y="35"/>
                </a:lnTo>
                <a:lnTo>
                  <a:pt x="78" y="71"/>
                </a:lnTo>
                <a:lnTo>
                  <a:pt x="21" y="49"/>
                </a:lnTo>
                <a:lnTo>
                  <a:pt x="21" y="28"/>
                </a:lnTo>
                <a:lnTo>
                  <a:pt x="14" y="14"/>
                </a:lnTo>
                <a:lnTo>
                  <a:pt x="0" y="28"/>
                </a:lnTo>
                <a:lnTo>
                  <a:pt x="0" y="14"/>
                </a:lnTo>
                <a:lnTo>
                  <a:pt x="14" y="7"/>
                </a:lnTo>
                <a:lnTo>
                  <a:pt x="21" y="14"/>
                </a:lnTo>
                <a:lnTo>
                  <a:pt x="21" y="7"/>
                </a:lnTo>
                <a:lnTo>
                  <a:pt x="42" y="0"/>
                </a:lnTo>
                <a:lnTo>
                  <a:pt x="64" y="7"/>
                </a:lnTo>
                <a:lnTo>
                  <a:pt x="78" y="7"/>
                </a:lnTo>
                <a:close/>
              </a:path>
            </a:pathLst>
          </a:custGeom>
          <a:solidFill>
            <a:srgbClr val="7AC142"/>
          </a:solidFill>
          <a:ln w="6350" cmpd="sng">
            <a:solidFill>
              <a:schemeClr val="tx2"/>
            </a:solidFill>
            <a:round/>
            <a:headEnd/>
            <a:tailEnd/>
          </a:ln>
        </p:spPr>
        <p:txBody>
          <a:bodyPr/>
          <a:lstStyle/>
          <a:p>
            <a:endParaRPr lang="en-US"/>
          </a:p>
        </p:txBody>
      </p:sp>
      <p:sp>
        <p:nvSpPr>
          <p:cNvPr id="222" name="Freeform 220"/>
          <p:cNvSpPr>
            <a:spLocks/>
          </p:cNvSpPr>
          <p:nvPr/>
        </p:nvSpPr>
        <p:spPr bwMode="auto">
          <a:xfrm>
            <a:off x="4469911" y="2427550"/>
            <a:ext cx="102676" cy="78652"/>
          </a:xfrm>
          <a:custGeom>
            <a:avLst/>
            <a:gdLst>
              <a:gd name="T0" fmla="*/ 78 w 85"/>
              <a:gd name="T1" fmla="*/ 7 h 71"/>
              <a:gd name="T2" fmla="*/ 85 w 85"/>
              <a:gd name="T3" fmla="*/ 14 h 71"/>
              <a:gd name="T4" fmla="*/ 85 w 85"/>
              <a:gd name="T5" fmla="*/ 28 h 71"/>
              <a:gd name="T6" fmla="*/ 78 w 85"/>
              <a:gd name="T7" fmla="*/ 28 h 71"/>
              <a:gd name="T8" fmla="*/ 42 w 85"/>
              <a:gd name="T9" fmla="*/ 14 h 71"/>
              <a:gd name="T10" fmla="*/ 35 w 85"/>
              <a:gd name="T11" fmla="*/ 28 h 71"/>
              <a:gd name="T12" fmla="*/ 42 w 85"/>
              <a:gd name="T13" fmla="*/ 35 h 71"/>
              <a:gd name="T14" fmla="*/ 78 w 85"/>
              <a:gd name="T15" fmla="*/ 71 h 71"/>
              <a:gd name="T16" fmla="*/ 21 w 85"/>
              <a:gd name="T17" fmla="*/ 49 h 71"/>
              <a:gd name="T18" fmla="*/ 21 w 85"/>
              <a:gd name="T19" fmla="*/ 28 h 71"/>
              <a:gd name="T20" fmla="*/ 14 w 85"/>
              <a:gd name="T21" fmla="*/ 14 h 71"/>
              <a:gd name="T22" fmla="*/ 0 w 85"/>
              <a:gd name="T23" fmla="*/ 28 h 71"/>
              <a:gd name="T24" fmla="*/ 0 w 85"/>
              <a:gd name="T25" fmla="*/ 14 h 71"/>
              <a:gd name="T26" fmla="*/ 14 w 85"/>
              <a:gd name="T27" fmla="*/ 7 h 71"/>
              <a:gd name="T28" fmla="*/ 21 w 85"/>
              <a:gd name="T29" fmla="*/ 14 h 71"/>
              <a:gd name="T30" fmla="*/ 21 w 85"/>
              <a:gd name="T31" fmla="*/ 7 h 71"/>
              <a:gd name="T32" fmla="*/ 42 w 85"/>
              <a:gd name="T33" fmla="*/ 0 h 71"/>
              <a:gd name="T34" fmla="*/ 64 w 85"/>
              <a:gd name="T35" fmla="*/ 7 h 71"/>
              <a:gd name="T36" fmla="*/ 78 w 85"/>
              <a:gd name="T37" fmla="*/ 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71"/>
              <a:gd name="T59" fmla="*/ 85 w 85"/>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71">
                <a:moveTo>
                  <a:pt x="78" y="7"/>
                </a:moveTo>
                <a:lnTo>
                  <a:pt x="85" y="14"/>
                </a:lnTo>
                <a:lnTo>
                  <a:pt x="85" y="28"/>
                </a:lnTo>
                <a:lnTo>
                  <a:pt x="78" y="28"/>
                </a:lnTo>
                <a:lnTo>
                  <a:pt x="42" y="14"/>
                </a:lnTo>
                <a:lnTo>
                  <a:pt x="35" y="28"/>
                </a:lnTo>
                <a:lnTo>
                  <a:pt x="42" y="35"/>
                </a:lnTo>
                <a:lnTo>
                  <a:pt x="78" y="71"/>
                </a:lnTo>
                <a:lnTo>
                  <a:pt x="21" y="49"/>
                </a:lnTo>
                <a:lnTo>
                  <a:pt x="21" y="28"/>
                </a:lnTo>
                <a:lnTo>
                  <a:pt x="14" y="14"/>
                </a:lnTo>
                <a:lnTo>
                  <a:pt x="0" y="28"/>
                </a:lnTo>
                <a:lnTo>
                  <a:pt x="0" y="14"/>
                </a:lnTo>
                <a:lnTo>
                  <a:pt x="14" y="7"/>
                </a:lnTo>
                <a:lnTo>
                  <a:pt x="21" y="14"/>
                </a:lnTo>
                <a:lnTo>
                  <a:pt x="21" y="7"/>
                </a:lnTo>
                <a:lnTo>
                  <a:pt x="42" y="0"/>
                </a:lnTo>
                <a:lnTo>
                  <a:pt x="64" y="7"/>
                </a:lnTo>
                <a:lnTo>
                  <a:pt x="78"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3" name="Freeform 221"/>
          <p:cNvSpPr>
            <a:spLocks/>
          </p:cNvSpPr>
          <p:nvPr/>
        </p:nvSpPr>
        <p:spPr bwMode="auto">
          <a:xfrm>
            <a:off x="4512189" y="2443059"/>
            <a:ext cx="77310" cy="63143"/>
          </a:xfrm>
          <a:custGeom>
            <a:avLst/>
            <a:gdLst>
              <a:gd name="T0" fmla="*/ 50 w 64"/>
              <a:gd name="T1" fmla="*/ 14 h 57"/>
              <a:gd name="T2" fmla="*/ 43 w 64"/>
              <a:gd name="T3" fmla="*/ 14 h 57"/>
              <a:gd name="T4" fmla="*/ 7 w 64"/>
              <a:gd name="T5" fmla="*/ 0 h 57"/>
              <a:gd name="T6" fmla="*/ 0 w 64"/>
              <a:gd name="T7" fmla="*/ 14 h 57"/>
              <a:gd name="T8" fmla="*/ 7 w 64"/>
              <a:gd name="T9" fmla="*/ 21 h 57"/>
              <a:gd name="T10" fmla="*/ 43 w 64"/>
              <a:gd name="T11" fmla="*/ 57 h 57"/>
              <a:gd name="T12" fmla="*/ 43 w 64"/>
              <a:gd name="T13" fmla="*/ 42 h 57"/>
              <a:gd name="T14" fmla="*/ 50 w 64"/>
              <a:gd name="T15" fmla="*/ 35 h 57"/>
              <a:gd name="T16" fmla="*/ 64 w 64"/>
              <a:gd name="T17" fmla="*/ 35 h 57"/>
              <a:gd name="T18" fmla="*/ 50 w 64"/>
              <a:gd name="T19" fmla="*/ 21 h 57"/>
              <a:gd name="T20" fmla="*/ 50 w 64"/>
              <a:gd name="T21" fmla="*/ 14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57"/>
              <a:gd name="T35" fmla="*/ 64 w 64"/>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57">
                <a:moveTo>
                  <a:pt x="50" y="14"/>
                </a:moveTo>
                <a:lnTo>
                  <a:pt x="43" y="14"/>
                </a:lnTo>
                <a:lnTo>
                  <a:pt x="7" y="0"/>
                </a:lnTo>
                <a:lnTo>
                  <a:pt x="0" y="14"/>
                </a:lnTo>
                <a:lnTo>
                  <a:pt x="7" y="21"/>
                </a:lnTo>
                <a:lnTo>
                  <a:pt x="43" y="57"/>
                </a:lnTo>
                <a:lnTo>
                  <a:pt x="43" y="42"/>
                </a:lnTo>
                <a:lnTo>
                  <a:pt x="50" y="35"/>
                </a:lnTo>
                <a:lnTo>
                  <a:pt x="64" y="35"/>
                </a:lnTo>
                <a:lnTo>
                  <a:pt x="50" y="21"/>
                </a:lnTo>
                <a:lnTo>
                  <a:pt x="50" y="14"/>
                </a:lnTo>
                <a:close/>
              </a:path>
            </a:pathLst>
          </a:custGeom>
          <a:solidFill>
            <a:srgbClr val="7AC142"/>
          </a:solidFill>
          <a:ln w="6350" cmpd="sng">
            <a:solidFill>
              <a:schemeClr val="tx2"/>
            </a:solidFill>
            <a:round/>
            <a:headEnd/>
            <a:tailEnd/>
          </a:ln>
        </p:spPr>
        <p:txBody>
          <a:bodyPr/>
          <a:lstStyle/>
          <a:p>
            <a:endParaRPr lang="en-US"/>
          </a:p>
        </p:txBody>
      </p:sp>
      <p:sp>
        <p:nvSpPr>
          <p:cNvPr id="224" name="Freeform 222"/>
          <p:cNvSpPr>
            <a:spLocks/>
          </p:cNvSpPr>
          <p:nvPr/>
        </p:nvSpPr>
        <p:spPr bwMode="auto">
          <a:xfrm>
            <a:off x="4512189" y="2443059"/>
            <a:ext cx="77310" cy="63143"/>
          </a:xfrm>
          <a:custGeom>
            <a:avLst/>
            <a:gdLst>
              <a:gd name="T0" fmla="*/ 50 w 64"/>
              <a:gd name="T1" fmla="*/ 14 h 57"/>
              <a:gd name="T2" fmla="*/ 43 w 64"/>
              <a:gd name="T3" fmla="*/ 14 h 57"/>
              <a:gd name="T4" fmla="*/ 7 w 64"/>
              <a:gd name="T5" fmla="*/ 0 h 57"/>
              <a:gd name="T6" fmla="*/ 0 w 64"/>
              <a:gd name="T7" fmla="*/ 14 h 57"/>
              <a:gd name="T8" fmla="*/ 7 w 64"/>
              <a:gd name="T9" fmla="*/ 21 h 57"/>
              <a:gd name="T10" fmla="*/ 43 w 64"/>
              <a:gd name="T11" fmla="*/ 57 h 57"/>
              <a:gd name="T12" fmla="*/ 43 w 64"/>
              <a:gd name="T13" fmla="*/ 42 h 57"/>
              <a:gd name="T14" fmla="*/ 50 w 64"/>
              <a:gd name="T15" fmla="*/ 35 h 57"/>
              <a:gd name="T16" fmla="*/ 64 w 64"/>
              <a:gd name="T17" fmla="*/ 35 h 57"/>
              <a:gd name="T18" fmla="*/ 50 w 64"/>
              <a:gd name="T19" fmla="*/ 21 h 57"/>
              <a:gd name="T20" fmla="*/ 50 w 64"/>
              <a:gd name="T21" fmla="*/ 14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57"/>
              <a:gd name="T35" fmla="*/ 64 w 64"/>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57">
                <a:moveTo>
                  <a:pt x="50" y="14"/>
                </a:moveTo>
                <a:lnTo>
                  <a:pt x="43" y="14"/>
                </a:lnTo>
                <a:lnTo>
                  <a:pt x="7" y="0"/>
                </a:lnTo>
                <a:lnTo>
                  <a:pt x="0" y="14"/>
                </a:lnTo>
                <a:lnTo>
                  <a:pt x="7" y="21"/>
                </a:lnTo>
                <a:lnTo>
                  <a:pt x="43" y="57"/>
                </a:lnTo>
                <a:lnTo>
                  <a:pt x="43" y="42"/>
                </a:lnTo>
                <a:lnTo>
                  <a:pt x="50" y="35"/>
                </a:lnTo>
                <a:lnTo>
                  <a:pt x="64" y="35"/>
                </a:lnTo>
                <a:lnTo>
                  <a:pt x="50" y="21"/>
                </a:lnTo>
                <a:lnTo>
                  <a:pt x="5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5" name="Freeform 223"/>
          <p:cNvSpPr>
            <a:spLocks/>
          </p:cNvSpPr>
          <p:nvPr/>
        </p:nvSpPr>
        <p:spPr bwMode="auto">
          <a:xfrm>
            <a:off x="4564132" y="2481831"/>
            <a:ext cx="33823" cy="47635"/>
          </a:xfrm>
          <a:custGeom>
            <a:avLst/>
            <a:gdLst>
              <a:gd name="T0" fmla="*/ 0 w 28"/>
              <a:gd name="T1" fmla="*/ 22 h 43"/>
              <a:gd name="T2" fmla="*/ 0 w 28"/>
              <a:gd name="T3" fmla="*/ 7 h 43"/>
              <a:gd name="T4" fmla="*/ 7 w 28"/>
              <a:gd name="T5" fmla="*/ 0 h 43"/>
              <a:gd name="T6" fmla="*/ 28 w 28"/>
              <a:gd name="T7" fmla="*/ 22 h 43"/>
              <a:gd name="T8" fmla="*/ 21 w 28"/>
              <a:gd name="T9" fmla="*/ 22 h 43"/>
              <a:gd name="T10" fmla="*/ 21 w 28"/>
              <a:gd name="T11" fmla="*/ 43 h 43"/>
              <a:gd name="T12" fmla="*/ 0 w 28"/>
              <a:gd name="T13" fmla="*/ 22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0" y="22"/>
                </a:moveTo>
                <a:lnTo>
                  <a:pt x="0" y="7"/>
                </a:lnTo>
                <a:lnTo>
                  <a:pt x="7" y="0"/>
                </a:lnTo>
                <a:lnTo>
                  <a:pt x="28" y="22"/>
                </a:lnTo>
                <a:lnTo>
                  <a:pt x="21" y="22"/>
                </a:lnTo>
                <a:lnTo>
                  <a:pt x="21" y="43"/>
                </a:lnTo>
                <a:lnTo>
                  <a:pt x="0" y="22"/>
                </a:lnTo>
                <a:close/>
              </a:path>
            </a:pathLst>
          </a:custGeom>
          <a:solidFill>
            <a:srgbClr val="7AC142"/>
          </a:solidFill>
          <a:ln w="6350" cmpd="sng">
            <a:solidFill>
              <a:schemeClr val="tx2"/>
            </a:solidFill>
            <a:round/>
            <a:headEnd/>
            <a:tailEnd/>
          </a:ln>
        </p:spPr>
        <p:txBody>
          <a:bodyPr/>
          <a:lstStyle/>
          <a:p>
            <a:endParaRPr lang="en-US"/>
          </a:p>
        </p:txBody>
      </p:sp>
      <p:sp>
        <p:nvSpPr>
          <p:cNvPr id="226" name="Freeform 224"/>
          <p:cNvSpPr>
            <a:spLocks/>
          </p:cNvSpPr>
          <p:nvPr/>
        </p:nvSpPr>
        <p:spPr bwMode="auto">
          <a:xfrm>
            <a:off x="4564132" y="2481831"/>
            <a:ext cx="33823" cy="47635"/>
          </a:xfrm>
          <a:custGeom>
            <a:avLst/>
            <a:gdLst>
              <a:gd name="T0" fmla="*/ 0 w 28"/>
              <a:gd name="T1" fmla="*/ 22 h 43"/>
              <a:gd name="T2" fmla="*/ 0 w 28"/>
              <a:gd name="T3" fmla="*/ 7 h 43"/>
              <a:gd name="T4" fmla="*/ 7 w 28"/>
              <a:gd name="T5" fmla="*/ 0 h 43"/>
              <a:gd name="T6" fmla="*/ 28 w 28"/>
              <a:gd name="T7" fmla="*/ 22 h 43"/>
              <a:gd name="T8" fmla="*/ 21 w 28"/>
              <a:gd name="T9" fmla="*/ 22 h 43"/>
              <a:gd name="T10" fmla="*/ 21 w 28"/>
              <a:gd name="T11" fmla="*/ 43 h 43"/>
              <a:gd name="T12" fmla="*/ 0 w 28"/>
              <a:gd name="T13" fmla="*/ 22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0" y="22"/>
                </a:moveTo>
                <a:lnTo>
                  <a:pt x="0" y="7"/>
                </a:lnTo>
                <a:lnTo>
                  <a:pt x="7" y="0"/>
                </a:lnTo>
                <a:lnTo>
                  <a:pt x="28" y="22"/>
                </a:lnTo>
                <a:lnTo>
                  <a:pt x="21" y="22"/>
                </a:lnTo>
                <a:lnTo>
                  <a:pt x="21" y="43"/>
                </a:lnTo>
                <a:lnTo>
                  <a:pt x="0"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7" name="Freeform 225"/>
          <p:cNvSpPr>
            <a:spLocks/>
          </p:cNvSpPr>
          <p:nvPr/>
        </p:nvSpPr>
        <p:spPr bwMode="auto">
          <a:xfrm>
            <a:off x="4564132" y="2435304"/>
            <a:ext cx="85765" cy="94162"/>
          </a:xfrm>
          <a:custGeom>
            <a:avLst/>
            <a:gdLst>
              <a:gd name="T0" fmla="*/ 28 w 71"/>
              <a:gd name="T1" fmla="*/ 85 h 85"/>
              <a:gd name="T2" fmla="*/ 49 w 71"/>
              <a:gd name="T3" fmla="*/ 71 h 85"/>
              <a:gd name="T4" fmla="*/ 64 w 71"/>
              <a:gd name="T5" fmla="*/ 71 h 85"/>
              <a:gd name="T6" fmla="*/ 64 w 71"/>
              <a:gd name="T7" fmla="*/ 64 h 85"/>
              <a:gd name="T8" fmla="*/ 64 w 71"/>
              <a:gd name="T9" fmla="*/ 42 h 85"/>
              <a:gd name="T10" fmla="*/ 71 w 71"/>
              <a:gd name="T11" fmla="*/ 35 h 85"/>
              <a:gd name="T12" fmla="*/ 64 w 71"/>
              <a:gd name="T13" fmla="*/ 21 h 85"/>
              <a:gd name="T14" fmla="*/ 49 w 71"/>
              <a:gd name="T15" fmla="*/ 21 h 85"/>
              <a:gd name="T16" fmla="*/ 21 w 71"/>
              <a:gd name="T17" fmla="*/ 0 h 85"/>
              <a:gd name="T18" fmla="*/ 0 w 71"/>
              <a:gd name="T19" fmla="*/ 0 h 85"/>
              <a:gd name="T20" fmla="*/ 7 w 71"/>
              <a:gd name="T21" fmla="*/ 7 h 85"/>
              <a:gd name="T22" fmla="*/ 7 w 71"/>
              <a:gd name="T23" fmla="*/ 21 h 85"/>
              <a:gd name="T24" fmla="*/ 7 w 71"/>
              <a:gd name="T25" fmla="*/ 35 h 85"/>
              <a:gd name="T26" fmla="*/ 21 w 71"/>
              <a:gd name="T27" fmla="*/ 42 h 85"/>
              <a:gd name="T28" fmla="*/ 7 w 71"/>
              <a:gd name="T29" fmla="*/ 42 h 85"/>
              <a:gd name="T30" fmla="*/ 28 w 71"/>
              <a:gd name="T31" fmla="*/ 64 h 85"/>
              <a:gd name="T32" fmla="*/ 21 w 71"/>
              <a:gd name="T33" fmla="*/ 64 h 85"/>
              <a:gd name="T34" fmla="*/ 28 w 71"/>
              <a:gd name="T35" fmla="*/ 64 h 85"/>
              <a:gd name="T36" fmla="*/ 28 w 71"/>
              <a:gd name="T37" fmla="*/ 85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85"/>
              <a:gd name="T59" fmla="*/ 71 w 71"/>
              <a:gd name="T60" fmla="*/ 85 h 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85">
                <a:moveTo>
                  <a:pt x="28" y="85"/>
                </a:moveTo>
                <a:lnTo>
                  <a:pt x="49" y="71"/>
                </a:lnTo>
                <a:lnTo>
                  <a:pt x="64" y="71"/>
                </a:lnTo>
                <a:lnTo>
                  <a:pt x="64" y="64"/>
                </a:lnTo>
                <a:lnTo>
                  <a:pt x="64" y="42"/>
                </a:lnTo>
                <a:lnTo>
                  <a:pt x="71" y="35"/>
                </a:lnTo>
                <a:lnTo>
                  <a:pt x="64" y="21"/>
                </a:lnTo>
                <a:lnTo>
                  <a:pt x="49" y="21"/>
                </a:lnTo>
                <a:lnTo>
                  <a:pt x="21" y="0"/>
                </a:lnTo>
                <a:lnTo>
                  <a:pt x="0" y="0"/>
                </a:lnTo>
                <a:lnTo>
                  <a:pt x="7" y="7"/>
                </a:lnTo>
                <a:lnTo>
                  <a:pt x="7" y="21"/>
                </a:lnTo>
                <a:lnTo>
                  <a:pt x="7" y="35"/>
                </a:lnTo>
                <a:lnTo>
                  <a:pt x="21" y="42"/>
                </a:lnTo>
                <a:lnTo>
                  <a:pt x="7" y="42"/>
                </a:lnTo>
                <a:lnTo>
                  <a:pt x="28" y="64"/>
                </a:lnTo>
                <a:lnTo>
                  <a:pt x="21" y="64"/>
                </a:lnTo>
                <a:lnTo>
                  <a:pt x="28" y="64"/>
                </a:lnTo>
                <a:lnTo>
                  <a:pt x="28" y="85"/>
                </a:lnTo>
                <a:close/>
              </a:path>
            </a:pathLst>
          </a:custGeom>
          <a:solidFill>
            <a:srgbClr val="7AC142"/>
          </a:solidFill>
          <a:ln w="6350" cmpd="sng">
            <a:solidFill>
              <a:schemeClr val="tx2"/>
            </a:solidFill>
            <a:round/>
            <a:headEnd/>
            <a:tailEnd/>
          </a:ln>
        </p:spPr>
        <p:txBody>
          <a:bodyPr/>
          <a:lstStyle/>
          <a:p>
            <a:endParaRPr lang="en-US"/>
          </a:p>
        </p:txBody>
      </p:sp>
      <p:sp>
        <p:nvSpPr>
          <p:cNvPr id="228" name="Freeform 226"/>
          <p:cNvSpPr>
            <a:spLocks/>
          </p:cNvSpPr>
          <p:nvPr/>
        </p:nvSpPr>
        <p:spPr bwMode="auto">
          <a:xfrm>
            <a:off x="4564132" y="2435304"/>
            <a:ext cx="85765" cy="94162"/>
          </a:xfrm>
          <a:custGeom>
            <a:avLst/>
            <a:gdLst>
              <a:gd name="T0" fmla="*/ 28 w 71"/>
              <a:gd name="T1" fmla="*/ 85 h 85"/>
              <a:gd name="T2" fmla="*/ 49 w 71"/>
              <a:gd name="T3" fmla="*/ 71 h 85"/>
              <a:gd name="T4" fmla="*/ 64 w 71"/>
              <a:gd name="T5" fmla="*/ 71 h 85"/>
              <a:gd name="T6" fmla="*/ 64 w 71"/>
              <a:gd name="T7" fmla="*/ 64 h 85"/>
              <a:gd name="T8" fmla="*/ 64 w 71"/>
              <a:gd name="T9" fmla="*/ 42 h 85"/>
              <a:gd name="T10" fmla="*/ 71 w 71"/>
              <a:gd name="T11" fmla="*/ 35 h 85"/>
              <a:gd name="T12" fmla="*/ 64 w 71"/>
              <a:gd name="T13" fmla="*/ 21 h 85"/>
              <a:gd name="T14" fmla="*/ 49 w 71"/>
              <a:gd name="T15" fmla="*/ 21 h 85"/>
              <a:gd name="T16" fmla="*/ 21 w 71"/>
              <a:gd name="T17" fmla="*/ 0 h 85"/>
              <a:gd name="T18" fmla="*/ 0 w 71"/>
              <a:gd name="T19" fmla="*/ 0 h 85"/>
              <a:gd name="T20" fmla="*/ 7 w 71"/>
              <a:gd name="T21" fmla="*/ 7 h 85"/>
              <a:gd name="T22" fmla="*/ 7 w 71"/>
              <a:gd name="T23" fmla="*/ 21 h 85"/>
              <a:gd name="T24" fmla="*/ 7 w 71"/>
              <a:gd name="T25" fmla="*/ 35 h 85"/>
              <a:gd name="T26" fmla="*/ 21 w 71"/>
              <a:gd name="T27" fmla="*/ 42 h 85"/>
              <a:gd name="T28" fmla="*/ 7 w 71"/>
              <a:gd name="T29" fmla="*/ 42 h 85"/>
              <a:gd name="T30" fmla="*/ 28 w 71"/>
              <a:gd name="T31" fmla="*/ 64 h 85"/>
              <a:gd name="T32" fmla="*/ 21 w 71"/>
              <a:gd name="T33" fmla="*/ 64 h 85"/>
              <a:gd name="T34" fmla="*/ 28 w 71"/>
              <a:gd name="T35" fmla="*/ 64 h 85"/>
              <a:gd name="T36" fmla="*/ 28 w 71"/>
              <a:gd name="T37" fmla="*/ 85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85"/>
              <a:gd name="T59" fmla="*/ 71 w 71"/>
              <a:gd name="T60" fmla="*/ 85 h 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85">
                <a:moveTo>
                  <a:pt x="28" y="85"/>
                </a:moveTo>
                <a:lnTo>
                  <a:pt x="49" y="71"/>
                </a:lnTo>
                <a:lnTo>
                  <a:pt x="64" y="71"/>
                </a:lnTo>
                <a:lnTo>
                  <a:pt x="64" y="64"/>
                </a:lnTo>
                <a:lnTo>
                  <a:pt x="64" y="42"/>
                </a:lnTo>
                <a:lnTo>
                  <a:pt x="71" y="35"/>
                </a:lnTo>
                <a:lnTo>
                  <a:pt x="64" y="21"/>
                </a:lnTo>
                <a:lnTo>
                  <a:pt x="49" y="21"/>
                </a:lnTo>
                <a:lnTo>
                  <a:pt x="21" y="0"/>
                </a:lnTo>
                <a:lnTo>
                  <a:pt x="0" y="0"/>
                </a:lnTo>
                <a:lnTo>
                  <a:pt x="7" y="7"/>
                </a:lnTo>
                <a:lnTo>
                  <a:pt x="7" y="21"/>
                </a:lnTo>
                <a:lnTo>
                  <a:pt x="7" y="35"/>
                </a:lnTo>
                <a:lnTo>
                  <a:pt x="21" y="42"/>
                </a:lnTo>
                <a:lnTo>
                  <a:pt x="7" y="42"/>
                </a:lnTo>
                <a:lnTo>
                  <a:pt x="28" y="64"/>
                </a:lnTo>
                <a:lnTo>
                  <a:pt x="21" y="64"/>
                </a:lnTo>
                <a:lnTo>
                  <a:pt x="28" y="64"/>
                </a:lnTo>
                <a:lnTo>
                  <a:pt x="28" y="85"/>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9" name="Freeform 227"/>
          <p:cNvSpPr>
            <a:spLocks/>
          </p:cNvSpPr>
          <p:nvPr/>
        </p:nvSpPr>
        <p:spPr bwMode="auto">
          <a:xfrm>
            <a:off x="4597955" y="2513957"/>
            <a:ext cx="51942" cy="38772"/>
          </a:xfrm>
          <a:custGeom>
            <a:avLst/>
            <a:gdLst>
              <a:gd name="T0" fmla="*/ 43 w 43"/>
              <a:gd name="T1" fmla="*/ 21 h 35"/>
              <a:gd name="T2" fmla="*/ 14 w 43"/>
              <a:gd name="T3" fmla="*/ 35 h 35"/>
              <a:gd name="T4" fmla="*/ 0 w 43"/>
              <a:gd name="T5" fmla="*/ 14 h 35"/>
              <a:gd name="T6" fmla="*/ 21 w 43"/>
              <a:gd name="T7" fmla="*/ 0 h 35"/>
              <a:gd name="T8" fmla="*/ 36 w 43"/>
              <a:gd name="T9" fmla="*/ 0 h 35"/>
              <a:gd name="T10" fmla="*/ 43 w 43"/>
              <a:gd name="T11" fmla="*/ 21 h 35"/>
              <a:gd name="T12" fmla="*/ 0 60000 65536"/>
              <a:gd name="T13" fmla="*/ 0 60000 65536"/>
              <a:gd name="T14" fmla="*/ 0 60000 65536"/>
              <a:gd name="T15" fmla="*/ 0 60000 65536"/>
              <a:gd name="T16" fmla="*/ 0 60000 65536"/>
              <a:gd name="T17" fmla="*/ 0 60000 65536"/>
              <a:gd name="T18" fmla="*/ 0 w 43"/>
              <a:gd name="T19" fmla="*/ 0 h 35"/>
              <a:gd name="T20" fmla="*/ 43 w 43"/>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43" h="35">
                <a:moveTo>
                  <a:pt x="43" y="21"/>
                </a:moveTo>
                <a:lnTo>
                  <a:pt x="14" y="35"/>
                </a:lnTo>
                <a:lnTo>
                  <a:pt x="0" y="14"/>
                </a:lnTo>
                <a:lnTo>
                  <a:pt x="21" y="0"/>
                </a:lnTo>
                <a:lnTo>
                  <a:pt x="36" y="0"/>
                </a:lnTo>
                <a:lnTo>
                  <a:pt x="43" y="21"/>
                </a:lnTo>
                <a:close/>
              </a:path>
            </a:pathLst>
          </a:custGeom>
          <a:solidFill>
            <a:srgbClr val="7AC142"/>
          </a:solidFill>
          <a:ln w="6350" cmpd="sng">
            <a:solidFill>
              <a:schemeClr val="tx2"/>
            </a:solidFill>
            <a:round/>
            <a:headEnd/>
            <a:tailEnd/>
          </a:ln>
        </p:spPr>
        <p:txBody>
          <a:bodyPr/>
          <a:lstStyle/>
          <a:p>
            <a:endParaRPr lang="en-US"/>
          </a:p>
        </p:txBody>
      </p:sp>
      <p:sp>
        <p:nvSpPr>
          <p:cNvPr id="230" name="Freeform 228"/>
          <p:cNvSpPr>
            <a:spLocks/>
          </p:cNvSpPr>
          <p:nvPr/>
        </p:nvSpPr>
        <p:spPr bwMode="auto">
          <a:xfrm>
            <a:off x="4597955" y="2513957"/>
            <a:ext cx="51942" cy="38772"/>
          </a:xfrm>
          <a:custGeom>
            <a:avLst/>
            <a:gdLst>
              <a:gd name="T0" fmla="*/ 43 w 43"/>
              <a:gd name="T1" fmla="*/ 21 h 35"/>
              <a:gd name="T2" fmla="*/ 14 w 43"/>
              <a:gd name="T3" fmla="*/ 35 h 35"/>
              <a:gd name="T4" fmla="*/ 0 w 43"/>
              <a:gd name="T5" fmla="*/ 14 h 35"/>
              <a:gd name="T6" fmla="*/ 21 w 43"/>
              <a:gd name="T7" fmla="*/ 0 h 35"/>
              <a:gd name="T8" fmla="*/ 36 w 43"/>
              <a:gd name="T9" fmla="*/ 0 h 35"/>
              <a:gd name="T10" fmla="*/ 43 w 43"/>
              <a:gd name="T11" fmla="*/ 21 h 35"/>
              <a:gd name="T12" fmla="*/ 0 60000 65536"/>
              <a:gd name="T13" fmla="*/ 0 60000 65536"/>
              <a:gd name="T14" fmla="*/ 0 60000 65536"/>
              <a:gd name="T15" fmla="*/ 0 60000 65536"/>
              <a:gd name="T16" fmla="*/ 0 60000 65536"/>
              <a:gd name="T17" fmla="*/ 0 60000 65536"/>
              <a:gd name="T18" fmla="*/ 0 w 43"/>
              <a:gd name="T19" fmla="*/ 0 h 35"/>
              <a:gd name="T20" fmla="*/ 43 w 43"/>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43" h="35">
                <a:moveTo>
                  <a:pt x="43" y="21"/>
                </a:moveTo>
                <a:lnTo>
                  <a:pt x="14" y="35"/>
                </a:lnTo>
                <a:lnTo>
                  <a:pt x="0" y="14"/>
                </a:lnTo>
                <a:lnTo>
                  <a:pt x="21" y="0"/>
                </a:lnTo>
                <a:lnTo>
                  <a:pt x="36" y="0"/>
                </a:lnTo>
                <a:lnTo>
                  <a:pt x="43"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1" name="Freeform 229"/>
          <p:cNvSpPr>
            <a:spLocks/>
          </p:cNvSpPr>
          <p:nvPr/>
        </p:nvSpPr>
        <p:spPr bwMode="auto">
          <a:xfrm>
            <a:off x="4469911" y="2254737"/>
            <a:ext cx="196898" cy="109670"/>
          </a:xfrm>
          <a:custGeom>
            <a:avLst/>
            <a:gdLst>
              <a:gd name="T0" fmla="*/ 149 w 163"/>
              <a:gd name="T1" fmla="*/ 57 h 99"/>
              <a:gd name="T2" fmla="*/ 163 w 163"/>
              <a:gd name="T3" fmla="*/ 78 h 99"/>
              <a:gd name="T4" fmla="*/ 127 w 163"/>
              <a:gd name="T5" fmla="*/ 99 h 99"/>
              <a:gd name="T6" fmla="*/ 120 w 163"/>
              <a:gd name="T7" fmla="*/ 99 h 99"/>
              <a:gd name="T8" fmla="*/ 99 w 163"/>
              <a:gd name="T9" fmla="*/ 99 h 99"/>
              <a:gd name="T10" fmla="*/ 56 w 163"/>
              <a:gd name="T11" fmla="*/ 78 h 99"/>
              <a:gd name="T12" fmla="*/ 42 w 163"/>
              <a:gd name="T13" fmla="*/ 78 h 99"/>
              <a:gd name="T14" fmla="*/ 35 w 163"/>
              <a:gd name="T15" fmla="*/ 71 h 99"/>
              <a:gd name="T16" fmla="*/ 14 w 163"/>
              <a:gd name="T17" fmla="*/ 71 h 99"/>
              <a:gd name="T18" fmla="*/ 0 w 163"/>
              <a:gd name="T19" fmla="*/ 14 h 99"/>
              <a:gd name="T20" fmla="*/ 64 w 163"/>
              <a:gd name="T21" fmla="*/ 0 h 99"/>
              <a:gd name="T22" fmla="*/ 78 w 163"/>
              <a:gd name="T23" fmla="*/ 7 h 99"/>
              <a:gd name="T24" fmla="*/ 85 w 163"/>
              <a:gd name="T25" fmla="*/ 0 h 99"/>
              <a:gd name="T26" fmla="*/ 127 w 163"/>
              <a:gd name="T27" fmla="*/ 7 h 99"/>
              <a:gd name="T28" fmla="*/ 142 w 163"/>
              <a:gd name="T29" fmla="*/ 7 h 99"/>
              <a:gd name="T30" fmla="*/ 149 w 163"/>
              <a:gd name="T31" fmla="*/ 28 h 99"/>
              <a:gd name="T32" fmla="*/ 142 w 163"/>
              <a:gd name="T33" fmla="*/ 50 h 99"/>
              <a:gd name="T34" fmla="*/ 149 w 163"/>
              <a:gd name="T35" fmla="*/ 57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
              <a:gd name="T55" fmla="*/ 0 h 99"/>
              <a:gd name="T56" fmla="*/ 163 w 163"/>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 h="99">
                <a:moveTo>
                  <a:pt x="149" y="57"/>
                </a:moveTo>
                <a:lnTo>
                  <a:pt x="163" y="78"/>
                </a:lnTo>
                <a:lnTo>
                  <a:pt x="127" y="99"/>
                </a:lnTo>
                <a:lnTo>
                  <a:pt x="120" y="99"/>
                </a:lnTo>
                <a:lnTo>
                  <a:pt x="99" y="99"/>
                </a:lnTo>
                <a:lnTo>
                  <a:pt x="56" y="78"/>
                </a:lnTo>
                <a:lnTo>
                  <a:pt x="42" y="78"/>
                </a:lnTo>
                <a:lnTo>
                  <a:pt x="35" y="71"/>
                </a:lnTo>
                <a:lnTo>
                  <a:pt x="14" y="71"/>
                </a:lnTo>
                <a:lnTo>
                  <a:pt x="0" y="14"/>
                </a:lnTo>
                <a:lnTo>
                  <a:pt x="64" y="0"/>
                </a:lnTo>
                <a:lnTo>
                  <a:pt x="78" y="7"/>
                </a:lnTo>
                <a:lnTo>
                  <a:pt x="85" y="0"/>
                </a:lnTo>
                <a:lnTo>
                  <a:pt x="127" y="7"/>
                </a:lnTo>
                <a:lnTo>
                  <a:pt x="142" y="7"/>
                </a:lnTo>
                <a:lnTo>
                  <a:pt x="149" y="28"/>
                </a:lnTo>
                <a:lnTo>
                  <a:pt x="142" y="50"/>
                </a:lnTo>
                <a:lnTo>
                  <a:pt x="149" y="57"/>
                </a:lnTo>
                <a:close/>
              </a:path>
            </a:pathLst>
          </a:custGeom>
          <a:solidFill>
            <a:srgbClr val="7AC142"/>
          </a:solidFill>
          <a:ln w="6350" cmpd="sng">
            <a:solidFill>
              <a:schemeClr val="tx2"/>
            </a:solidFill>
            <a:round/>
            <a:headEnd/>
            <a:tailEnd/>
          </a:ln>
        </p:spPr>
        <p:txBody>
          <a:bodyPr/>
          <a:lstStyle/>
          <a:p>
            <a:endParaRPr lang="en-US"/>
          </a:p>
        </p:txBody>
      </p:sp>
      <p:sp>
        <p:nvSpPr>
          <p:cNvPr id="232" name="Freeform 230"/>
          <p:cNvSpPr>
            <a:spLocks/>
          </p:cNvSpPr>
          <p:nvPr/>
        </p:nvSpPr>
        <p:spPr bwMode="auto">
          <a:xfrm>
            <a:off x="4469911" y="2254737"/>
            <a:ext cx="196898" cy="109670"/>
          </a:xfrm>
          <a:custGeom>
            <a:avLst/>
            <a:gdLst>
              <a:gd name="T0" fmla="*/ 149 w 163"/>
              <a:gd name="T1" fmla="*/ 57 h 99"/>
              <a:gd name="T2" fmla="*/ 163 w 163"/>
              <a:gd name="T3" fmla="*/ 78 h 99"/>
              <a:gd name="T4" fmla="*/ 127 w 163"/>
              <a:gd name="T5" fmla="*/ 99 h 99"/>
              <a:gd name="T6" fmla="*/ 120 w 163"/>
              <a:gd name="T7" fmla="*/ 99 h 99"/>
              <a:gd name="T8" fmla="*/ 99 w 163"/>
              <a:gd name="T9" fmla="*/ 99 h 99"/>
              <a:gd name="T10" fmla="*/ 56 w 163"/>
              <a:gd name="T11" fmla="*/ 78 h 99"/>
              <a:gd name="T12" fmla="*/ 42 w 163"/>
              <a:gd name="T13" fmla="*/ 78 h 99"/>
              <a:gd name="T14" fmla="*/ 35 w 163"/>
              <a:gd name="T15" fmla="*/ 71 h 99"/>
              <a:gd name="T16" fmla="*/ 14 w 163"/>
              <a:gd name="T17" fmla="*/ 71 h 99"/>
              <a:gd name="T18" fmla="*/ 0 w 163"/>
              <a:gd name="T19" fmla="*/ 14 h 99"/>
              <a:gd name="T20" fmla="*/ 64 w 163"/>
              <a:gd name="T21" fmla="*/ 0 h 99"/>
              <a:gd name="T22" fmla="*/ 78 w 163"/>
              <a:gd name="T23" fmla="*/ 7 h 99"/>
              <a:gd name="T24" fmla="*/ 85 w 163"/>
              <a:gd name="T25" fmla="*/ 0 h 99"/>
              <a:gd name="T26" fmla="*/ 127 w 163"/>
              <a:gd name="T27" fmla="*/ 7 h 99"/>
              <a:gd name="T28" fmla="*/ 142 w 163"/>
              <a:gd name="T29" fmla="*/ 7 h 99"/>
              <a:gd name="T30" fmla="*/ 149 w 163"/>
              <a:gd name="T31" fmla="*/ 28 h 99"/>
              <a:gd name="T32" fmla="*/ 142 w 163"/>
              <a:gd name="T33" fmla="*/ 50 h 99"/>
              <a:gd name="T34" fmla="*/ 149 w 163"/>
              <a:gd name="T35" fmla="*/ 57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
              <a:gd name="T55" fmla="*/ 0 h 99"/>
              <a:gd name="T56" fmla="*/ 163 w 163"/>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 h="99">
                <a:moveTo>
                  <a:pt x="149" y="57"/>
                </a:moveTo>
                <a:lnTo>
                  <a:pt x="163" y="78"/>
                </a:lnTo>
                <a:lnTo>
                  <a:pt x="127" y="99"/>
                </a:lnTo>
                <a:lnTo>
                  <a:pt x="120" y="99"/>
                </a:lnTo>
                <a:lnTo>
                  <a:pt x="99" y="99"/>
                </a:lnTo>
                <a:lnTo>
                  <a:pt x="56" y="78"/>
                </a:lnTo>
                <a:lnTo>
                  <a:pt x="42" y="78"/>
                </a:lnTo>
                <a:lnTo>
                  <a:pt x="35" y="71"/>
                </a:lnTo>
                <a:lnTo>
                  <a:pt x="14" y="71"/>
                </a:lnTo>
                <a:lnTo>
                  <a:pt x="0" y="14"/>
                </a:lnTo>
                <a:lnTo>
                  <a:pt x="64" y="0"/>
                </a:lnTo>
                <a:lnTo>
                  <a:pt x="78" y="7"/>
                </a:lnTo>
                <a:lnTo>
                  <a:pt x="85" y="0"/>
                </a:lnTo>
                <a:lnTo>
                  <a:pt x="127" y="7"/>
                </a:lnTo>
                <a:lnTo>
                  <a:pt x="142" y="7"/>
                </a:lnTo>
                <a:lnTo>
                  <a:pt x="149" y="28"/>
                </a:lnTo>
                <a:lnTo>
                  <a:pt x="142" y="50"/>
                </a:lnTo>
                <a:lnTo>
                  <a:pt x="149"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3" name="Freeform 231"/>
          <p:cNvSpPr>
            <a:spLocks/>
          </p:cNvSpPr>
          <p:nvPr/>
        </p:nvSpPr>
        <p:spPr bwMode="auto">
          <a:xfrm>
            <a:off x="4332203" y="2254737"/>
            <a:ext cx="154619" cy="149550"/>
          </a:xfrm>
          <a:custGeom>
            <a:avLst/>
            <a:gdLst>
              <a:gd name="T0" fmla="*/ 71 w 128"/>
              <a:gd name="T1" fmla="*/ 7 h 135"/>
              <a:gd name="T2" fmla="*/ 71 w 128"/>
              <a:gd name="T3" fmla="*/ 14 h 135"/>
              <a:gd name="T4" fmla="*/ 107 w 128"/>
              <a:gd name="T5" fmla="*/ 0 h 135"/>
              <a:gd name="T6" fmla="*/ 114 w 128"/>
              <a:gd name="T7" fmla="*/ 7 h 135"/>
              <a:gd name="T8" fmla="*/ 107 w 128"/>
              <a:gd name="T9" fmla="*/ 7 h 135"/>
              <a:gd name="T10" fmla="*/ 114 w 128"/>
              <a:gd name="T11" fmla="*/ 14 h 135"/>
              <a:gd name="T12" fmla="*/ 128 w 128"/>
              <a:gd name="T13" fmla="*/ 71 h 135"/>
              <a:gd name="T14" fmla="*/ 128 w 128"/>
              <a:gd name="T15" fmla="*/ 57 h 135"/>
              <a:gd name="T16" fmla="*/ 85 w 128"/>
              <a:gd name="T17" fmla="*/ 78 h 135"/>
              <a:gd name="T18" fmla="*/ 93 w 128"/>
              <a:gd name="T19" fmla="*/ 85 h 135"/>
              <a:gd name="T20" fmla="*/ 114 w 128"/>
              <a:gd name="T21" fmla="*/ 113 h 135"/>
              <a:gd name="T22" fmla="*/ 93 w 128"/>
              <a:gd name="T23" fmla="*/ 120 h 135"/>
              <a:gd name="T24" fmla="*/ 107 w 128"/>
              <a:gd name="T25" fmla="*/ 135 h 135"/>
              <a:gd name="T26" fmla="*/ 50 w 128"/>
              <a:gd name="T27" fmla="*/ 135 h 135"/>
              <a:gd name="T28" fmla="*/ 22 w 128"/>
              <a:gd name="T29" fmla="*/ 135 h 135"/>
              <a:gd name="T30" fmla="*/ 22 w 128"/>
              <a:gd name="T31" fmla="*/ 113 h 135"/>
              <a:gd name="T32" fmla="*/ 0 w 128"/>
              <a:gd name="T33" fmla="*/ 85 h 135"/>
              <a:gd name="T34" fmla="*/ 0 w 128"/>
              <a:gd name="T35" fmla="*/ 78 h 135"/>
              <a:gd name="T36" fmla="*/ 0 w 128"/>
              <a:gd name="T37" fmla="*/ 71 h 135"/>
              <a:gd name="T38" fmla="*/ 0 w 128"/>
              <a:gd name="T39" fmla="*/ 50 h 135"/>
              <a:gd name="T40" fmla="*/ 15 w 128"/>
              <a:gd name="T41" fmla="*/ 35 h 135"/>
              <a:gd name="T42" fmla="*/ 22 w 128"/>
              <a:gd name="T43" fmla="*/ 14 h 135"/>
              <a:gd name="T44" fmla="*/ 29 w 128"/>
              <a:gd name="T45" fmla="*/ 14 h 135"/>
              <a:gd name="T46" fmla="*/ 43 w 128"/>
              <a:gd name="T47" fmla="*/ 0 h 135"/>
              <a:gd name="T48" fmla="*/ 50 w 128"/>
              <a:gd name="T49" fmla="*/ 0 h 135"/>
              <a:gd name="T50" fmla="*/ 71 w 128"/>
              <a:gd name="T51" fmla="*/ 7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35"/>
              <a:gd name="T80" fmla="*/ 128 w 128"/>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35">
                <a:moveTo>
                  <a:pt x="71" y="7"/>
                </a:moveTo>
                <a:lnTo>
                  <a:pt x="71" y="14"/>
                </a:lnTo>
                <a:lnTo>
                  <a:pt x="107" y="0"/>
                </a:lnTo>
                <a:lnTo>
                  <a:pt x="114" y="7"/>
                </a:lnTo>
                <a:lnTo>
                  <a:pt x="107" y="7"/>
                </a:lnTo>
                <a:lnTo>
                  <a:pt x="114" y="14"/>
                </a:lnTo>
                <a:lnTo>
                  <a:pt x="128" y="71"/>
                </a:lnTo>
                <a:lnTo>
                  <a:pt x="128" y="57"/>
                </a:lnTo>
                <a:lnTo>
                  <a:pt x="85" y="78"/>
                </a:lnTo>
                <a:lnTo>
                  <a:pt x="93" y="85"/>
                </a:lnTo>
                <a:lnTo>
                  <a:pt x="114" y="113"/>
                </a:lnTo>
                <a:lnTo>
                  <a:pt x="93" y="120"/>
                </a:lnTo>
                <a:lnTo>
                  <a:pt x="107" y="135"/>
                </a:lnTo>
                <a:lnTo>
                  <a:pt x="50" y="135"/>
                </a:lnTo>
                <a:lnTo>
                  <a:pt x="22" y="135"/>
                </a:lnTo>
                <a:lnTo>
                  <a:pt x="22" y="113"/>
                </a:lnTo>
                <a:lnTo>
                  <a:pt x="0" y="85"/>
                </a:lnTo>
                <a:lnTo>
                  <a:pt x="0" y="78"/>
                </a:lnTo>
                <a:lnTo>
                  <a:pt x="0" y="71"/>
                </a:lnTo>
                <a:lnTo>
                  <a:pt x="0" y="50"/>
                </a:lnTo>
                <a:lnTo>
                  <a:pt x="15" y="35"/>
                </a:lnTo>
                <a:lnTo>
                  <a:pt x="22" y="14"/>
                </a:lnTo>
                <a:lnTo>
                  <a:pt x="29" y="14"/>
                </a:lnTo>
                <a:lnTo>
                  <a:pt x="43" y="0"/>
                </a:lnTo>
                <a:lnTo>
                  <a:pt x="50" y="0"/>
                </a:lnTo>
                <a:lnTo>
                  <a:pt x="71" y="7"/>
                </a:lnTo>
                <a:close/>
              </a:path>
            </a:pathLst>
          </a:custGeom>
          <a:solidFill>
            <a:srgbClr val="7AC142"/>
          </a:solidFill>
          <a:ln w="6350" cmpd="sng">
            <a:solidFill>
              <a:schemeClr val="tx2"/>
            </a:solidFill>
            <a:round/>
            <a:headEnd/>
            <a:tailEnd/>
          </a:ln>
        </p:spPr>
        <p:txBody>
          <a:bodyPr/>
          <a:lstStyle/>
          <a:p>
            <a:endParaRPr lang="en-US"/>
          </a:p>
        </p:txBody>
      </p:sp>
      <p:sp>
        <p:nvSpPr>
          <p:cNvPr id="234" name="Freeform 232"/>
          <p:cNvSpPr>
            <a:spLocks/>
          </p:cNvSpPr>
          <p:nvPr/>
        </p:nvSpPr>
        <p:spPr bwMode="auto">
          <a:xfrm>
            <a:off x="4332203" y="2254737"/>
            <a:ext cx="154619" cy="149550"/>
          </a:xfrm>
          <a:custGeom>
            <a:avLst/>
            <a:gdLst>
              <a:gd name="T0" fmla="*/ 71 w 128"/>
              <a:gd name="T1" fmla="*/ 7 h 135"/>
              <a:gd name="T2" fmla="*/ 71 w 128"/>
              <a:gd name="T3" fmla="*/ 14 h 135"/>
              <a:gd name="T4" fmla="*/ 107 w 128"/>
              <a:gd name="T5" fmla="*/ 0 h 135"/>
              <a:gd name="T6" fmla="*/ 114 w 128"/>
              <a:gd name="T7" fmla="*/ 7 h 135"/>
              <a:gd name="T8" fmla="*/ 107 w 128"/>
              <a:gd name="T9" fmla="*/ 7 h 135"/>
              <a:gd name="T10" fmla="*/ 114 w 128"/>
              <a:gd name="T11" fmla="*/ 14 h 135"/>
              <a:gd name="T12" fmla="*/ 128 w 128"/>
              <a:gd name="T13" fmla="*/ 71 h 135"/>
              <a:gd name="T14" fmla="*/ 128 w 128"/>
              <a:gd name="T15" fmla="*/ 57 h 135"/>
              <a:gd name="T16" fmla="*/ 85 w 128"/>
              <a:gd name="T17" fmla="*/ 78 h 135"/>
              <a:gd name="T18" fmla="*/ 93 w 128"/>
              <a:gd name="T19" fmla="*/ 85 h 135"/>
              <a:gd name="T20" fmla="*/ 114 w 128"/>
              <a:gd name="T21" fmla="*/ 113 h 135"/>
              <a:gd name="T22" fmla="*/ 93 w 128"/>
              <a:gd name="T23" fmla="*/ 120 h 135"/>
              <a:gd name="T24" fmla="*/ 107 w 128"/>
              <a:gd name="T25" fmla="*/ 135 h 135"/>
              <a:gd name="T26" fmla="*/ 50 w 128"/>
              <a:gd name="T27" fmla="*/ 135 h 135"/>
              <a:gd name="T28" fmla="*/ 22 w 128"/>
              <a:gd name="T29" fmla="*/ 135 h 135"/>
              <a:gd name="T30" fmla="*/ 22 w 128"/>
              <a:gd name="T31" fmla="*/ 113 h 135"/>
              <a:gd name="T32" fmla="*/ 0 w 128"/>
              <a:gd name="T33" fmla="*/ 85 h 135"/>
              <a:gd name="T34" fmla="*/ 0 w 128"/>
              <a:gd name="T35" fmla="*/ 78 h 135"/>
              <a:gd name="T36" fmla="*/ 0 w 128"/>
              <a:gd name="T37" fmla="*/ 71 h 135"/>
              <a:gd name="T38" fmla="*/ 0 w 128"/>
              <a:gd name="T39" fmla="*/ 50 h 135"/>
              <a:gd name="T40" fmla="*/ 15 w 128"/>
              <a:gd name="T41" fmla="*/ 35 h 135"/>
              <a:gd name="T42" fmla="*/ 22 w 128"/>
              <a:gd name="T43" fmla="*/ 14 h 135"/>
              <a:gd name="T44" fmla="*/ 29 w 128"/>
              <a:gd name="T45" fmla="*/ 14 h 135"/>
              <a:gd name="T46" fmla="*/ 43 w 128"/>
              <a:gd name="T47" fmla="*/ 0 h 135"/>
              <a:gd name="T48" fmla="*/ 50 w 128"/>
              <a:gd name="T49" fmla="*/ 0 h 135"/>
              <a:gd name="T50" fmla="*/ 71 w 128"/>
              <a:gd name="T51" fmla="*/ 7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35"/>
              <a:gd name="T80" fmla="*/ 128 w 128"/>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35">
                <a:moveTo>
                  <a:pt x="71" y="7"/>
                </a:moveTo>
                <a:lnTo>
                  <a:pt x="71" y="14"/>
                </a:lnTo>
                <a:lnTo>
                  <a:pt x="107" y="0"/>
                </a:lnTo>
                <a:lnTo>
                  <a:pt x="114" y="7"/>
                </a:lnTo>
                <a:lnTo>
                  <a:pt x="107" y="7"/>
                </a:lnTo>
                <a:lnTo>
                  <a:pt x="114" y="14"/>
                </a:lnTo>
                <a:lnTo>
                  <a:pt x="128" y="71"/>
                </a:lnTo>
                <a:lnTo>
                  <a:pt x="128" y="57"/>
                </a:lnTo>
                <a:lnTo>
                  <a:pt x="85" y="78"/>
                </a:lnTo>
                <a:lnTo>
                  <a:pt x="93" y="85"/>
                </a:lnTo>
                <a:lnTo>
                  <a:pt x="114" y="113"/>
                </a:lnTo>
                <a:lnTo>
                  <a:pt x="93" y="120"/>
                </a:lnTo>
                <a:lnTo>
                  <a:pt x="107" y="135"/>
                </a:lnTo>
                <a:lnTo>
                  <a:pt x="50" y="135"/>
                </a:lnTo>
                <a:lnTo>
                  <a:pt x="22" y="135"/>
                </a:lnTo>
                <a:lnTo>
                  <a:pt x="22" y="113"/>
                </a:lnTo>
                <a:lnTo>
                  <a:pt x="0" y="85"/>
                </a:lnTo>
                <a:lnTo>
                  <a:pt x="0" y="78"/>
                </a:lnTo>
                <a:lnTo>
                  <a:pt x="0" y="71"/>
                </a:lnTo>
                <a:lnTo>
                  <a:pt x="0" y="50"/>
                </a:lnTo>
                <a:lnTo>
                  <a:pt x="15" y="35"/>
                </a:lnTo>
                <a:lnTo>
                  <a:pt x="22" y="14"/>
                </a:lnTo>
                <a:lnTo>
                  <a:pt x="29" y="14"/>
                </a:lnTo>
                <a:lnTo>
                  <a:pt x="43" y="0"/>
                </a:lnTo>
                <a:lnTo>
                  <a:pt x="50" y="0"/>
                </a:lnTo>
                <a:lnTo>
                  <a:pt x="71"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5" name="Freeform 233"/>
          <p:cNvSpPr>
            <a:spLocks/>
          </p:cNvSpPr>
          <p:nvPr/>
        </p:nvSpPr>
        <p:spPr bwMode="auto">
          <a:xfrm>
            <a:off x="4273012" y="2317880"/>
            <a:ext cx="59191" cy="31018"/>
          </a:xfrm>
          <a:custGeom>
            <a:avLst/>
            <a:gdLst>
              <a:gd name="T0" fmla="*/ 7 w 49"/>
              <a:gd name="T1" fmla="*/ 0 h 28"/>
              <a:gd name="T2" fmla="*/ 0 w 49"/>
              <a:gd name="T3" fmla="*/ 14 h 28"/>
              <a:gd name="T4" fmla="*/ 14 w 49"/>
              <a:gd name="T5" fmla="*/ 28 h 28"/>
              <a:gd name="T6" fmla="*/ 28 w 49"/>
              <a:gd name="T7" fmla="*/ 21 h 28"/>
              <a:gd name="T8" fmla="*/ 28 w 49"/>
              <a:gd name="T9" fmla="*/ 28 h 28"/>
              <a:gd name="T10" fmla="*/ 35 w 49"/>
              <a:gd name="T11" fmla="*/ 28 h 28"/>
              <a:gd name="T12" fmla="*/ 49 w 49"/>
              <a:gd name="T13" fmla="*/ 21 h 28"/>
              <a:gd name="T14" fmla="*/ 49 w 49"/>
              <a:gd name="T15" fmla="*/ 14 h 28"/>
              <a:gd name="T16" fmla="*/ 28 w 49"/>
              <a:gd name="T17" fmla="*/ 0 h 28"/>
              <a:gd name="T18" fmla="*/ 7 w 49"/>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8"/>
              <a:gd name="T32" fmla="*/ 49 w 49"/>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8">
                <a:moveTo>
                  <a:pt x="7" y="0"/>
                </a:moveTo>
                <a:lnTo>
                  <a:pt x="0" y="14"/>
                </a:lnTo>
                <a:lnTo>
                  <a:pt x="14" y="28"/>
                </a:lnTo>
                <a:lnTo>
                  <a:pt x="28" y="21"/>
                </a:lnTo>
                <a:lnTo>
                  <a:pt x="28" y="28"/>
                </a:lnTo>
                <a:lnTo>
                  <a:pt x="35" y="28"/>
                </a:lnTo>
                <a:lnTo>
                  <a:pt x="49" y="21"/>
                </a:lnTo>
                <a:lnTo>
                  <a:pt x="49" y="14"/>
                </a:lnTo>
                <a:lnTo>
                  <a:pt x="28" y="0"/>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236" name="Freeform 234"/>
          <p:cNvSpPr>
            <a:spLocks/>
          </p:cNvSpPr>
          <p:nvPr/>
        </p:nvSpPr>
        <p:spPr bwMode="auto">
          <a:xfrm>
            <a:off x="4273012" y="2317880"/>
            <a:ext cx="59191" cy="31018"/>
          </a:xfrm>
          <a:custGeom>
            <a:avLst/>
            <a:gdLst>
              <a:gd name="T0" fmla="*/ 7 w 49"/>
              <a:gd name="T1" fmla="*/ 0 h 28"/>
              <a:gd name="T2" fmla="*/ 0 w 49"/>
              <a:gd name="T3" fmla="*/ 14 h 28"/>
              <a:gd name="T4" fmla="*/ 14 w 49"/>
              <a:gd name="T5" fmla="*/ 28 h 28"/>
              <a:gd name="T6" fmla="*/ 28 w 49"/>
              <a:gd name="T7" fmla="*/ 21 h 28"/>
              <a:gd name="T8" fmla="*/ 28 w 49"/>
              <a:gd name="T9" fmla="*/ 28 h 28"/>
              <a:gd name="T10" fmla="*/ 35 w 49"/>
              <a:gd name="T11" fmla="*/ 28 h 28"/>
              <a:gd name="T12" fmla="*/ 49 w 49"/>
              <a:gd name="T13" fmla="*/ 21 h 28"/>
              <a:gd name="T14" fmla="*/ 49 w 49"/>
              <a:gd name="T15" fmla="*/ 14 h 28"/>
              <a:gd name="T16" fmla="*/ 28 w 49"/>
              <a:gd name="T17" fmla="*/ 0 h 28"/>
              <a:gd name="T18" fmla="*/ 7 w 49"/>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8"/>
              <a:gd name="T32" fmla="*/ 49 w 49"/>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8">
                <a:moveTo>
                  <a:pt x="7" y="0"/>
                </a:moveTo>
                <a:lnTo>
                  <a:pt x="0" y="14"/>
                </a:lnTo>
                <a:lnTo>
                  <a:pt x="14" y="28"/>
                </a:lnTo>
                <a:lnTo>
                  <a:pt x="28" y="21"/>
                </a:lnTo>
                <a:lnTo>
                  <a:pt x="28" y="28"/>
                </a:lnTo>
                <a:lnTo>
                  <a:pt x="35" y="28"/>
                </a:lnTo>
                <a:lnTo>
                  <a:pt x="49" y="21"/>
                </a:lnTo>
                <a:lnTo>
                  <a:pt x="49" y="14"/>
                </a:lnTo>
                <a:lnTo>
                  <a:pt x="28" y="0"/>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7" name="Freeform 235"/>
          <p:cNvSpPr>
            <a:spLocks/>
          </p:cNvSpPr>
          <p:nvPr/>
        </p:nvSpPr>
        <p:spPr bwMode="auto">
          <a:xfrm>
            <a:off x="4315291" y="1924618"/>
            <a:ext cx="410708" cy="251466"/>
          </a:xfrm>
          <a:custGeom>
            <a:avLst/>
            <a:gdLst>
              <a:gd name="T0" fmla="*/ 206 w 340"/>
              <a:gd name="T1" fmla="*/ 43 h 227"/>
              <a:gd name="T2" fmla="*/ 213 w 340"/>
              <a:gd name="T3" fmla="*/ 29 h 227"/>
              <a:gd name="T4" fmla="*/ 234 w 340"/>
              <a:gd name="T5" fmla="*/ 43 h 227"/>
              <a:gd name="T6" fmla="*/ 270 w 340"/>
              <a:gd name="T7" fmla="*/ 43 h 227"/>
              <a:gd name="T8" fmla="*/ 277 w 340"/>
              <a:gd name="T9" fmla="*/ 43 h 227"/>
              <a:gd name="T10" fmla="*/ 277 w 340"/>
              <a:gd name="T11" fmla="*/ 22 h 227"/>
              <a:gd name="T12" fmla="*/ 298 w 340"/>
              <a:gd name="T13" fmla="*/ 22 h 227"/>
              <a:gd name="T14" fmla="*/ 319 w 340"/>
              <a:gd name="T15" fmla="*/ 29 h 227"/>
              <a:gd name="T16" fmla="*/ 319 w 340"/>
              <a:gd name="T17" fmla="*/ 43 h 227"/>
              <a:gd name="T18" fmla="*/ 340 w 340"/>
              <a:gd name="T19" fmla="*/ 29 h 227"/>
              <a:gd name="T20" fmla="*/ 312 w 340"/>
              <a:gd name="T21" fmla="*/ 22 h 227"/>
              <a:gd name="T22" fmla="*/ 340 w 340"/>
              <a:gd name="T23" fmla="*/ 15 h 227"/>
              <a:gd name="T24" fmla="*/ 312 w 340"/>
              <a:gd name="T25" fmla="*/ 15 h 227"/>
              <a:gd name="T26" fmla="*/ 298 w 340"/>
              <a:gd name="T27" fmla="*/ 0 h 227"/>
              <a:gd name="T28" fmla="*/ 291 w 340"/>
              <a:gd name="T29" fmla="*/ 15 h 227"/>
              <a:gd name="T30" fmla="*/ 277 w 340"/>
              <a:gd name="T31" fmla="*/ 15 h 227"/>
              <a:gd name="T32" fmla="*/ 270 w 340"/>
              <a:gd name="T33" fmla="*/ 15 h 227"/>
              <a:gd name="T34" fmla="*/ 270 w 340"/>
              <a:gd name="T35" fmla="*/ 0 h 227"/>
              <a:gd name="T36" fmla="*/ 255 w 340"/>
              <a:gd name="T37" fmla="*/ 15 h 227"/>
              <a:gd name="T38" fmla="*/ 234 w 340"/>
              <a:gd name="T39" fmla="*/ 15 h 227"/>
              <a:gd name="T40" fmla="*/ 213 w 340"/>
              <a:gd name="T41" fmla="*/ 22 h 227"/>
              <a:gd name="T42" fmla="*/ 184 w 340"/>
              <a:gd name="T43" fmla="*/ 22 h 227"/>
              <a:gd name="T44" fmla="*/ 163 w 340"/>
              <a:gd name="T45" fmla="*/ 29 h 227"/>
              <a:gd name="T46" fmla="*/ 163 w 340"/>
              <a:gd name="T47" fmla="*/ 43 h 227"/>
              <a:gd name="T48" fmla="*/ 170 w 340"/>
              <a:gd name="T49" fmla="*/ 43 h 227"/>
              <a:gd name="T50" fmla="*/ 163 w 340"/>
              <a:gd name="T51" fmla="*/ 43 h 227"/>
              <a:gd name="T52" fmla="*/ 149 w 340"/>
              <a:gd name="T53" fmla="*/ 43 h 227"/>
              <a:gd name="T54" fmla="*/ 149 w 340"/>
              <a:gd name="T55" fmla="*/ 29 h 227"/>
              <a:gd name="T56" fmla="*/ 128 w 340"/>
              <a:gd name="T57" fmla="*/ 43 h 227"/>
              <a:gd name="T58" fmla="*/ 135 w 340"/>
              <a:gd name="T59" fmla="*/ 50 h 227"/>
              <a:gd name="T60" fmla="*/ 149 w 340"/>
              <a:gd name="T61" fmla="*/ 50 h 227"/>
              <a:gd name="T62" fmla="*/ 121 w 340"/>
              <a:gd name="T63" fmla="*/ 71 h 227"/>
              <a:gd name="T64" fmla="*/ 99 w 340"/>
              <a:gd name="T65" fmla="*/ 107 h 227"/>
              <a:gd name="T66" fmla="*/ 64 w 340"/>
              <a:gd name="T67" fmla="*/ 135 h 227"/>
              <a:gd name="T68" fmla="*/ 57 w 340"/>
              <a:gd name="T69" fmla="*/ 121 h 227"/>
              <a:gd name="T70" fmla="*/ 43 w 340"/>
              <a:gd name="T71" fmla="*/ 149 h 227"/>
              <a:gd name="T72" fmla="*/ 36 w 340"/>
              <a:gd name="T73" fmla="*/ 149 h 227"/>
              <a:gd name="T74" fmla="*/ 0 w 340"/>
              <a:gd name="T75" fmla="*/ 170 h 227"/>
              <a:gd name="T76" fmla="*/ 0 w 340"/>
              <a:gd name="T77" fmla="*/ 178 h 227"/>
              <a:gd name="T78" fmla="*/ 0 w 340"/>
              <a:gd name="T79" fmla="*/ 185 h 227"/>
              <a:gd name="T80" fmla="*/ 14 w 340"/>
              <a:gd name="T81" fmla="*/ 199 h 227"/>
              <a:gd name="T82" fmla="*/ 0 w 340"/>
              <a:gd name="T83" fmla="*/ 213 h 227"/>
              <a:gd name="T84" fmla="*/ 14 w 340"/>
              <a:gd name="T85" fmla="*/ 213 h 227"/>
              <a:gd name="T86" fmla="*/ 14 w 340"/>
              <a:gd name="T87" fmla="*/ 227 h 227"/>
              <a:gd name="T88" fmla="*/ 36 w 340"/>
              <a:gd name="T89" fmla="*/ 227 h 227"/>
              <a:gd name="T90" fmla="*/ 78 w 340"/>
              <a:gd name="T91" fmla="*/ 213 h 227"/>
              <a:gd name="T92" fmla="*/ 85 w 340"/>
              <a:gd name="T93" fmla="*/ 213 h 227"/>
              <a:gd name="T94" fmla="*/ 99 w 340"/>
              <a:gd name="T95" fmla="*/ 199 h 227"/>
              <a:gd name="T96" fmla="*/ 107 w 340"/>
              <a:gd name="T97" fmla="*/ 199 h 227"/>
              <a:gd name="T98" fmla="*/ 99 w 340"/>
              <a:gd name="T99" fmla="*/ 178 h 227"/>
              <a:gd name="T100" fmla="*/ 107 w 340"/>
              <a:gd name="T101" fmla="*/ 178 h 227"/>
              <a:gd name="T102" fmla="*/ 99 w 340"/>
              <a:gd name="T103" fmla="*/ 149 h 227"/>
              <a:gd name="T104" fmla="*/ 99 w 340"/>
              <a:gd name="T105" fmla="*/ 121 h 227"/>
              <a:gd name="T106" fmla="*/ 128 w 340"/>
              <a:gd name="T107" fmla="*/ 121 h 227"/>
              <a:gd name="T108" fmla="*/ 121 w 340"/>
              <a:gd name="T109" fmla="*/ 114 h 227"/>
              <a:gd name="T110" fmla="*/ 128 w 340"/>
              <a:gd name="T111" fmla="*/ 85 h 227"/>
              <a:gd name="T112" fmla="*/ 149 w 340"/>
              <a:gd name="T113" fmla="*/ 71 h 227"/>
              <a:gd name="T114" fmla="*/ 163 w 340"/>
              <a:gd name="T115" fmla="*/ 50 h 227"/>
              <a:gd name="T116" fmla="*/ 170 w 340"/>
              <a:gd name="T117" fmla="*/ 50 h 227"/>
              <a:gd name="T118" fmla="*/ 184 w 340"/>
              <a:gd name="T119" fmla="*/ 43 h 227"/>
              <a:gd name="T120" fmla="*/ 206 w 340"/>
              <a:gd name="T121" fmla="*/ 50 h 227"/>
              <a:gd name="T122" fmla="*/ 206 w 340"/>
              <a:gd name="T123" fmla="*/ 43 h 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0"/>
              <a:gd name="T187" fmla="*/ 0 h 227"/>
              <a:gd name="T188" fmla="*/ 340 w 340"/>
              <a:gd name="T189" fmla="*/ 227 h 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0" h="227">
                <a:moveTo>
                  <a:pt x="206" y="43"/>
                </a:moveTo>
                <a:lnTo>
                  <a:pt x="213" y="29"/>
                </a:lnTo>
                <a:lnTo>
                  <a:pt x="234" y="43"/>
                </a:lnTo>
                <a:lnTo>
                  <a:pt x="270" y="43"/>
                </a:lnTo>
                <a:lnTo>
                  <a:pt x="277" y="43"/>
                </a:lnTo>
                <a:lnTo>
                  <a:pt x="277" y="22"/>
                </a:lnTo>
                <a:lnTo>
                  <a:pt x="298" y="22"/>
                </a:lnTo>
                <a:lnTo>
                  <a:pt x="319" y="29"/>
                </a:lnTo>
                <a:lnTo>
                  <a:pt x="319" y="43"/>
                </a:lnTo>
                <a:lnTo>
                  <a:pt x="340" y="29"/>
                </a:lnTo>
                <a:lnTo>
                  <a:pt x="312" y="22"/>
                </a:lnTo>
                <a:lnTo>
                  <a:pt x="340" y="15"/>
                </a:lnTo>
                <a:lnTo>
                  <a:pt x="312" y="15"/>
                </a:lnTo>
                <a:lnTo>
                  <a:pt x="298" y="0"/>
                </a:lnTo>
                <a:lnTo>
                  <a:pt x="291" y="15"/>
                </a:lnTo>
                <a:lnTo>
                  <a:pt x="277" y="15"/>
                </a:lnTo>
                <a:lnTo>
                  <a:pt x="270" y="15"/>
                </a:lnTo>
                <a:lnTo>
                  <a:pt x="270" y="0"/>
                </a:lnTo>
                <a:lnTo>
                  <a:pt x="255" y="15"/>
                </a:lnTo>
                <a:lnTo>
                  <a:pt x="234" y="15"/>
                </a:lnTo>
                <a:lnTo>
                  <a:pt x="213" y="22"/>
                </a:lnTo>
                <a:lnTo>
                  <a:pt x="184" y="22"/>
                </a:lnTo>
                <a:lnTo>
                  <a:pt x="163" y="29"/>
                </a:lnTo>
                <a:lnTo>
                  <a:pt x="163" y="43"/>
                </a:lnTo>
                <a:lnTo>
                  <a:pt x="170" y="43"/>
                </a:lnTo>
                <a:lnTo>
                  <a:pt x="163" y="43"/>
                </a:lnTo>
                <a:lnTo>
                  <a:pt x="149" y="43"/>
                </a:lnTo>
                <a:lnTo>
                  <a:pt x="149" y="29"/>
                </a:lnTo>
                <a:lnTo>
                  <a:pt x="128" y="43"/>
                </a:lnTo>
                <a:lnTo>
                  <a:pt x="135" y="50"/>
                </a:lnTo>
                <a:lnTo>
                  <a:pt x="149" y="50"/>
                </a:lnTo>
                <a:lnTo>
                  <a:pt x="121" y="71"/>
                </a:lnTo>
                <a:lnTo>
                  <a:pt x="99" y="107"/>
                </a:lnTo>
                <a:lnTo>
                  <a:pt x="64" y="135"/>
                </a:lnTo>
                <a:lnTo>
                  <a:pt x="57" y="121"/>
                </a:lnTo>
                <a:lnTo>
                  <a:pt x="43" y="149"/>
                </a:lnTo>
                <a:lnTo>
                  <a:pt x="36" y="149"/>
                </a:lnTo>
                <a:lnTo>
                  <a:pt x="0" y="170"/>
                </a:lnTo>
                <a:lnTo>
                  <a:pt x="0" y="178"/>
                </a:lnTo>
                <a:lnTo>
                  <a:pt x="0" y="185"/>
                </a:lnTo>
                <a:lnTo>
                  <a:pt x="14" y="199"/>
                </a:lnTo>
                <a:lnTo>
                  <a:pt x="0" y="213"/>
                </a:lnTo>
                <a:lnTo>
                  <a:pt x="14" y="213"/>
                </a:lnTo>
                <a:lnTo>
                  <a:pt x="14" y="227"/>
                </a:lnTo>
                <a:lnTo>
                  <a:pt x="36" y="227"/>
                </a:lnTo>
                <a:lnTo>
                  <a:pt x="78" y="213"/>
                </a:lnTo>
                <a:lnTo>
                  <a:pt x="85" y="213"/>
                </a:lnTo>
                <a:lnTo>
                  <a:pt x="99" y="199"/>
                </a:lnTo>
                <a:lnTo>
                  <a:pt x="107" y="199"/>
                </a:lnTo>
                <a:lnTo>
                  <a:pt x="99" y="178"/>
                </a:lnTo>
                <a:lnTo>
                  <a:pt x="107" y="178"/>
                </a:lnTo>
                <a:lnTo>
                  <a:pt x="99" y="149"/>
                </a:lnTo>
                <a:lnTo>
                  <a:pt x="99" y="121"/>
                </a:lnTo>
                <a:lnTo>
                  <a:pt x="128" y="121"/>
                </a:lnTo>
                <a:lnTo>
                  <a:pt x="121" y="114"/>
                </a:lnTo>
                <a:lnTo>
                  <a:pt x="128" y="85"/>
                </a:lnTo>
                <a:lnTo>
                  <a:pt x="149" y="71"/>
                </a:lnTo>
                <a:lnTo>
                  <a:pt x="163" y="50"/>
                </a:lnTo>
                <a:lnTo>
                  <a:pt x="170" y="50"/>
                </a:lnTo>
                <a:lnTo>
                  <a:pt x="184" y="43"/>
                </a:lnTo>
                <a:lnTo>
                  <a:pt x="206" y="50"/>
                </a:lnTo>
                <a:lnTo>
                  <a:pt x="206" y="43"/>
                </a:lnTo>
                <a:close/>
              </a:path>
            </a:pathLst>
          </a:custGeom>
          <a:solidFill>
            <a:srgbClr val="7AC142"/>
          </a:solidFill>
          <a:ln w="6350" cmpd="sng">
            <a:solidFill>
              <a:schemeClr val="tx2"/>
            </a:solidFill>
            <a:round/>
            <a:headEnd/>
            <a:tailEnd/>
          </a:ln>
        </p:spPr>
        <p:txBody>
          <a:bodyPr/>
          <a:lstStyle/>
          <a:p>
            <a:endParaRPr lang="en-US"/>
          </a:p>
        </p:txBody>
      </p:sp>
      <p:sp>
        <p:nvSpPr>
          <p:cNvPr id="238" name="Freeform 236"/>
          <p:cNvSpPr>
            <a:spLocks/>
          </p:cNvSpPr>
          <p:nvPr/>
        </p:nvSpPr>
        <p:spPr bwMode="auto">
          <a:xfrm>
            <a:off x="4315291" y="1924618"/>
            <a:ext cx="410708" cy="251466"/>
          </a:xfrm>
          <a:custGeom>
            <a:avLst/>
            <a:gdLst>
              <a:gd name="T0" fmla="*/ 206 w 340"/>
              <a:gd name="T1" fmla="*/ 43 h 227"/>
              <a:gd name="T2" fmla="*/ 213 w 340"/>
              <a:gd name="T3" fmla="*/ 29 h 227"/>
              <a:gd name="T4" fmla="*/ 234 w 340"/>
              <a:gd name="T5" fmla="*/ 43 h 227"/>
              <a:gd name="T6" fmla="*/ 270 w 340"/>
              <a:gd name="T7" fmla="*/ 43 h 227"/>
              <a:gd name="T8" fmla="*/ 277 w 340"/>
              <a:gd name="T9" fmla="*/ 43 h 227"/>
              <a:gd name="T10" fmla="*/ 277 w 340"/>
              <a:gd name="T11" fmla="*/ 22 h 227"/>
              <a:gd name="T12" fmla="*/ 298 w 340"/>
              <a:gd name="T13" fmla="*/ 22 h 227"/>
              <a:gd name="T14" fmla="*/ 319 w 340"/>
              <a:gd name="T15" fmla="*/ 29 h 227"/>
              <a:gd name="T16" fmla="*/ 319 w 340"/>
              <a:gd name="T17" fmla="*/ 43 h 227"/>
              <a:gd name="T18" fmla="*/ 340 w 340"/>
              <a:gd name="T19" fmla="*/ 29 h 227"/>
              <a:gd name="T20" fmla="*/ 312 w 340"/>
              <a:gd name="T21" fmla="*/ 22 h 227"/>
              <a:gd name="T22" fmla="*/ 340 w 340"/>
              <a:gd name="T23" fmla="*/ 15 h 227"/>
              <a:gd name="T24" fmla="*/ 312 w 340"/>
              <a:gd name="T25" fmla="*/ 15 h 227"/>
              <a:gd name="T26" fmla="*/ 298 w 340"/>
              <a:gd name="T27" fmla="*/ 0 h 227"/>
              <a:gd name="T28" fmla="*/ 291 w 340"/>
              <a:gd name="T29" fmla="*/ 15 h 227"/>
              <a:gd name="T30" fmla="*/ 277 w 340"/>
              <a:gd name="T31" fmla="*/ 15 h 227"/>
              <a:gd name="T32" fmla="*/ 270 w 340"/>
              <a:gd name="T33" fmla="*/ 15 h 227"/>
              <a:gd name="T34" fmla="*/ 270 w 340"/>
              <a:gd name="T35" fmla="*/ 0 h 227"/>
              <a:gd name="T36" fmla="*/ 255 w 340"/>
              <a:gd name="T37" fmla="*/ 15 h 227"/>
              <a:gd name="T38" fmla="*/ 234 w 340"/>
              <a:gd name="T39" fmla="*/ 15 h 227"/>
              <a:gd name="T40" fmla="*/ 213 w 340"/>
              <a:gd name="T41" fmla="*/ 22 h 227"/>
              <a:gd name="T42" fmla="*/ 184 w 340"/>
              <a:gd name="T43" fmla="*/ 22 h 227"/>
              <a:gd name="T44" fmla="*/ 163 w 340"/>
              <a:gd name="T45" fmla="*/ 29 h 227"/>
              <a:gd name="T46" fmla="*/ 163 w 340"/>
              <a:gd name="T47" fmla="*/ 43 h 227"/>
              <a:gd name="T48" fmla="*/ 170 w 340"/>
              <a:gd name="T49" fmla="*/ 43 h 227"/>
              <a:gd name="T50" fmla="*/ 163 w 340"/>
              <a:gd name="T51" fmla="*/ 43 h 227"/>
              <a:gd name="T52" fmla="*/ 149 w 340"/>
              <a:gd name="T53" fmla="*/ 43 h 227"/>
              <a:gd name="T54" fmla="*/ 149 w 340"/>
              <a:gd name="T55" fmla="*/ 29 h 227"/>
              <a:gd name="T56" fmla="*/ 128 w 340"/>
              <a:gd name="T57" fmla="*/ 43 h 227"/>
              <a:gd name="T58" fmla="*/ 135 w 340"/>
              <a:gd name="T59" fmla="*/ 50 h 227"/>
              <a:gd name="T60" fmla="*/ 149 w 340"/>
              <a:gd name="T61" fmla="*/ 50 h 227"/>
              <a:gd name="T62" fmla="*/ 121 w 340"/>
              <a:gd name="T63" fmla="*/ 71 h 227"/>
              <a:gd name="T64" fmla="*/ 99 w 340"/>
              <a:gd name="T65" fmla="*/ 107 h 227"/>
              <a:gd name="T66" fmla="*/ 64 w 340"/>
              <a:gd name="T67" fmla="*/ 135 h 227"/>
              <a:gd name="T68" fmla="*/ 57 w 340"/>
              <a:gd name="T69" fmla="*/ 121 h 227"/>
              <a:gd name="T70" fmla="*/ 43 w 340"/>
              <a:gd name="T71" fmla="*/ 149 h 227"/>
              <a:gd name="T72" fmla="*/ 36 w 340"/>
              <a:gd name="T73" fmla="*/ 149 h 227"/>
              <a:gd name="T74" fmla="*/ 0 w 340"/>
              <a:gd name="T75" fmla="*/ 170 h 227"/>
              <a:gd name="T76" fmla="*/ 0 w 340"/>
              <a:gd name="T77" fmla="*/ 178 h 227"/>
              <a:gd name="T78" fmla="*/ 0 w 340"/>
              <a:gd name="T79" fmla="*/ 185 h 227"/>
              <a:gd name="T80" fmla="*/ 14 w 340"/>
              <a:gd name="T81" fmla="*/ 199 h 227"/>
              <a:gd name="T82" fmla="*/ 0 w 340"/>
              <a:gd name="T83" fmla="*/ 213 h 227"/>
              <a:gd name="T84" fmla="*/ 14 w 340"/>
              <a:gd name="T85" fmla="*/ 213 h 227"/>
              <a:gd name="T86" fmla="*/ 14 w 340"/>
              <a:gd name="T87" fmla="*/ 227 h 227"/>
              <a:gd name="T88" fmla="*/ 36 w 340"/>
              <a:gd name="T89" fmla="*/ 227 h 227"/>
              <a:gd name="T90" fmla="*/ 78 w 340"/>
              <a:gd name="T91" fmla="*/ 213 h 227"/>
              <a:gd name="T92" fmla="*/ 85 w 340"/>
              <a:gd name="T93" fmla="*/ 213 h 227"/>
              <a:gd name="T94" fmla="*/ 99 w 340"/>
              <a:gd name="T95" fmla="*/ 199 h 227"/>
              <a:gd name="T96" fmla="*/ 107 w 340"/>
              <a:gd name="T97" fmla="*/ 199 h 227"/>
              <a:gd name="T98" fmla="*/ 99 w 340"/>
              <a:gd name="T99" fmla="*/ 178 h 227"/>
              <a:gd name="T100" fmla="*/ 107 w 340"/>
              <a:gd name="T101" fmla="*/ 178 h 227"/>
              <a:gd name="T102" fmla="*/ 99 w 340"/>
              <a:gd name="T103" fmla="*/ 149 h 227"/>
              <a:gd name="T104" fmla="*/ 99 w 340"/>
              <a:gd name="T105" fmla="*/ 121 h 227"/>
              <a:gd name="T106" fmla="*/ 128 w 340"/>
              <a:gd name="T107" fmla="*/ 121 h 227"/>
              <a:gd name="T108" fmla="*/ 121 w 340"/>
              <a:gd name="T109" fmla="*/ 114 h 227"/>
              <a:gd name="T110" fmla="*/ 128 w 340"/>
              <a:gd name="T111" fmla="*/ 85 h 227"/>
              <a:gd name="T112" fmla="*/ 149 w 340"/>
              <a:gd name="T113" fmla="*/ 71 h 227"/>
              <a:gd name="T114" fmla="*/ 163 w 340"/>
              <a:gd name="T115" fmla="*/ 50 h 227"/>
              <a:gd name="T116" fmla="*/ 170 w 340"/>
              <a:gd name="T117" fmla="*/ 50 h 227"/>
              <a:gd name="T118" fmla="*/ 184 w 340"/>
              <a:gd name="T119" fmla="*/ 43 h 227"/>
              <a:gd name="T120" fmla="*/ 206 w 340"/>
              <a:gd name="T121" fmla="*/ 50 h 227"/>
              <a:gd name="T122" fmla="*/ 206 w 340"/>
              <a:gd name="T123" fmla="*/ 43 h 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0"/>
              <a:gd name="T187" fmla="*/ 0 h 227"/>
              <a:gd name="T188" fmla="*/ 340 w 340"/>
              <a:gd name="T189" fmla="*/ 227 h 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0" h="227">
                <a:moveTo>
                  <a:pt x="206" y="43"/>
                </a:moveTo>
                <a:lnTo>
                  <a:pt x="213" y="29"/>
                </a:lnTo>
                <a:lnTo>
                  <a:pt x="234" y="43"/>
                </a:lnTo>
                <a:lnTo>
                  <a:pt x="270" y="43"/>
                </a:lnTo>
                <a:lnTo>
                  <a:pt x="277" y="43"/>
                </a:lnTo>
                <a:lnTo>
                  <a:pt x="277" y="22"/>
                </a:lnTo>
                <a:lnTo>
                  <a:pt x="298" y="22"/>
                </a:lnTo>
                <a:lnTo>
                  <a:pt x="319" y="29"/>
                </a:lnTo>
                <a:lnTo>
                  <a:pt x="319" y="43"/>
                </a:lnTo>
                <a:lnTo>
                  <a:pt x="340" y="29"/>
                </a:lnTo>
                <a:lnTo>
                  <a:pt x="312" y="22"/>
                </a:lnTo>
                <a:lnTo>
                  <a:pt x="340" y="15"/>
                </a:lnTo>
                <a:lnTo>
                  <a:pt x="312" y="15"/>
                </a:lnTo>
                <a:lnTo>
                  <a:pt x="298" y="0"/>
                </a:lnTo>
                <a:lnTo>
                  <a:pt x="291" y="15"/>
                </a:lnTo>
                <a:lnTo>
                  <a:pt x="277" y="15"/>
                </a:lnTo>
                <a:lnTo>
                  <a:pt x="270" y="15"/>
                </a:lnTo>
                <a:lnTo>
                  <a:pt x="270" y="0"/>
                </a:lnTo>
                <a:lnTo>
                  <a:pt x="255" y="15"/>
                </a:lnTo>
                <a:lnTo>
                  <a:pt x="234" y="15"/>
                </a:lnTo>
                <a:lnTo>
                  <a:pt x="213" y="22"/>
                </a:lnTo>
                <a:lnTo>
                  <a:pt x="184" y="22"/>
                </a:lnTo>
                <a:lnTo>
                  <a:pt x="163" y="29"/>
                </a:lnTo>
                <a:lnTo>
                  <a:pt x="163" y="43"/>
                </a:lnTo>
                <a:lnTo>
                  <a:pt x="170" y="43"/>
                </a:lnTo>
                <a:lnTo>
                  <a:pt x="163" y="43"/>
                </a:lnTo>
                <a:lnTo>
                  <a:pt x="149" y="43"/>
                </a:lnTo>
                <a:lnTo>
                  <a:pt x="149" y="29"/>
                </a:lnTo>
                <a:lnTo>
                  <a:pt x="128" y="43"/>
                </a:lnTo>
                <a:lnTo>
                  <a:pt x="135" y="50"/>
                </a:lnTo>
                <a:lnTo>
                  <a:pt x="149" y="50"/>
                </a:lnTo>
                <a:lnTo>
                  <a:pt x="121" y="71"/>
                </a:lnTo>
                <a:lnTo>
                  <a:pt x="99" y="107"/>
                </a:lnTo>
                <a:lnTo>
                  <a:pt x="64" y="135"/>
                </a:lnTo>
                <a:lnTo>
                  <a:pt x="57" y="121"/>
                </a:lnTo>
                <a:lnTo>
                  <a:pt x="43" y="149"/>
                </a:lnTo>
                <a:lnTo>
                  <a:pt x="36" y="149"/>
                </a:lnTo>
                <a:lnTo>
                  <a:pt x="0" y="170"/>
                </a:lnTo>
                <a:lnTo>
                  <a:pt x="0" y="178"/>
                </a:lnTo>
                <a:lnTo>
                  <a:pt x="0" y="185"/>
                </a:lnTo>
                <a:lnTo>
                  <a:pt x="14" y="199"/>
                </a:lnTo>
                <a:lnTo>
                  <a:pt x="0" y="213"/>
                </a:lnTo>
                <a:lnTo>
                  <a:pt x="14" y="213"/>
                </a:lnTo>
                <a:lnTo>
                  <a:pt x="14" y="227"/>
                </a:lnTo>
                <a:lnTo>
                  <a:pt x="36" y="227"/>
                </a:lnTo>
                <a:lnTo>
                  <a:pt x="78" y="213"/>
                </a:lnTo>
                <a:lnTo>
                  <a:pt x="85" y="213"/>
                </a:lnTo>
                <a:lnTo>
                  <a:pt x="99" y="199"/>
                </a:lnTo>
                <a:lnTo>
                  <a:pt x="107" y="199"/>
                </a:lnTo>
                <a:lnTo>
                  <a:pt x="99" y="178"/>
                </a:lnTo>
                <a:lnTo>
                  <a:pt x="107" y="178"/>
                </a:lnTo>
                <a:lnTo>
                  <a:pt x="99" y="149"/>
                </a:lnTo>
                <a:lnTo>
                  <a:pt x="99" y="121"/>
                </a:lnTo>
                <a:lnTo>
                  <a:pt x="128" y="121"/>
                </a:lnTo>
                <a:lnTo>
                  <a:pt x="121" y="114"/>
                </a:lnTo>
                <a:lnTo>
                  <a:pt x="128" y="85"/>
                </a:lnTo>
                <a:lnTo>
                  <a:pt x="149" y="71"/>
                </a:lnTo>
                <a:lnTo>
                  <a:pt x="163" y="50"/>
                </a:lnTo>
                <a:lnTo>
                  <a:pt x="170" y="50"/>
                </a:lnTo>
                <a:lnTo>
                  <a:pt x="184" y="43"/>
                </a:lnTo>
                <a:lnTo>
                  <a:pt x="206" y="50"/>
                </a:lnTo>
                <a:lnTo>
                  <a:pt x="206"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9" name="Freeform 237"/>
          <p:cNvSpPr>
            <a:spLocks/>
          </p:cNvSpPr>
          <p:nvPr/>
        </p:nvSpPr>
        <p:spPr bwMode="auto">
          <a:xfrm>
            <a:off x="4417968" y="1972252"/>
            <a:ext cx="205354" cy="266975"/>
          </a:xfrm>
          <a:custGeom>
            <a:avLst/>
            <a:gdLst>
              <a:gd name="T0" fmla="*/ 14 w 170"/>
              <a:gd name="T1" fmla="*/ 156 h 241"/>
              <a:gd name="T2" fmla="*/ 0 w 170"/>
              <a:gd name="T3" fmla="*/ 170 h 241"/>
              <a:gd name="T4" fmla="*/ 22 w 170"/>
              <a:gd name="T5" fmla="*/ 220 h 241"/>
              <a:gd name="T6" fmla="*/ 36 w 170"/>
              <a:gd name="T7" fmla="*/ 241 h 241"/>
              <a:gd name="T8" fmla="*/ 43 w 170"/>
              <a:gd name="T9" fmla="*/ 241 h 241"/>
              <a:gd name="T10" fmla="*/ 50 w 170"/>
              <a:gd name="T11" fmla="*/ 220 h 241"/>
              <a:gd name="T12" fmla="*/ 78 w 170"/>
              <a:gd name="T13" fmla="*/ 220 h 241"/>
              <a:gd name="T14" fmla="*/ 85 w 170"/>
              <a:gd name="T15" fmla="*/ 177 h 241"/>
              <a:gd name="T16" fmla="*/ 107 w 170"/>
              <a:gd name="T17" fmla="*/ 170 h 241"/>
              <a:gd name="T18" fmla="*/ 99 w 170"/>
              <a:gd name="T19" fmla="*/ 170 h 241"/>
              <a:gd name="T20" fmla="*/ 107 w 170"/>
              <a:gd name="T21" fmla="*/ 156 h 241"/>
              <a:gd name="T22" fmla="*/ 85 w 170"/>
              <a:gd name="T23" fmla="*/ 135 h 241"/>
              <a:gd name="T24" fmla="*/ 85 w 170"/>
              <a:gd name="T25" fmla="*/ 113 h 241"/>
              <a:gd name="T26" fmla="*/ 142 w 170"/>
              <a:gd name="T27" fmla="*/ 71 h 241"/>
              <a:gd name="T28" fmla="*/ 149 w 170"/>
              <a:gd name="T29" fmla="*/ 50 h 241"/>
              <a:gd name="T30" fmla="*/ 170 w 170"/>
              <a:gd name="T31" fmla="*/ 50 h 241"/>
              <a:gd name="T32" fmla="*/ 163 w 170"/>
              <a:gd name="T33" fmla="*/ 7 h 241"/>
              <a:gd name="T34" fmla="*/ 121 w 170"/>
              <a:gd name="T35" fmla="*/ 0 h 241"/>
              <a:gd name="T36" fmla="*/ 121 w 170"/>
              <a:gd name="T37" fmla="*/ 7 h 241"/>
              <a:gd name="T38" fmla="*/ 99 w 170"/>
              <a:gd name="T39" fmla="*/ 0 h 241"/>
              <a:gd name="T40" fmla="*/ 85 w 170"/>
              <a:gd name="T41" fmla="*/ 7 h 241"/>
              <a:gd name="T42" fmla="*/ 78 w 170"/>
              <a:gd name="T43" fmla="*/ 7 h 241"/>
              <a:gd name="T44" fmla="*/ 64 w 170"/>
              <a:gd name="T45" fmla="*/ 28 h 241"/>
              <a:gd name="T46" fmla="*/ 43 w 170"/>
              <a:gd name="T47" fmla="*/ 42 h 241"/>
              <a:gd name="T48" fmla="*/ 36 w 170"/>
              <a:gd name="T49" fmla="*/ 71 h 241"/>
              <a:gd name="T50" fmla="*/ 43 w 170"/>
              <a:gd name="T51" fmla="*/ 85 h 241"/>
              <a:gd name="T52" fmla="*/ 14 w 170"/>
              <a:gd name="T53" fmla="*/ 85 h 241"/>
              <a:gd name="T54" fmla="*/ 14 w 170"/>
              <a:gd name="T55" fmla="*/ 106 h 241"/>
              <a:gd name="T56" fmla="*/ 22 w 170"/>
              <a:gd name="T57" fmla="*/ 135 h 241"/>
              <a:gd name="T58" fmla="*/ 14 w 170"/>
              <a:gd name="T59" fmla="*/ 135 h 241"/>
              <a:gd name="T60" fmla="*/ 22 w 170"/>
              <a:gd name="T61" fmla="*/ 156 h 241"/>
              <a:gd name="T62" fmla="*/ 14 w 170"/>
              <a:gd name="T63" fmla="*/ 156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0"/>
              <a:gd name="T97" fmla="*/ 0 h 241"/>
              <a:gd name="T98" fmla="*/ 170 w 17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0" h="241">
                <a:moveTo>
                  <a:pt x="14" y="156"/>
                </a:moveTo>
                <a:lnTo>
                  <a:pt x="0" y="170"/>
                </a:lnTo>
                <a:lnTo>
                  <a:pt x="22" y="220"/>
                </a:lnTo>
                <a:lnTo>
                  <a:pt x="36" y="241"/>
                </a:lnTo>
                <a:lnTo>
                  <a:pt x="43" y="241"/>
                </a:lnTo>
                <a:lnTo>
                  <a:pt x="50" y="220"/>
                </a:lnTo>
                <a:lnTo>
                  <a:pt x="78" y="220"/>
                </a:lnTo>
                <a:lnTo>
                  <a:pt x="85" y="177"/>
                </a:lnTo>
                <a:lnTo>
                  <a:pt x="107" y="170"/>
                </a:lnTo>
                <a:lnTo>
                  <a:pt x="99" y="170"/>
                </a:lnTo>
                <a:lnTo>
                  <a:pt x="107" y="156"/>
                </a:lnTo>
                <a:lnTo>
                  <a:pt x="85" y="135"/>
                </a:lnTo>
                <a:lnTo>
                  <a:pt x="85" y="113"/>
                </a:lnTo>
                <a:lnTo>
                  <a:pt x="142" y="71"/>
                </a:lnTo>
                <a:lnTo>
                  <a:pt x="149" y="50"/>
                </a:lnTo>
                <a:lnTo>
                  <a:pt x="170" y="50"/>
                </a:lnTo>
                <a:lnTo>
                  <a:pt x="163" y="7"/>
                </a:lnTo>
                <a:lnTo>
                  <a:pt x="121" y="0"/>
                </a:lnTo>
                <a:lnTo>
                  <a:pt x="121" y="7"/>
                </a:lnTo>
                <a:lnTo>
                  <a:pt x="99" y="0"/>
                </a:lnTo>
                <a:lnTo>
                  <a:pt x="85" y="7"/>
                </a:lnTo>
                <a:lnTo>
                  <a:pt x="78" y="7"/>
                </a:lnTo>
                <a:lnTo>
                  <a:pt x="64" y="28"/>
                </a:lnTo>
                <a:lnTo>
                  <a:pt x="43" y="42"/>
                </a:lnTo>
                <a:lnTo>
                  <a:pt x="36" y="71"/>
                </a:lnTo>
                <a:lnTo>
                  <a:pt x="43" y="85"/>
                </a:lnTo>
                <a:lnTo>
                  <a:pt x="14" y="85"/>
                </a:lnTo>
                <a:lnTo>
                  <a:pt x="14" y="106"/>
                </a:lnTo>
                <a:lnTo>
                  <a:pt x="22" y="135"/>
                </a:lnTo>
                <a:lnTo>
                  <a:pt x="14" y="135"/>
                </a:lnTo>
                <a:lnTo>
                  <a:pt x="22" y="156"/>
                </a:lnTo>
                <a:lnTo>
                  <a:pt x="14" y="156"/>
                </a:lnTo>
                <a:close/>
              </a:path>
            </a:pathLst>
          </a:custGeom>
          <a:solidFill>
            <a:srgbClr val="7AC142"/>
          </a:solidFill>
          <a:ln w="6350" cmpd="sng">
            <a:solidFill>
              <a:schemeClr val="tx2"/>
            </a:solidFill>
            <a:round/>
            <a:headEnd/>
            <a:tailEnd/>
          </a:ln>
        </p:spPr>
        <p:txBody>
          <a:bodyPr/>
          <a:lstStyle/>
          <a:p>
            <a:endParaRPr lang="en-US"/>
          </a:p>
        </p:txBody>
      </p:sp>
      <p:sp>
        <p:nvSpPr>
          <p:cNvPr id="240" name="Freeform 238"/>
          <p:cNvSpPr>
            <a:spLocks/>
          </p:cNvSpPr>
          <p:nvPr/>
        </p:nvSpPr>
        <p:spPr bwMode="auto">
          <a:xfrm>
            <a:off x="4417968" y="1972252"/>
            <a:ext cx="205354" cy="266975"/>
          </a:xfrm>
          <a:custGeom>
            <a:avLst/>
            <a:gdLst>
              <a:gd name="T0" fmla="*/ 14 w 170"/>
              <a:gd name="T1" fmla="*/ 156 h 241"/>
              <a:gd name="T2" fmla="*/ 0 w 170"/>
              <a:gd name="T3" fmla="*/ 170 h 241"/>
              <a:gd name="T4" fmla="*/ 22 w 170"/>
              <a:gd name="T5" fmla="*/ 220 h 241"/>
              <a:gd name="T6" fmla="*/ 36 w 170"/>
              <a:gd name="T7" fmla="*/ 241 h 241"/>
              <a:gd name="T8" fmla="*/ 43 w 170"/>
              <a:gd name="T9" fmla="*/ 241 h 241"/>
              <a:gd name="T10" fmla="*/ 50 w 170"/>
              <a:gd name="T11" fmla="*/ 220 h 241"/>
              <a:gd name="T12" fmla="*/ 78 w 170"/>
              <a:gd name="T13" fmla="*/ 220 h 241"/>
              <a:gd name="T14" fmla="*/ 85 w 170"/>
              <a:gd name="T15" fmla="*/ 177 h 241"/>
              <a:gd name="T16" fmla="*/ 107 w 170"/>
              <a:gd name="T17" fmla="*/ 170 h 241"/>
              <a:gd name="T18" fmla="*/ 99 w 170"/>
              <a:gd name="T19" fmla="*/ 170 h 241"/>
              <a:gd name="T20" fmla="*/ 107 w 170"/>
              <a:gd name="T21" fmla="*/ 156 h 241"/>
              <a:gd name="T22" fmla="*/ 85 w 170"/>
              <a:gd name="T23" fmla="*/ 135 h 241"/>
              <a:gd name="T24" fmla="*/ 85 w 170"/>
              <a:gd name="T25" fmla="*/ 113 h 241"/>
              <a:gd name="T26" fmla="*/ 142 w 170"/>
              <a:gd name="T27" fmla="*/ 71 h 241"/>
              <a:gd name="T28" fmla="*/ 149 w 170"/>
              <a:gd name="T29" fmla="*/ 50 h 241"/>
              <a:gd name="T30" fmla="*/ 170 w 170"/>
              <a:gd name="T31" fmla="*/ 50 h 241"/>
              <a:gd name="T32" fmla="*/ 163 w 170"/>
              <a:gd name="T33" fmla="*/ 7 h 241"/>
              <a:gd name="T34" fmla="*/ 121 w 170"/>
              <a:gd name="T35" fmla="*/ 0 h 241"/>
              <a:gd name="T36" fmla="*/ 121 w 170"/>
              <a:gd name="T37" fmla="*/ 7 h 241"/>
              <a:gd name="T38" fmla="*/ 99 w 170"/>
              <a:gd name="T39" fmla="*/ 0 h 241"/>
              <a:gd name="T40" fmla="*/ 85 w 170"/>
              <a:gd name="T41" fmla="*/ 7 h 241"/>
              <a:gd name="T42" fmla="*/ 78 w 170"/>
              <a:gd name="T43" fmla="*/ 7 h 241"/>
              <a:gd name="T44" fmla="*/ 64 w 170"/>
              <a:gd name="T45" fmla="*/ 28 h 241"/>
              <a:gd name="T46" fmla="*/ 43 w 170"/>
              <a:gd name="T47" fmla="*/ 42 h 241"/>
              <a:gd name="T48" fmla="*/ 36 w 170"/>
              <a:gd name="T49" fmla="*/ 71 h 241"/>
              <a:gd name="T50" fmla="*/ 43 w 170"/>
              <a:gd name="T51" fmla="*/ 85 h 241"/>
              <a:gd name="T52" fmla="*/ 14 w 170"/>
              <a:gd name="T53" fmla="*/ 85 h 241"/>
              <a:gd name="T54" fmla="*/ 14 w 170"/>
              <a:gd name="T55" fmla="*/ 106 h 241"/>
              <a:gd name="T56" fmla="*/ 22 w 170"/>
              <a:gd name="T57" fmla="*/ 135 h 241"/>
              <a:gd name="T58" fmla="*/ 14 w 170"/>
              <a:gd name="T59" fmla="*/ 135 h 241"/>
              <a:gd name="T60" fmla="*/ 22 w 170"/>
              <a:gd name="T61" fmla="*/ 156 h 241"/>
              <a:gd name="T62" fmla="*/ 14 w 170"/>
              <a:gd name="T63" fmla="*/ 156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0"/>
              <a:gd name="T97" fmla="*/ 0 h 241"/>
              <a:gd name="T98" fmla="*/ 170 w 17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0" h="241">
                <a:moveTo>
                  <a:pt x="14" y="156"/>
                </a:moveTo>
                <a:lnTo>
                  <a:pt x="0" y="170"/>
                </a:lnTo>
                <a:lnTo>
                  <a:pt x="22" y="220"/>
                </a:lnTo>
                <a:lnTo>
                  <a:pt x="36" y="241"/>
                </a:lnTo>
                <a:lnTo>
                  <a:pt x="43" y="241"/>
                </a:lnTo>
                <a:lnTo>
                  <a:pt x="50" y="220"/>
                </a:lnTo>
                <a:lnTo>
                  <a:pt x="78" y="220"/>
                </a:lnTo>
                <a:lnTo>
                  <a:pt x="85" y="177"/>
                </a:lnTo>
                <a:lnTo>
                  <a:pt x="107" y="170"/>
                </a:lnTo>
                <a:lnTo>
                  <a:pt x="99" y="170"/>
                </a:lnTo>
                <a:lnTo>
                  <a:pt x="107" y="156"/>
                </a:lnTo>
                <a:lnTo>
                  <a:pt x="85" y="135"/>
                </a:lnTo>
                <a:lnTo>
                  <a:pt x="85" y="113"/>
                </a:lnTo>
                <a:lnTo>
                  <a:pt x="142" y="71"/>
                </a:lnTo>
                <a:lnTo>
                  <a:pt x="149" y="50"/>
                </a:lnTo>
                <a:lnTo>
                  <a:pt x="170" y="50"/>
                </a:lnTo>
                <a:lnTo>
                  <a:pt x="163" y="7"/>
                </a:lnTo>
                <a:lnTo>
                  <a:pt x="121" y="0"/>
                </a:lnTo>
                <a:lnTo>
                  <a:pt x="121" y="7"/>
                </a:lnTo>
                <a:lnTo>
                  <a:pt x="99" y="0"/>
                </a:lnTo>
                <a:lnTo>
                  <a:pt x="85" y="7"/>
                </a:lnTo>
                <a:lnTo>
                  <a:pt x="78" y="7"/>
                </a:lnTo>
                <a:lnTo>
                  <a:pt x="64" y="28"/>
                </a:lnTo>
                <a:lnTo>
                  <a:pt x="43" y="42"/>
                </a:lnTo>
                <a:lnTo>
                  <a:pt x="36" y="71"/>
                </a:lnTo>
                <a:lnTo>
                  <a:pt x="43" y="85"/>
                </a:lnTo>
                <a:lnTo>
                  <a:pt x="14" y="85"/>
                </a:lnTo>
                <a:lnTo>
                  <a:pt x="14" y="106"/>
                </a:lnTo>
                <a:lnTo>
                  <a:pt x="22" y="135"/>
                </a:lnTo>
                <a:lnTo>
                  <a:pt x="14" y="135"/>
                </a:lnTo>
                <a:lnTo>
                  <a:pt x="22" y="156"/>
                </a:lnTo>
                <a:lnTo>
                  <a:pt x="14" y="156"/>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1" name="Freeform 239"/>
          <p:cNvSpPr>
            <a:spLocks/>
          </p:cNvSpPr>
          <p:nvPr/>
        </p:nvSpPr>
        <p:spPr bwMode="auto">
          <a:xfrm>
            <a:off x="4564132" y="1948989"/>
            <a:ext cx="188442" cy="196077"/>
          </a:xfrm>
          <a:custGeom>
            <a:avLst/>
            <a:gdLst>
              <a:gd name="T0" fmla="*/ 113 w 156"/>
              <a:gd name="T1" fmla="*/ 21 h 177"/>
              <a:gd name="T2" fmla="*/ 113 w 156"/>
              <a:gd name="T3" fmla="*/ 7 h 177"/>
              <a:gd name="T4" fmla="*/ 92 w 156"/>
              <a:gd name="T5" fmla="*/ 0 h 177"/>
              <a:gd name="T6" fmla="*/ 71 w 156"/>
              <a:gd name="T7" fmla="*/ 0 h 177"/>
              <a:gd name="T8" fmla="*/ 71 w 156"/>
              <a:gd name="T9" fmla="*/ 21 h 177"/>
              <a:gd name="T10" fmla="*/ 64 w 156"/>
              <a:gd name="T11" fmla="*/ 21 h 177"/>
              <a:gd name="T12" fmla="*/ 28 w 156"/>
              <a:gd name="T13" fmla="*/ 21 h 177"/>
              <a:gd name="T14" fmla="*/ 7 w 156"/>
              <a:gd name="T15" fmla="*/ 7 h 177"/>
              <a:gd name="T16" fmla="*/ 0 w 156"/>
              <a:gd name="T17" fmla="*/ 21 h 177"/>
              <a:gd name="T18" fmla="*/ 42 w 156"/>
              <a:gd name="T19" fmla="*/ 28 h 177"/>
              <a:gd name="T20" fmla="*/ 49 w 156"/>
              <a:gd name="T21" fmla="*/ 71 h 177"/>
              <a:gd name="T22" fmla="*/ 64 w 156"/>
              <a:gd name="T23" fmla="*/ 71 h 177"/>
              <a:gd name="T24" fmla="*/ 71 w 156"/>
              <a:gd name="T25" fmla="*/ 71 h 177"/>
              <a:gd name="T26" fmla="*/ 71 w 156"/>
              <a:gd name="T27" fmla="*/ 78 h 177"/>
              <a:gd name="T28" fmla="*/ 28 w 156"/>
              <a:gd name="T29" fmla="*/ 127 h 177"/>
              <a:gd name="T30" fmla="*/ 21 w 156"/>
              <a:gd name="T31" fmla="*/ 127 h 177"/>
              <a:gd name="T32" fmla="*/ 28 w 156"/>
              <a:gd name="T33" fmla="*/ 148 h 177"/>
              <a:gd name="T34" fmla="*/ 28 w 156"/>
              <a:gd name="T35" fmla="*/ 163 h 177"/>
              <a:gd name="T36" fmla="*/ 64 w 156"/>
              <a:gd name="T37" fmla="*/ 177 h 177"/>
              <a:gd name="T38" fmla="*/ 113 w 156"/>
              <a:gd name="T39" fmla="*/ 163 h 177"/>
              <a:gd name="T40" fmla="*/ 156 w 156"/>
              <a:gd name="T41" fmla="*/ 127 h 177"/>
              <a:gd name="T42" fmla="*/ 149 w 156"/>
              <a:gd name="T43" fmla="*/ 99 h 177"/>
              <a:gd name="T44" fmla="*/ 149 w 156"/>
              <a:gd name="T45" fmla="*/ 92 h 177"/>
              <a:gd name="T46" fmla="*/ 134 w 156"/>
              <a:gd name="T47" fmla="*/ 78 h 177"/>
              <a:gd name="T48" fmla="*/ 134 w 156"/>
              <a:gd name="T49" fmla="*/ 71 h 177"/>
              <a:gd name="T50" fmla="*/ 127 w 156"/>
              <a:gd name="T51" fmla="*/ 49 h 177"/>
              <a:gd name="T52" fmla="*/ 127 w 156"/>
              <a:gd name="T53" fmla="*/ 35 h 177"/>
              <a:gd name="T54" fmla="*/ 106 w 156"/>
              <a:gd name="T55" fmla="*/ 28 h 177"/>
              <a:gd name="T56" fmla="*/ 106 w 156"/>
              <a:gd name="T57" fmla="*/ 21 h 177"/>
              <a:gd name="T58" fmla="*/ 113 w 156"/>
              <a:gd name="T59" fmla="*/ 21 h 1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6"/>
              <a:gd name="T91" fmla="*/ 0 h 177"/>
              <a:gd name="T92" fmla="*/ 156 w 156"/>
              <a:gd name="T93" fmla="*/ 177 h 1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6" h="177">
                <a:moveTo>
                  <a:pt x="113" y="21"/>
                </a:moveTo>
                <a:lnTo>
                  <a:pt x="113" y="7"/>
                </a:lnTo>
                <a:lnTo>
                  <a:pt x="92" y="0"/>
                </a:lnTo>
                <a:lnTo>
                  <a:pt x="71" y="0"/>
                </a:lnTo>
                <a:lnTo>
                  <a:pt x="71" y="21"/>
                </a:lnTo>
                <a:lnTo>
                  <a:pt x="64" y="21"/>
                </a:lnTo>
                <a:lnTo>
                  <a:pt x="28" y="21"/>
                </a:lnTo>
                <a:lnTo>
                  <a:pt x="7" y="7"/>
                </a:lnTo>
                <a:lnTo>
                  <a:pt x="0" y="21"/>
                </a:lnTo>
                <a:lnTo>
                  <a:pt x="42" y="28"/>
                </a:lnTo>
                <a:lnTo>
                  <a:pt x="49" y="71"/>
                </a:lnTo>
                <a:lnTo>
                  <a:pt x="64" y="71"/>
                </a:lnTo>
                <a:lnTo>
                  <a:pt x="71" y="71"/>
                </a:lnTo>
                <a:lnTo>
                  <a:pt x="71" y="78"/>
                </a:lnTo>
                <a:lnTo>
                  <a:pt x="28" y="127"/>
                </a:lnTo>
                <a:lnTo>
                  <a:pt x="21" y="127"/>
                </a:lnTo>
                <a:lnTo>
                  <a:pt x="28" y="148"/>
                </a:lnTo>
                <a:lnTo>
                  <a:pt x="28" y="163"/>
                </a:lnTo>
                <a:lnTo>
                  <a:pt x="64" y="177"/>
                </a:lnTo>
                <a:lnTo>
                  <a:pt x="113" y="163"/>
                </a:lnTo>
                <a:lnTo>
                  <a:pt x="156" y="127"/>
                </a:lnTo>
                <a:lnTo>
                  <a:pt x="149" y="99"/>
                </a:lnTo>
                <a:lnTo>
                  <a:pt x="149" y="92"/>
                </a:lnTo>
                <a:lnTo>
                  <a:pt x="134" y="78"/>
                </a:lnTo>
                <a:lnTo>
                  <a:pt x="134" y="71"/>
                </a:lnTo>
                <a:lnTo>
                  <a:pt x="127" y="49"/>
                </a:lnTo>
                <a:lnTo>
                  <a:pt x="127" y="35"/>
                </a:lnTo>
                <a:lnTo>
                  <a:pt x="106" y="28"/>
                </a:lnTo>
                <a:lnTo>
                  <a:pt x="106" y="21"/>
                </a:lnTo>
                <a:lnTo>
                  <a:pt x="113" y="21"/>
                </a:lnTo>
                <a:close/>
              </a:path>
            </a:pathLst>
          </a:custGeom>
          <a:solidFill>
            <a:srgbClr val="7AC142"/>
          </a:solidFill>
          <a:ln w="6350" cmpd="sng">
            <a:solidFill>
              <a:schemeClr val="tx2"/>
            </a:solidFill>
            <a:round/>
            <a:headEnd/>
            <a:tailEnd/>
          </a:ln>
        </p:spPr>
        <p:txBody>
          <a:bodyPr/>
          <a:lstStyle/>
          <a:p>
            <a:endParaRPr lang="en-US"/>
          </a:p>
        </p:txBody>
      </p:sp>
      <p:sp>
        <p:nvSpPr>
          <p:cNvPr id="242" name="Freeform 240"/>
          <p:cNvSpPr>
            <a:spLocks/>
          </p:cNvSpPr>
          <p:nvPr/>
        </p:nvSpPr>
        <p:spPr bwMode="auto">
          <a:xfrm>
            <a:off x="4564132" y="1948989"/>
            <a:ext cx="188442" cy="196077"/>
          </a:xfrm>
          <a:custGeom>
            <a:avLst/>
            <a:gdLst>
              <a:gd name="T0" fmla="*/ 113 w 156"/>
              <a:gd name="T1" fmla="*/ 21 h 177"/>
              <a:gd name="T2" fmla="*/ 113 w 156"/>
              <a:gd name="T3" fmla="*/ 7 h 177"/>
              <a:gd name="T4" fmla="*/ 92 w 156"/>
              <a:gd name="T5" fmla="*/ 0 h 177"/>
              <a:gd name="T6" fmla="*/ 71 w 156"/>
              <a:gd name="T7" fmla="*/ 0 h 177"/>
              <a:gd name="T8" fmla="*/ 71 w 156"/>
              <a:gd name="T9" fmla="*/ 21 h 177"/>
              <a:gd name="T10" fmla="*/ 64 w 156"/>
              <a:gd name="T11" fmla="*/ 21 h 177"/>
              <a:gd name="T12" fmla="*/ 28 w 156"/>
              <a:gd name="T13" fmla="*/ 21 h 177"/>
              <a:gd name="T14" fmla="*/ 7 w 156"/>
              <a:gd name="T15" fmla="*/ 7 h 177"/>
              <a:gd name="T16" fmla="*/ 0 w 156"/>
              <a:gd name="T17" fmla="*/ 21 h 177"/>
              <a:gd name="T18" fmla="*/ 42 w 156"/>
              <a:gd name="T19" fmla="*/ 28 h 177"/>
              <a:gd name="T20" fmla="*/ 49 w 156"/>
              <a:gd name="T21" fmla="*/ 71 h 177"/>
              <a:gd name="T22" fmla="*/ 64 w 156"/>
              <a:gd name="T23" fmla="*/ 71 h 177"/>
              <a:gd name="T24" fmla="*/ 71 w 156"/>
              <a:gd name="T25" fmla="*/ 71 h 177"/>
              <a:gd name="T26" fmla="*/ 71 w 156"/>
              <a:gd name="T27" fmla="*/ 78 h 177"/>
              <a:gd name="T28" fmla="*/ 28 w 156"/>
              <a:gd name="T29" fmla="*/ 127 h 177"/>
              <a:gd name="T30" fmla="*/ 21 w 156"/>
              <a:gd name="T31" fmla="*/ 127 h 177"/>
              <a:gd name="T32" fmla="*/ 28 w 156"/>
              <a:gd name="T33" fmla="*/ 148 h 177"/>
              <a:gd name="T34" fmla="*/ 28 w 156"/>
              <a:gd name="T35" fmla="*/ 163 h 177"/>
              <a:gd name="T36" fmla="*/ 64 w 156"/>
              <a:gd name="T37" fmla="*/ 177 h 177"/>
              <a:gd name="T38" fmla="*/ 113 w 156"/>
              <a:gd name="T39" fmla="*/ 163 h 177"/>
              <a:gd name="T40" fmla="*/ 156 w 156"/>
              <a:gd name="T41" fmla="*/ 127 h 177"/>
              <a:gd name="T42" fmla="*/ 149 w 156"/>
              <a:gd name="T43" fmla="*/ 99 h 177"/>
              <a:gd name="T44" fmla="*/ 149 w 156"/>
              <a:gd name="T45" fmla="*/ 92 h 177"/>
              <a:gd name="T46" fmla="*/ 134 w 156"/>
              <a:gd name="T47" fmla="*/ 78 h 177"/>
              <a:gd name="T48" fmla="*/ 134 w 156"/>
              <a:gd name="T49" fmla="*/ 71 h 177"/>
              <a:gd name="T50" fmla="*/ 127 w 156"/>
              <a:gd name="T51" fmla="*/ 49 h 177"/>
              <a:gd name="T52" fmla="*/ 127 w 156"/>
              <a:gd name="T53" fmla="*/ 35 h 177"/>
              <a:gd name="T54" fmla="*/ 106 w 156"/>
              <a:gd name="T55" fmla="*/ 28 h 177"/>
              <a:gd name="T56" fmla="*/ 106 w 156"/>
              <a:gd name="T57" fmla="*/ 21 h 177"/>
              <a:gd name="T58" fmla="*/ 113 w 156"/>
              <a:gd name="T59" fmla="*/ 21 h 1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6"/>
              <a:gd name="T91" fmla="*/ 0 h 177"/>
              <a:gd name="T92" fmla="*/ 156 w 156"/>
              <a:gd name="T93" fmla="*/ 177 h 1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6" h="177">
                <a:moveTo>
                  <a:pt x="113" y="21"/>
                </a:moveTo>
                <a:lnTo>
                  <a:pt x="113" y="7"/>
                </a:lnTo>
                <a:lnTo>
                  <a:pt x="92" y="0"/>
                </a:lnTo>
                <a:lnTo>
                  <a:pt x="71" y="0"/>
                </a:lnTo>
                <a:lnTo>
                  <a:pt x="71" y="21"/>
                </a:lnTo>
                <a:lnTo>
                  <a:pt x="64" y="21"/>
                </a:lnTo>
                <a:lnTo>
                  <a:pt x="28" y="21"/>
                </a:lnTo>
                <a:lnTo>
                  <a:pt x="7" y="7"/>
                </a:lnTo>
                <a:lnTo>
                  <a:pt x="0" y="21"/>
                </a:lnTo>
                <a:lnTo>
                  <a:pt x="42" y="28"/>
                </a:lnTo>
                <a:lnTo>
                  <a:pt x="49" y="71"/>
                </a:lnTo>
                <a:lnTo>
                  <a:pt x="64" y="71"/>
                </a:lnTo>
                <a:lnTo>
                  <a:pt x="71" y="71"/>
                </a:lnTo>
                <a:lnTo>
                  <a:pt x="71" y="78"/>
                </a:lnTo>
                <a:lnTo>
                  <a:pt x="28" y="127"/>
                </a:lnTo>
                <a:lnTo>
                  <a:pt x="21" y="127"/>
                </a:lnTo>
                <a:lnTo>
                  <a:pt x="28" y="148"/>
                </a:lnTo>
                <a:lnTo>
                  <a:pt x="28" y="163"/>
                </a:lnTo>
                <a:lnTo>
                  <a:pt x="64" y="177"/>
                </a:lnTo>
                <a:lnTo>
                  <a:pt x="113" y="163"/>
                </a:lnTo>
                <a:lnTo>
                  <a:pt x="156" y="127"/>
                </a:lnTo>
                <a:lnTo>
                  <a:pt x="149" y="99"/>
                </a:lnTo>
                <a:lnTo>
                  <a:pt x="149" y="92"/>
                </a:lnTo>
                <a:lnTo>
                  <a:pt x="134" y="78"/>
                </a:lnTo>
                <a:lnTo>
                  <a:pt x="134" y="71"/>
                </a:lnTo>
                <a:lnTo>
                  <a:pt x="127" y="49"/>
                </a:lnTo>
                <a:lnTo>
                  <a:pt x="127" y="35"/>
                </a:lnTo>
                <a:lnTo>
                  <a:pt x="106" y="28"/>
                </a:lnTo>
                <a:lnTo>
                  <a:pt x="106" y="21"/>
                </a:lnTo>
                <a:lnTo>
                  <a:pt x="113"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3" name="Freeform 241"/>
          <p:cNvSpPr>
            <a:spLocks/>
          </p:cNvSpPr>
          <p:nvPr/>
        </p:nvSpPr>
        <p:spPr bwMode="auto">
          <a:xfrm>
            <a:off x="2029822" y="1878092"/>
            <a:ext cx="1369832" cy="651374"/>
          </a:xfrm>
          <a:custGeom>
            <a:avLst/>
            <a:gdLst>
              <a:gd name="T0" fmla="*/ 900 w 1134"/>
              <a:gd name="T1" fmla="*/ 482 h 588"/>
              <a:gd name="T2" fmla="*/ 829 w 1134"/>
              <a:gd name="T3" fmla="*/ 524 h 588"/>
              <a:gd name="T4" fmla="*/ 730 w 1134"/>
              <a:gd name="T5" fmla="*/ 545 h 588"/>
              <a:gd name="T6" fmla="*/ 688 w 1134"/>
              <a:gd name="T7" fmla="*/ 552 h 588"/>
              <a:gd name="T8" fmla="*/ 610 w 1134"/>
              <a:gd name="T9" fmla="*/ 588 h 588"/>
              <a:gd name="T10" fmla="*/ 666 w 1134"/>
              <a:gd name="T11" fmla="*/ 510 h 588"/>
              <a:gd name="T12" fmla="*/ 688 w 1134"/>
              <a:gd name="T13" fmla="*/ 503 h 588"/>
              <a:gd name="T14" fmla="*/ 624 w 1134"/>
              <a:gd name="T15" fmla="*/ 460 h 588"/>
              <a:gd name="T16" fmla="*/ 560 w 1134"/>
              <a:gd name="T17" fmla="*/ 460 h 588"/>
              <a:gd name="T18" fmla="*/ 496 w 1134"/>
              <a:gd name="T19" fmla="*/ 439 h 588"/>
              <a:gd name="T20" fmla="*/ 36 w 1134"/>
              <a:gd name="T21" fmla="*/ 418 h 588"/>
              <a:gd name="T22" fmla="*/ 14 w 1134"/>
              <a:gd name="T23" fmla="*/ 375 h 588"/>
              <a:gd name="T24" fmla="*/ 57 w 1134"/>
              <a:gd name="T25" fmla="*/ 319 h 588"/>
              <a:gd name="T26" fmla="*/ 57 w 1134"/>
              <a:gd name="T27" fmla="*/ 241 h 588"/>
              <a:gd name="T28" fmla="*/ 14 w 1134"/>
              <a:gd name="T29" fmla="*/ 227 h 588"/>
              <a:gd name="T30" fmla="*/ 241 w 1134"/>
              <a:gd name="T31" fmla="*/ 85 h 588"/>
              <a:gd name="T32" fmla="*/ 347 w 1134"/>
              <a:gd name="T33" fmla="*/ 64 h 588"/>
              <a:gd name="T34" fmla="*/ 383 w 1134"/>
              <a:gd name="T35" fmla="*/ 71 h 588"/>
              <a:gd name="T36" fmla="*/ 454 w 1134"/>
              <a:gd name="T37" fmla="*/ 64 h 588"/>
              <a:gd name="T38" fmla="*/ 518 w 1134"/>
              <a:gd name="T39" fmla="*/ 92 h 588"/>
              <a:gd name="T40" fmla="*/ 560 w 1134"/>
              <a:gd name="T41" fmla="*/ 92 h 588"/>
              <a:gd name="T42" fmla="*/ 581 w 1134"/>
              <a:gd name="T43" fmla="*/ 92 h 588"/>
              <a:gd name="T44" fmla="*/ 666 w 1134"/>
              <a:gd name="T45" fmla="*/ 99 h 588"/>
              <a:gd name="T46" fmla="*/ 709 w 1134"/>
              <a:gd name="T47" fmla="*/ 85 h 588"/>
              <a:gd name="T48" fmla="*/ 758 w 1134"/>
              <a:gd name="T49" fmla="*/ 85 h 588"/>
              <a:gd name="T50" fmla="*/ 737 w 1134"/>
              <a:gd name="T51" fmla="*/ 99 h 588"/>
              <a:gd name="T52" fmla="*/ 773 w 1134"/>
              <a:gd name="T53" fmla="*/ 64 h 588"/>
              <a:gd name="T54" fmla="*/ 843 w 1134"/>
              <a:gd name="T55" fmla="*/ 14 h 588"/>
              <a:gd name="T56" fmla="*/ 865 w 1134"/>
              <a:gd name="T57" fmla="*/ 21 h 588"/>
              <a:gd name="T58" fmla="*/ 829 w 1134"/>
              <a:gd name="T59" fmla="*/ 28 h 588"/>
              <a:gd name="T60" fmla="*/ 829 w 1134"/>
              <a:gd name="T61" fmla="*/ 71 h 588"/>
              <a:gd name="T62" fmla="*/ 858 w 1134"/>
              <a:gd name="T63" fmla="*/ 85 h 588"/>
              <a:gd name="T64" fmla="*/ 893 w 1134"/>
              <a:gd name="T65" fmla="*/ 92 h 588"/>
              <a:gd name="T66" fmla="*/ 957 w 1134"/>
              <a:gd name="T67" fmla="*/ 71 h 588"/>
              <a:gd name="T68" fmla="*/ 921 w 1134"/>
              <a:gd name="T69" fmla="*/ 113 h 588"/>
              <a:gd name="T70" fmla="*/ 843 w 1134"/>
              <a:gd name="T71" fmla="*/ 127 h 588"/>
              <a:gd name="T72" fmla="*/ 758 w 1134"/>
              <a:gd name="T73" fmla="*/ 170 h 588"/>
              <a:gd name="T74" fmla="*/ 702 w 1134"/>
              <a:gd name="T75" fmla="*/ 198 h 588"/>
              <a:gd name="T76" fmla="*/ 624 w 1134"/>
              <a:gd name="T77" fmla="*/ 262 h 588"/>
              <a:gd name="T78" fmla="*/ 652 w 1134"/>
              <a:gd name="T79" fmla="*/ 290 h 588"/>
              <a:gd name="T80" fmla="*/ 730 w 1134"/>
              <a:gd name="T81" fmla="*/ 368 h 588"/>
              <a:gd name="T82" fmla="*/ 794 w 1134"/>
              <a:gd name="T83" fmla="*/ 340 h 588"/>
              <a:gd name="T84" fmla="*/ 858 w 1134"/>
              <a:gd name="T85" fmla="*/ 262 h 588"/>
              <a:gd name="T86" fmla="*/ 900 w 1134"/>
              <a:gd name="T87" fmla="*/ 198 h 588"/>
              <a:gd name="T88" fmla="*/ 985 w 1134"/>
              <a:gd name="T89" fmla="*/ 212 h 588"/>
              <a:gd name="T90" fmla="*/ 992 w 1134"/>
              <a:gd name="T91" fmla="*/ 255 h 588"/>
              <a:gd name="T92" fmla="*/ 1049 w 1134"/>
              <a:gd name="T93" fmla="*/ 241 h 588"/>
              <a:gd name="T94" fmla="*/ 1070 w 1134"/>
              <a:gd name="T95" fmla="*/ 305 h 588"/>
              <a:gd name="T96" fmla="*/ 1099 w 1134"/>
              <a:gd name="T97" fmla="*/ 326 h 588"/>
              <a:gd name="T98" fmla="*/ 1099 w 1134"/>
              <a:gd name="T99" fmla="*/ 347 h 588"/>
              <a:gd name="T100" fmla="*/ 1134 w 1134"/>
              <a:gd name="T101" fmla="*/ 354 h 588"/>
              <a:gd name="T102" fmla="*/ 1049 w 1134"/>
              <a:gd name="T103" fmla="*/ 418 h 588"/>
              <a:gd name="T104" fmla="*/ 929 w 1134"/>
              <a:gd name="T105" fmla="*/ 439 h 588"/>
              <a:gd name="T106" fmla="*/ 843 w 1134"/>
              <a:gd name="T107" fmla="*/ 482 h 588"/>
              <a:gd name="T108" fmla="*/ 971 w 1134"/>
              <a:gd name="T109" fmla="*/ 453 h 588"/>
              <a:gd name="T110" fmla="*/ 957 w 1134"/>
              <a:gd name="T111" fmla="*/ 475 h 588"/>
              <a:gd name="T112" fmla="*/ 992 w 1134"/>
              <a:gd name="T113" fmla="*/ 503 h 588"/>
              <a:gd name="T114" fmla="*/ 1021 w 1134"/>
              <a:gd name="T115" fmla="*/ 503 h 588"/>
              <a:gd name="T116" fmla="*/ 907 w 1134"/>
              <a:gd name="T117" fmla="*/ 552 h 588"/>
              <a:gd name="T118" fmla="*/ 929 w 1134"/>
              <a:gd name="T119" fmla="*/ 510 h 5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34"/>
              <a:gd name="T181" fmla="*/ 0 h 588"/>
              <a:gd name="T182" fmla="*/ 1134 w 1134"/>
              <a:gd name="T183" fmla="*/ 588 h 5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34" h="588">
                <a:moveTo>
                  <a:pt x="900" y="510"/>
                </a:moveTo>
                <a:lnTo>
                  <a:pt x="893" y="510"/>
                </a:lnTo>
                <a:lnTo>
                  <a:pt x="900" y="482"/>
                </a:lnTo>
                <a:lnTo>
                  <a:pt x="879" y="475"/>
                </a:lnTo>
                <a:lnTo>
                  <a:pt x="843" y="510"/>
                </a:lnTo>
                <a:lnTo>
                  <a:pt x="829" y="524"/>
                </a:lnTo>
                <a:lnTo>
                  <a:pt x="773" y="524"/>
                </a:lnTo>
                <a:lnTo>
                  <a:pt x="751" y="531"/>
                </a:lnTo>
                <a:lnTo>
                  <a:pt x="730" y="545"/>
                </a:lnTo>
                <a:lnTo>
                  <a:pt x="688" y="545"/>
                </a:lnTo>
                <a:lnTo>
                  <a:pt x="673" y="552"/>
                </a:lnTo>
                <a:lnTo>
                  <a:pt x="688" y="552"/>
                </a:lnTo>
                <a:lnTo>
                  <a:pt x="702" y="567"/>
                </a:lnTo>
                <a:lnTo>
                  <a:pt x="645" y="567"/>
                </a:lnTo>
                <a:lnTo>
                  <a:pt x="610" y="588"/>
                </a:lnTo>
                <a:lnTo>
                  <a:pt x="631" y="552"/>
                </a:lnTo>
                <a:lnTo>
                  <a:pt x="645" y="552"/>
                </a:lnTo>
                <a:lnTo>
                  <a:pt x="666" y="510"/>
                </a:lnTo>
                <a:lnTo>
                  <a:pt x="688" y="531"/>
                </a:lnTo>
                <a:lnTo>
                  <a:pt x="702" y="524"/>
                </a:lnTo>
                <a:lnTo>
                  <a:pt x="688" y="503"/>
                </a:lnTo>
                <a:lnTo>
                  <a:pt x="631" y="496"/>
                </a:lnTo>
                <a:lnTo>
                  <a:pt x="645" y="460"/>
                </a:lnTo>
                <a:lnTo>
                  <a:pt x="624" y="460"/>
                </a:lnTo>
                <a:lnTo>
                  <a:pt x="624" y="453"/>
                </a:lnTo>
                <a:lnTo>
                  <a:pt x="603" y="439"/>
                </a:lnTo>
                <a:lnTo>
                  <a:pt x="560" y="460"/>
                </a:lnTo>
                <a:lnTo>
                  <a:pt x="574" y="460"/>
                </a:lnTo>
                <a:lnTo>
                  <a:pt x="503" y="453"/>
                </a:lnTo>
                <a:lnTo>
                  <a:pt x="496" y="439"/>
                </a:lnTo>
                <a:lnTo>
                  <a:pt x="482" y="439"/>
                </a:lnTo>
                <a:lnTo>
                  <a:pt x="57" y="439"/>
                </a:lnTo>
                <a:lnTo>
                  <a:pt x="36" y="418"/>
                </a:lnTo>
                <a:lnTo>
                  <a:pt x="14" y="397"/>
                </a:lnTo>
                <a:lnTo>
                  <a:pt x="29" y="375"/>
                </a:lnTo>
                <a:lnTo>
                  <a:pt x="14" y="375"/>
                </a:lnTo>
                <a:lnTo>
                  <a:pt x="14" y="347"/>
                </a:lnTo>
                <a:lnTo>
                  <a:pt x="50" y="340"/>
                </a:lnTo>
                <a:lnTo>
                  <a:pt x="57" y="319"/>
                </a:lnTo>
                <a:lnTo>
                  <a:pt x="50" y="305"/>
                </a:lnTo>
                <a:lnTo>
                  <a:pt x="57" y="262"/>
                </a:lnTo>
                <a:lnTo>
                  <a:pt x="57" y="241"/>
                </a:lnTo>
                <a:lnTo>
                  <a:pt x="14" y="255"/>
                </a:lnTo>
                <a:lnTo>
                  <a:pt x="7" y="241"/>
                </a:lnTo>
                <a:lnTo>
                  <a:pt x="14" y="227"/>
                </a:lnTo>
                <a:lnTo>
                  <a:pt x="0" y="227"/>
                </a:lnTo>
                <a:lnTo>
                  <a:pt x="199" y="71"/>
                </a:lnTo>
                <a:lnTo>
                  <a:pt x="241" y="85"/>
                </a:lnTo>
                <a:lnTo>
                  <a:pt x="262" y="71"/>
                </a:lnTo>
                <a:lnTo>
                  <a:pt x="284" y="71"/>
                </a:lnTo>
                <a:lnTo>
                  <a:pt x="347" y="64"/>
                </a:lnTo>
                <a:lnTo>
                  <a:pt x="383" y="57"/>
                </a:lnTo>
                <a:lnTo>
                  <a:pt x="390" y="64"/>
                </a:lnTo>
                <a:lnTo>
                  <a:pt x="383" y="71"/>
                </a:lnTo>
                <a:lnTo>
                  <a:pt x="411" y="71"/>
                </a:lnTo>
                <a:lnTo>
                  <a:pt x="432" y="64"/>
                </a:lnTo>
                <a:lnTo>
                  <a:pt x="454" y="64"/>
                </a:lnTo>
                <a:lnTo>
                  <a:pt x="468" y="71"/>
                </a:lnTo>
                <a:lnTo>
                  <a:pt x="518" y="85"/>
                </a:lnTo>
                <a:lnTo>
                  <a:pt x="518" y="92"/>
                </a:lnTo>
                <a:lnTo>
                  <a:pt x="482" y="99"/>
                </a:lnTo>
                <a:lnTo>
                  <a:pt x="518" y="99"/>
                </a:lnTo>
                <a:lnTo>
                  <a:pt x="560" y="92"/>
                </a:lnTo>
                <a:lnTo>
                  <a:pt x="581" y="99"/>
                </a:lnTo>
                <a:lnTo>
                  <a:pt x="588" y="92"/>
                </a:lnTo>
                <a:lnTo>
                  <a:pt x="581" y="92"/>
                </a:lnTo>
                <a:lnTo>
                  <a:pt x="631" y="85"/>
                </a:lnTo>
                <a:lnTo>
                  <a:pt x="631" y="92"/>
                </a:lnTo>
                <a:lnTo>
                  <a:pt x="666" y="99"/>
                </a:lnTo>
                <a:lnTo>
                  <a:pt x="702" y="99"/>
                </a:lnTo>
                <a:lnTo>
                  <a:pt x="730" y="85"/>
                </a:lnTo>
                <a:lnTo>
                  <a:pt x="709" y="85"/>
                </a:lnTo>
                <a:lnTo>
                  <a:pt x="751" y="64"/>
                </a:lnTo>
                <a:lnTo>
                  <a:pt x="758" y="71"/>
                </a:lnTo>
                <a:lnTo>
                  <a:pt x="758" y="85"/>
                </a:lnTo>
                <a:lnTo>
                  <a:pt x="737" y="92"/>
                </a:lnTo>
                <a:lnTo>
                  <a:pt x="730" y="99"/>
                </a:lnTo>
                <a:lnTo>
                  <a:pt x="737" y="99"/>
                </a:lnTo>
                <a:lnTo>
                  <a:pt x="773" y="85"/>
                </a:lnTo>
                <a:lnTo>
                  <a:pt x="794" y="71"/>
                </a:lnTo>
                <a:lnTo>
                  <a:pt x="773" y="64"/>
                </a:lnTo>
                <a:lnTo>
                  <a:pt x="773" y="57"/>
                </a:lnTo>
                <a:lnTo>
                  <a:pt x="815" y="28"/>
                </a:lnTo>
                <a:lnTo>
                  <a:pt x="843" y="14"/>
                </a:lnTo>
                <a:lnTo>
                  <a:pt x="879" y="0"/>
                </a:lnTo>
                <a:lnTo>
                  <a:pt x="907" y="0"/>
                </a:lnTo>
                <a:lnTo>
                  <a:pt x="865" y="21"/>
                </a:lnTo>
                <a:lnTo>
                  <a:pt x="843" y="21"/>
                </a:lnTo>
                <a:lnTo>
                  <a:pt x="843" y="28"/>
                </a:lnTo>
                <a:lnTo>
                  <a:pt x="829" y="28"/>
                </a:lnTo>
                <a:lnTo>
                  <a:pt x="836" y="64"/>
                </a:lnTo>
                <a:lnTo>
                  <a:pt x="815" y="64"/>
                </a:lnTo>
                <a:lnTo>
                  <a:pt x="829" y="71"/>
                </a:lnTo>
                <a:lnTo>
                  <a:pt x="836" y="85"/>
                </a:lnTo>
                <a:lnTo>
                  <a:pt x="858" y="71"/>
                </a:lnTo>
                <a:lnTo>
                  <a:pt x="858" y="85"/>
                </a:lnTo>
                <a:lnTo>
                  <a:pt x="843" y="99"/>
                </a:lnTo>
                <a:lnTo>
                  <a:pt x="843" y="113"/>
                </a:lnTo>
                <a:lnTo>
                  <a:pt x="893" y="92"/>
                </a:lnTo>
                <a:lnTo>
                  <a:pt x="907" y="64"/>
                </a:lnTo>
                <a:lnTo>
                  <a:pt x="943" y="71"/>
                </a:lnTo>
                <a:lnTo>
                  <a:pt x="957" y="71"/>
                </a:lnTo>
                <a:lnTo>
                  <a:pt x="921" y="99"/>
                </a:lnTo>
                <a:lnTo>
                  <a:pt x="929" y="99"/>
                </a:lnTo>
                <a:lnTo>
                  <a:pt x="921" y="113"/>
                </a:lnTo>
                <a:lnTo>
                  <a:pt x="879" y="127"/>
                </a:lnTo>
                <a:lnTo>
                  <a:pt x="858" y="127"/>
                </a:lnTo>
                <a:lnTo>
                  <a:pt x="843" y="127"/>
                </a:lnTo>
                <a:lnTo>
                  <a:pt x="815" y="149"/>
                </a:lnTo>
                <a:lnTo>
                  <a:pt x="780" y="170"/>
                </a:lnTo>
                <a:lnTo>
                  <a:pt x="758" y="170"/>
                </a:lnTo>
                <a:lnTo>
                  <a:pt x="737" y="191"/>
                </a:lnTo>
                <a:lnTo>
                  <a:pt x="709" y="191"/>
                </a:lnTo>
                <a:lnTo>
                  <a:pt x="702" y="198"/>
                </a:lnTo>
                <a:lnTo>
                  <a:pt x="666" y="220"/>
                </a:lnTo>
                <a:lnTo>
                  <a:pt x="624" y="255"/>
                </a:lnTo>
                <a:lnTo>
                  <a:pt x="624" y="262"/>
                </a:lnTo>
                <a:lnTo>
                  <a:pt x="645" y="262"/>
                </a:lnTo>
                <a:lnTo>
                  <a:pt x="631" y="290"/>
                </a:lnTo>
                <a:lnTo>
                  <a:pt x="652" y="290"/>
                </a:lnTo>
                <a:lnTo>
                  <a:pt x="716" y="326"/>
                </a:lnTo>
                <a:lnTo>
                  <a:pt x="758" y="340"/>
                </a:lnTo>
                <a:lnTo>
                  <a:pt x="730" y="368"/>
                </a:lnTo>
                <a:lnTo>
                  <a:pt x="751" y="397"/>
                </a:lnTo>
                <a:lnTo>
                  <a:pt x="780" y="390"/>
                </a:lnTo>
                <a:lnTo>
                  <a:pt x="794" y="340"/>
                </a:lnTo>
                <a:lnTo>
                  <a:pt x="843" y="319"/>
                </a:lnTo>
                <a:lnTo>
                  <a:pt x="865" y="269"/>
                </a:lnTo>
                <a:lnTo>
                  <a:pt x="858" y="262"/>
                </a:lnTo>
                <a:lnTo>
                  <a:pt x="879" y="241"/>
                </a:lnTo>
                <a:lnTo>
                  <a:pt x="893" y="220"/>
                </a:lnTo>
                <a:lnTo>
                  <a:pt x="900" y="198"/>
                </a:lnTo>
                <a:lnTo>
                  <a:pt x="921" y="191"/>
                </a:lnTo>
                <a:lnTo>
                  <a:pt x="964" y="198"/>
                </a:lnTo>
                <a:lnTo>
                  <a:pt x="985" y="212"/>
                </a:lnTo>
                <a:lnTo>
                  <a:pt x="985" y="220"/>
                </a:lnTo>
                <a:lnTo>
                  <a:pt x="1006" y="220"/>
                </a:lnTo>
                <a:lnTo>
                  <a:pt x="992" y="255"/>
                </a:lnTo>
                <a:lnTo>
                  <a:pt x="1006" y="269"/>
                </a:lnTo>
                <a:lnTo>
                  <a:pt x="1049" y="255"/>
                </a:lnTo>
                <a:lnTo>
                  <a:pt x="1049" y="241"/>
                </a:lnTo>
                <a:lnTo>
                  <a:pt x="1070" y="227"/>
                </a:lnTo>
                <a:lnTo>
                  <a:pt x="1091" y="290"/>
                </a:lnTo>
                <a:lnTo>
                  <a:pt x="1070" y="305"/>
                </a:lnTo>
                <a:lnTo>
                  <a:pt x="1091" y="319"/>
                </a:lnTo>
                <a:lnTo>
                  <a:pt x="1077" y="326"/>
                </a:lnTo>
                <a:lnTo>
                  <a:pt x="1099" y="326"/>
                </a:lnTo>
                <a:lnTo>
                  <a:pt x="1099" y="340"/>
                </a:lnTo>
                <a:lnTo>
                  <a:pt x="1120" y="340"/>
                </a:lnTo>
                <a:lnTo>
                  <a:pt x="1099" y="347"/>
                </a:lnTo>
                <a:lnTo>
                  <a:pt x="1120" y="347"/>
                </a:lnTo>
                <a:lnTo>
                  <a:pt x="1120" y="354"/>
                </a:lnTo>
                <a:lnTo>
                  <a:pt x="1134" y="354"/>
                </a:lnTo>
                <a:lnTo>
                  <a:pt x="1134" y="390"/>
                </a:lnTo>
                <a:lnTo>
                  <a:pt x="1077" y="397"/>
                </a:lnTo>
                <a:lnTo>
                  <a:pt x="1049" y="418"/>
                </a:lnTo>
                <a:lnTo>
                  <a:pt x="985" y="418"/>
                </a:lnTo>
                <a:lnTo>
                  <a:pt x="943" y="418"/>
                </a:lnTo>
                <a:lnTo>
                  <a:pt x="929" y="439"/>
                </a:lnTo>
                <a:lnTo>
                  <a:pt x="921" y="439"/>
                </a:lnTo>
                <a:lnTo>
                  <a:pt x="893" y="453"/>
                </a:lnTo>
                <a:lnTo>
                  <a:pt x="843" y="482"/>
                </a:lnTo>
                <a:lnTo>
                  <a:pt x="900" y="453"/>
                </a:lnTo>
                <a:lnTo>
                  <a:pt x="964" y="439"/>
                </a:lnTo>
                <a:lnTo>
                  <a:pt x="971" y="453"/>
                </a:lnTo>
                <a:lnTo>
                  <a:pt x="929" y="460"/>
                </a:lnTo>
                <a:lnTo>
                  <a:pt x="943" y="475"/>
                </a:lnTo>
                <a:lnTo>
                  <a:pt x="957" y="475"/>
                </a:lnTo>
                <a:lnTo>
                  <a:pt x="943" y="496"/>
                </a:lnTo>
                <a:lnTo>
                  <a:pt x="964" y="503"/>
                </a:lnTo>
                <a:lnTo>
                  <a:pt x="992" y="503"/>
                </a:lnTo>
                <a:lnTo>
                  <a:pt x="1021" y="482"/>
                </a:lnTo>
                <a:lnTo>
                  <a:pt x="1021" y="496"/>
                </a:lnTo>
                <a:lnTo>
                  <a:pt x="1021" y="503"/>
                </a:lnTo>
                <a:lnTo>
                  <a:pt x="992" y="510"/>
                </a:lnTo>
                <a:lnTo>
                  <a:pt x="943" y="531"/>
                </a:lnTo>
                <a:lnTo>
                  <a:pt x="907" y="552"/>
                </a:lnTo>
                <a:lnTo>
                  <a:pt x="907" y="531"/>
                </a:lnTo>
                <a:lnTo>
                  <a:pt x="943" y="510"/>
                </a:lnTo>
                <a:lnTo>
                  <a:pt x="929" y="510"/>
                </a:lnTo>
                <a:lnTo>
                  <a:pt x="943" y="510"/>
                </a:lnTo>
                <a:lnTo>
                  <a:pt x="900" y="510"/>
                </a:lnTo>
                <a:close/>
              </a:path>
            </a:pathLst>
          </a:custGeom>
          <a:solidFill>
            <a:schemeClr val="bg1"/>
          </a:solidFill>
          <a:ln w="6350" cmpd="sng">
            <a:solidFill>
              <a:schemeClr val="tx2"/>
            </a:solidFill>
            <a:round/>
            <a:headEnd/>
            <a:tailEnd/>
          </a:ln>
        </p:spPr>
        <p:txBody>
          <a:bodyPr/>
          <a:lstStyle/>
          <a:p>
            <a:endParaRPr lang="en-US"/>
          </a:p>
        </p:txBody>
      </p:sp>
      <p:sp>
        <p:nvSpPr>
          <p:cNvPr id="244" name="Freeform 242"/>
          <p:cNvSpPr>
            <a:spLocks/>
          </p:cNvSpPr>
          <p:nvPr/>
        </p:nvSpPr>
        <p:spPr bwMode="auto">
          <a:xfrm>
            <a:off x="2029822" y="1878092"/>
            <a:ext cx="1369832" cy="651374"/>
          </a:xfrm>
          <a:custGeom>
            <a:avLst/>
            <a:gdLst>
              <a:gd name="T0" fmla="*/ 900 w 1134"/>
              <a:gd name="T1" fmla="*/ 482 h 588"/>
              <a:gd name="T2" fmla="*/ 829 w 1134"/>
              <a:gd name="T3" fmla="*/ 524 h 588"/>
              <a:gd name="T4" fmla="*/ 730 w 1134"/>
              <a:gd name="T5" fmla="*/ 545 h 588"/>
              <a:gd name="T6" fmla="*/ 688 w 1134"/>
              <a:gd name="T7" fmla="*/ 552 h 588"/>
              <a:gd name="T8" fmla="*/ 610 w 1134"/>
              <a:gd name="T9" fmla="*/ 588 h 588"/>
              <a:gd name="T10" fmla="*/ 666 w 1134"/>
              <a:gd name="T11" fmla="*/ 510 h 588"/>
              <a:gd name="T12" fmla="*/ 688 w 1134"/>
              <a:gd name="T13" fmla="*/ 503 h 588"/>
              <a:gd name="T14" fmla="*/ 624 w 1134"/>
              <a:gd name="T15" fmla="*/ 460 h 588"/>
              <a:gd name="T16" fmla="*/ 560 w 1134"/>
              <a:gd name="T17" fmla="*/ 460 h 588"/>
              <a:gd name="T18" fmla="*/ 496 w 1134"/>
              <a:gd name="T19" fmla="*/ 439 h 588"/>
              <a:gd name="T20" fmla="*/ 36 w 1134"/>
              <a:gd name="T21" fmla="*/ 418 h 588"/>
              <a:gd name="T22" fmla="*/ 14 w 1134"/>
              <a:gd name="T23" fmla="*/ 375 h 588"/>
              <a:gd name="T24" fmla="*/ 57 w 1134"/>
              <a:gd name="T25" fmla="*/ 319 h 588"/>
              <a:gd name="T26" fmla="*/ 57 w 1134"/>
              <a:gd name="T27" fmla="*/ 241 h 588"/>
              <a:gd name="T28" fmla="*/ 14 w 1134"/>
              <a:gd name="T29" fmla="*/ 227 h 588"/>
              <a:gd name="T30" fmla="*/ 241 w 1134"/>
              <a:gd name="T31" fmla="*/ 85 h 588"/>
              <a:gd name="T32" fmla="*/ 347 w 1134"/>
              <a:gd name="T33" fmla="*/ 64 h 588"/>
              <a:gd name="T34" fmla="*/ 383 w 1134"/>
              <a:gd name="T35" fmla="*/ 71 h 588"/>
              <a:gd name="T36" fmla="*/ 454 w 1134"/>
              <a:gd name="T37" fmla="*/ 64 h 588"/>
              <a:gd name="T38" fmla="*/ 518 w 1134"/>
              <a:gd name="T39" fmla="*/ 92 h 588"/>
              <a:gd name="T40" fmla="*/ 560 w 1134"/>
              <a:gd name="T41" fmla="*/ 92 h 588"/>
              <a:gd name="T42" fmla="*/ 581 w 1134"/>
              <a:gd name="T43" fmla="*/ 92 h 588"/>
              <a:gd name="T44" fmla="*/ 666 w 1134"/>
              <a:gd name="T45" fmla="*/ 99 h 588"/>
              <a:gd name="T46" fmla="*/ 709 w 1134"/>
              <a:gd name="T47" fmla="*/ 85 h 588"/>
              <a:gd name="T48" fmla="*/ 758 w 1134"/>
              <a:gd name="T49" fmla="*/ 85 h 588"/>
              <a:gd name="T50" fmla="*/ 737 w 1134"/>
              <a:gd name="T51" fmla="*/ 99 h 588"/>
              <a:gd name="T52" fmla="*/ 773 w 1134"/>
              <a:gd name="T53" fmla="*/ 64 h 588"/>
              <a:gd name="T54" fmla="*/ 843 w 1134"/>
              <a:gd name="T55" fmla="*/ 14 h 588"/>
              <a:gd name="T56" fmla="*/ 865 w 1134"/>
              <a:gd name="T57" fmla="*/ 21 h 588"/>
              <a:gd name="T58" fmla="*/ 829 w 1134"/>
              <a:gd name="T59" fmla="*/ 28 h 588"/>
              <a:gd name="T60" fmla="*/ 829 w 1134"/>
              <a:gd name="T61" fmla="*/ 71 h 588"/>
              <a:gd name="T62" fmla="*/ 858 w 1134"/>
              <a:gd name="T63" fmla="*/ 85 h 588"/>
              <a:gd name="T64" fmla="*/ 893 w 1134"/>
              <a:gd name="T65" fmla="*/ 92 h 588"/>
              <a:gd name="T66" fmla="*/ 957 w 1134"/>
              <a:gd name="T67" fmla="*/ 71 h 588"/>
              <a:gd name="T68" fmla="*/ 921 w 1134"/>
              <a:gd name="T69" fmla="*/ 113 h 588"/>
              <a:gd name="T70" fmla="*/ 843 w 1134"/>
              <a:gd name="T71" fmla="*/ 127 h 588"/>
              <a:gd name="T72" fmla="*/ 758 w 1134"/>
              <a:gd name="T73" fmla="*/ 170 h 588"/>
              <a:gd name="T74" fmla="*/ 702 w 1134"/>
              <a:gd name="T75" fmla="*/ 198 h 588"/>
              <a:gd name="T76" fmla="*/ 624 w 1134"/>
              <a:gd name="T77" fmla="*/ 262 h 588"/>
              <a:gd name="T78" fmla="*/ 652 w 1134"/>
              <a:gd name="T79" fmla="*/ 290 h 588"/>
              <a:gd name="T80" fmla="*/ 730 w 1134"/>
              <a:gd name="T81" fmla="*/ 368 h 588"/>
              <a:gd name="T82" fmla="*/ 794 w 1134"/>
              <a:gd name="T83" fmla="*/ 340 h 588"/>
              <a:gd name="T84" fmla="*/ 858 w 1134"/>
              <a:gd name="T85" fmla="*/ 262 h 588"/>
              <a:gd name="T86" fmla="*/ 900 w 1134"/>
              <a:gd name="T87" fmla="*/ 198 h 588"/>
              <a:gd name="T88" fmla="*/ 985 w 1134"/>
              <a:gd name="T89" fmla="*/ 212 h 588"/>
              <a:gd name="T90" fmla="*/ 992 w 1134"/>
              <a:gd name="T91" fmla="*/ 255 h 588"/>
              <a:gd name="T92" fmla="*/ 1049 w 1134"/>
              <a:gd name="T93" fmla="*/ 241 h 588"/>
              <a:gd name="T94" fmla="*/ 1070 w 1134"/>
              <a:gd name="T95" fmla="*/ 305 h 588"/>
              <a:gd name="T96" fmla="*/ 1099 w 1134"/>
              <a:gd name="T97" fmla="*/ 326 h 588"/>
              <a:gd name="T98" fmla="*/ 1099 w 1134"/>
              <a:gd name="T99" fmla="*/ 347 h 588"/>
              <a:gd name="T100" fmla="*/ 1134 w 1134"/>
              <a:gd name="T101" fmla="*/ 354 h 588"/>
              <a:gd name="T102" fmla="*/ 1049 w 1134"/>
              <a:gd name="T103" fmla="*/ 418 h 588"/>
              <a:gd name="T104" fmla="*/ 929 w 1134"/>
              <a:gd name="T105" fmla="*/ 439 h 588"/>
              <a:gd name="T106" fmla="*/ 843 w 1134"/>
              <a:gd name="T107" fmla="*/ 482 h 588"/>
              <a:gd name="T108" fmla="*/ 971 w 1134"/>
              <a:gd name="T109" fmla="*/ 453 h 588"/>
              <a:gd name="T110" fmla="*/ 957 w 1134"/>
              <a:gd name="T111" fmla="*/ 475 h 588"/>
              <a:gd name="T112" fmla="*/ 992 w 1134"/>
              <a:gd name="T113" fmla="*/ 503 h 588"/>
              <a:gd name="T114" fmla="*/ 1021 w 1134"/>
              <a:gd name="T115" fmla="*/ 503 h 588"/>
              <a:gd name="T116" fmla="*/ 907 w 1134"/>
              <a:gd name="T117" fmla="*/ 552 h 588"/>
              <a:gd name="T118" fmla="*/ 929 w 1134"/>
              <a:gd name="T119" fmla="*/ 510 h 5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34"/>
              <a:gd name="T181" fmla="*/ 0 h 588"/>
              <a:gd name="T182" fmla="*/ 1134 w 1134"/>
              <a:gd name="T183" fmla="*/ 588 h 5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34" h="588">
                <a:moveTo>
                  <a:pt x="900" y="510"/>
                </a:moveTo>
                <a:lnTo>
                  <a:pt x="893" y="510"/>
                </a:lnTo>
                <a:lnTo>
                  <a:pt x="900" y="482"/>
                </a:lnTo>
                <a:lnTo>
                  <a:pt x="879" y="475"/>
                </a:lnTo>
                <a:lnTo>
                  <a:pt x="843" y="510"/>
                </a:lnTo>
                <a:lnTo>
                  <a:pt x="829" y="524"/>
                </a:lnTo>
                <a:lnTo>
                  <a:pt x="773" y="524"/>
                </a:lnTo>
                <a:lnTo>
                  <a:pt x="751" y="531"/>
                </a:lnTo>
                <a:lnTo>
                  <a:pt x="730" y="545"/>
                </a:lnTo>
                <a:lnTo>
                  <a:pt x="688" y="545"/>
                </a:lnTo>
                <a:lnTo>
                  <a:pt x="673" y="552"/>
                </a:lnTo>
                <a:lnTo>
                  <a:pt x="688" y="552"/>
                </a:lnTo>
                <a:lnTo>
                  <a:pt x="702" y="567"/>
                </a:lnTo>
                <a:lnTo>
                  <a:pt x="645" y="567"/>
                </a:lnTo>
                <a:lnTo>
                  <a:pt x="610" y="588"/>
                </a:lnTo>
                <a:lnTo>
                  <a:pt x="631" y="552"/>
                </a:lnTo>
                <a:lnTo>
                  <a:pt x="645" y="552"/>
                </a:lnTo>
                <a:lnTo>
                  <a:pt x="666" y="510"/>
                </a:lnTo>
                <a:lnTo>
                  <a:pt x="688" y="531"/>
                </a:lnTo>
                <a:lnTo>
                  <a:pt x="702" y="524"/>
                </a:lnTo>
                <a:lnTo>
                  <a:pt x="688" y="503"/>
                </a:lnTo>
                <a:lnTo>
                  <a:pt x="631" y="496"/>
                </a:lnTo>
                <a:lnTo>
                  <a:pt x="645" y="460"/>
                </a:lnTo>
                <a:lnTo>
                  <a:pt x="624" y="460"/>
                </a:lnTo>
                <a:lnTo>
                  <a:pt x="624" y="453"/>
                </a:lnTo>
                <a:lnTo>
                  <a:pt x="603" y="439"/>
                </a:lnTo>
                <a:lnTo>
                  <a:pt x="560" y="460"/>
                </a:lnTo>
                <a:lnTo>
                  <a:pt x="574" y="460"/>
                </a:lnTo>
                <a:lnTo>
                  <a:pt x="503" y="453"/>
                </a:lnTo>
                <a:lnTo>
                  <a:pt x="496" y="439"/>
                </a:lnTo>
                <a:lnTo>
                  <a:pt x="482" y="439"/>
                </a:lnTo>
                <a:lnTo>
                  <a:pt x="57" y="439"/>
                </a:lnTo>
                <a:lnTo>
                  <a:pt x="36" y="418"/>
                </a:lnTo>
                <a:lnTo>
                  <a:pt x="14" y="397"/>
                </a:lnTo>
                <a:lnTo>
                  <a:pt x="29" y="375"/>
                </a:lnTo>
                <a:lnTo>
                  <a:pt x="14" y="375"/>
                </a:lnTo>
                <a:lnTo>
                  <a:pt x="14" y="347"/>
                </a:lnTo>
                <a:lnTo>
                  <a:pt x="50" y="340"/>
                </a:lnTo>
                <a:lnTo>
                  <a:pt x="57" y="319"/>
                </a:lnTo>
                <a:lnTo>
                  <a:pt x="50" y="305"/>
                </a:lnTo>
                <a:lnTo>
                  <a:pt x="57" y="262"/>
                </a:lnTo>
                <a:lnTo>
                  <a:pt x="57" y="241"/>
                </a:lnTo>
                <a:lnTo>
                  <a:pt x="14" y="255"/>
                </a:lnTo>
                <a:lnTo>
                  <a:pt x="7" y="241"/>
                </a:lnTo>
                <a:lnTo>
                  <a:pt x="14" y="227"/>
                </a:lnTo>
                <a:lnTo>
                  <a:pt x="0" y="227"/>
                </a:lnTo>
                <a:lnTo>
                  <a:pt x="199" y="71"/>
                </a:lnTo>
                <a:lnTo>
                  <a:pt x="241" y="85"/>
                </a:lnTo>
                <a:lnTo>
                  <a:pt x="262" y="71"/>
                </a:lnTo>
                <a:lnTo>
                  <a:pt x="284" y="71"/>
                </a:lnTo>
                <a:lnTo>
                  <a:pt x="347" y="64"/>
                </a:lnTo>
                <a:lnTo>
                  <a:pt x="383" y="57"/>
                </a:lnTo>
                <a:lnTo>
                  <a:pt x="390" y="64"/>
                </a:lnTo>
                <a:lnTo>
                  <a:pt x="383" y="71"/>
                </a:lnTo>
                <a:lnTo>
                  <a:pt x="411" y="71"/>
                </a:lnTo>
                <a:lnTo>
                  <a:pt x="432" y="64"/>
                </a:lnTo>
                <a:lnTo>
                  <a:pt x="454" y="64"/>
                </a:lnTo>
                <a:lnTo>
                  <a:pt x="468" y="71"/>
                </a:lnTo>
                <a:lnTo>
                  <a:pt x="518" y="85"/>
                </a:lnTo>
                <a:lnTo>
                  <a:pt x="518" y="92"/>
                </a:lnTo>
                <a:lnTo>
                  <a:pt x="482" y="99"/>
                </a:lnTo>
                <a:lnTo>
                  <a:pt x="518" y="99"/>
                </a:lnTo>
                <a:lnTo>
                  <a:pt x="560" y="92"/>
                </a:lnTo>
                <a:lnTo>
                  <a:pt x="581" y="99"/>
                </a:lnTo>
                <a:lnTo>
                  <a:pt x="588" y="92"/>
                </a:lnTo>
                <a:lnTo>
                  <a:pt x="581" y="92"/>
                </a:lnTo>
                <a:lnTo>
                  <a:pt x="631" y="85"/>
                </a:lnTo>
                <a:lnTo>
                  <a:pt x="631" y="92"/>
                </a:lnTo>
                <a:lnTo>
                  <a:pt x="666" y="99"/>
                </a:lnTo>
                <a:lnTo>
                  <a:pt x="702" y="99"/>
                </a:lnTo>
                <a:lnTo>
                  <a:pt x="730" y="85"/>
                </a:lnTo>
                <a:lnTo>
                  <a:pt x="709" y="85"/>
                </a:lnTo>
                <a:lnTo>
                  <a:pt x="751" y="64"/>
                </a:lnTo>
                <a:lnTo>
                  <a:pt x="758" y="71"/>
                </a:lnTo>
                <a:lnTo>
                  <a:pt x="758" y="85"/>
                </a:lnTo>
                <a:lnTo>
                  <a:pt x="737" y="92"/>
                </a:lnTo>
                <a:lnTo>
                  <a:pt x="730" y="99"/>
                </a:lnTo>
                <a:lnTo>
                  <a:pt x="737" y="99"/>
                </a:lnTo>
                <a:lnTo>
                  <a:pt x="773" y="85"/>
                </a:lnTo>
                <a:lnTo>
                  <a:pt x="794" y="71"/>
                </a:lnTo>
                <a:lnTo>
                  <a:pt x="773" y="64"/>
                </a:lnTo>
                <a:lnTo>
                  <a:pt x="773" y="57"/>
                </a:lnTo>
                <a:lnTo>
                  <a:pt x="815" y="28"/>
                </a:lnTo>
                <a:lnTo>
                  <a:pt x="843" y="14"/>
                </a:lnTo>
                <a:lnTo>
                  <a:pt x="879" y="0"/>
                </a:lnTo>
                <a:lnTo>
                  <a:pt x="907" y="0"/>
                </a:lnTo>
                <a:lnTo>
                  <a:pt x="865" y="21"/>
                </a:lnTo>
                <a:lnTo>
                  <a:pt x="843" y="21"/>
                </a:lnTo>
                <a:lnTo>
                  <a:pt x="843" y="28"/>
                </a:lnTo>
                <a:lnTo>
                  <a:pt x="829" y="28"/>
                </a:lnTo>
                <a:lnTo>
                  <a:pt x="836" y="64"/>
                </a:lnTo>
                <a:lnTo>
                  <a:pt x="815" y="64"/>
                </a:lnTo>
                <a:lnTo>
                  <a:pt x="829" y="71"/>
                </a:lnTo>
                <a:lnTo>
                  <a:pt x="836" y="85"/>
                </a:lnTo>
                <a:lnTo>
                  <a:pt x="858" y="71"/>
                </a:lnTo>
                <a:lnTo>
                  <a:pt x="858" y="85"/>
                </a:lnTo>
                <a:lnTo>
                  <a:pt x="843" y="99"/>
                </a:lnTo>
                <a:lnTo>
                  <a:pt x="843" y="113"/>
                </a:lnTo>
                <a:lnTo>
                  <a:pt x="893" y="92"/>
                </a:lnTo>
                <a:lnTo>
                  <a:pt x="907" y="64"/>
                </a:lnTo>
                <a:lnTo>
                  <a:pt x="943" y="71"/>
                </a:lnTo>
                <a:lnTo>
                  <a:pt x="957" y="71"/>
                </a:lnTo>
                <a:lnTo>
                  <a:pt x="921" y="99"/>
                </a:lnTo>
                <a:lnTo>
                  <a:pt x="929" y="99"/>
                </a:lnTo>
                <a:lnTo>
                  <a:pt x="921" y="113"/>
                </a:lnTo>
                <a:lnTo>
                  <a:pt x="879" y="127"/>
                </a:lnTo>
                <a:lnTo>
                  <a:pt x="858" y="127"/>
                </a:lnTo>
                <a:lnTo>
                  <a:pt x="843" y="127"/>
                </a:lnTo>
                <a:lnTo>
                  <a:pt x="815" y="149"/>
                </a:lnTo>
                <a:lnTo>
                  <a:pt x="780" y="170"/>
                </a:lnTo>
                <a:lnTo>
                  <a:pt x="758" y="170"/>
                </a:lnTo>
                <a:lnTo>
                  <a:pt x="737" y="191"/>
                </a:lnTo>
                <a:lnTo>
                  <a:pt x="709" y="191"/>
                </a:lnTo>
                <a:lnTo>
                  <a:pt x="702" y="198"/>
                </a:lnTo>
                <a:lnTo>
                  <a:pt x="666" y="220"/>
                </a:lnTo>
                <a:lnTo>
                  <a:pt x="624" y="255"/>
                </a:lnTo>
                <a:lnTo>
                  <a:pt x="624" y="262"/>
                </a:lnTo>
                <a:lnTo>
                  <a:pt x="645" y="262"/>
                </a:lnTo>
                <a:lnTo>
                  <a:pt x="631" y="290"/>
                </a:lnTo>
                <a:lnTo>
                  <a:pt x="652" y="290"/>
                </a:lnTo>
                <a:lnTo>
                  <a:pt x="716" y="326"/>
                </a:lnTo>
                <a:lnTo>
                  <a:pt x="758" y="340"/>
                </a:lnTo>
                <a:lnTo>
                  <a:pt x="730" y="368"/>
                </a:lnTo>
                <a:lnTo>
                  <a:pt x="751" y="397"/>
                </a:lnTo>
                <a:lnTo>
                  <a:pt x="780" y="390"/>
                </a:lnTo>
                <a:lnTo>
                  <a:pt x="794" y="340"/>
                </a:lnTo>
                <a:lnTo>
                  <a:pt x="843" y="319"/>
                </a:lnTo>
                <a:lnTo>
                  <a:pt x="865" y="269"/>
                </a:lnTo>
                <a:lnTo>
                  <a:pt x="858" y="262"/>
                </a:lnTo>
                <a:lnTo>
                  <a:pt x="879" y="241"/>
                </a:lnTo>
                <a:lnTo>
                  <a:pt x="893" y="220"/>
                </a:lnTo>
                <a:lnTo>
                  <a:pt x="900" y="198"/>
                </a:lnTo>
                <a:lnTo>
                  <a:pt x="921" y="191"/>
                </a:lnTo>
                <a:lnTo>
                  <a:pt x="964" y="198"/>
                </a:lnTo>
                <a:lnTo>
                  <a:pt x="985" y="212"/>
                </a:lnTo>
                <a:lnTo>
                  <a:pt x="985" y="220"/>
                </a:lnTo>
                <a:lnTo>
                  <a:pt x="1006" y="220"/>
                </a:lnTo>
                <a:lnTo>
                  <a:pt x="992" y="255"/>
                </a:lnTo>
                <a:lnTo>
                  <a:pt x="1006" y="269"/>
                </a:lnTo>
                <a:lnTo>
                  <a:pt x="1049" y="255"/>
                </a:lnTo>
                <a:lnTo>
                  <a:pt x="1049" y="241"/>
                </a:lnTo>
                <a:lnTo>
                  <a:pt x="1070" y="227"/>
                </a:lnTo>
                <a:lnTo>
                  <a:pt x="1091" y="290"/>
                </a:lnTo>
                <a:lnTo>
                  <a:pt x="1070" y="305"/>
                </a:lnTo>
                <a:lnTo>
                  <a:pt x="1091" y="319"/>
                </a:lnTo>
                <a:lnTo>
                  <a:pt x="1077" y="326"/>
                </a:lnTo>
                <a:lnTo>
                  <a:pt x="1099" y="326"/>
                </a:lnTo>
                <a:lnTo>
                  <a:pt x="1099" y="340"/>
                </a:lnTo>
                <a:lnTo>
                  <a:pt x="1120" y="340"/>
                </a:lnTo>
                <a:lnTo>
                  <a:pt x="1099" y="347"/>
                </a:lnTo>
                <a:lnTo>
                  <a:pt x="1120" y="347"/>
                </a:lnTo>
                <a:lnTo>
                  <a:pt x="1120" y="354"/>
                </a:lnTo>
                <a:lnTo>
                  <a:pt x="1134" y="354"/>
                </a:lnTo>
                <a:lnTo>
                  <a:pt x="1134" y="390"/>
                </a:lnTo>
                <a:lnTo>
                  <a:pt x="1077" y="397"/>
                </a:lnTo>
                <a:lnTo>
                  <a:pt x="1049" y="418"/>
                </a:lnTo>
                <a:lnTo>
                  <a:pt x="985" y="418"/>
                </a:lnTo>
                <a:lnTo>
                  <a:pt x="943" y="418"/>
                </a:lnTo>
                <a:lnTo>
                  <a:pt x="929" y="439"/>
                </a:lnTo>
                <a:lnTo>
                  <a:pt x="921" y="439"/>
                </a:lnTo>
                <a:lnTo>
                  <a:pt x="893" y="453"/>
                </a:lnTo>
                <a:lnTo>
                  <a:pt x="843" y="482"/>
                </a:lnTo>
                <a:lnTo>
                  <a:pt x="900" y="453"/>
                </a:lnTo>
                <a:lnTo>
                  <a:pt x="964" y="439"/>
                </a:lnTo>
                <a:lnTo>
                  <a:pt x="971" y="453"/>
                </a:lnTo>
                <a:lnTo>
                  <a:pt x="929" y="460"/>
                </a:lnTo>
                <a:lnTo>
                  <a:pt x="943" y="475"/>
                </a:lnTo>
                <a:lnTo>
                  <a:pt x="957" y="475"/>
                </a:lnTo>
                <a:lnTo>
                  <a:pt x="943" y="496"/>
                </a:lnTo>
                <a:lnTo>
                  <a:pt x="964" y="503"/>
                </a:lnTo>
                <a:lnTo>
                  <a:pt x="992" y="503"/>
                </a:lnTo>
                <a:lnTo>
                  <a:pt x="1021" y="482"/>
                </a:lnTo>
                <a:lnTo>
                  <a:pt x="1021" y="496"/>
                </a:lnTo>
                <a:lnTo>
                  <a:pt x="1021" y="503"/>
                </a:lnTo>
                <a:lnTo>
                  <a:pt x="992" y="510"/>
                </a:lnTo>
                <a:lnTo>
                  <a:pt x="943" y="531"/>
                </a:lnTo>
                <a:lnTo>
                  <a:pt x="907" y="552"/>
                </a:lnTo>
                <a:lnTo>
                  <a:pt x="907" y="531"/>
                </a:lnTo>
                <a:lnTo>
                  <a:pt x="943" y="510"/>
                </a:lnTo>
                <a:lnTo>
                  <a:pt x="929" y="510"/>
                </a:lnTo>
                <a:lnTo>
                  <a:pt x="943" y="510"/>
                </a:lnTo>
                <a:lnTo>
                  <a:pt x="900" y="51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5" name="Freeform 243"/>
          <p:cNvSpPr>
            <a:spLocks/>
          </p:cNvSpPr>
          <p:nvPr/>
        </p:nvSpPr>
        <p:spPr bwMode="auto">
          <a:xfrm>
            <a:off x="1447583" y="1924618"/>
            <a:ext cx="822624" cy="337873"/>
          </a:xfrm>
          <a:custGeom>
            <a:avLst/>
            <a:gdLst>
              <a:gd name="T0" fmla="*/ 681 w 681"/>
              <a:gd name="T1" fmla="*/ 29 h 305"/>
              <a:gd name="T2" fmla="*/ 560 w 681"/>
              <a:gd name="T3" fmla="*/ 15 h 305"/>
              <a:gd name="T4" fmla="*/ 532 w 681"/>
              <a:gd name="T5" fmla="*/ 0 h 305"/>
              <a:gd name="T6" fmla="*/ 426 w 681"/>
              <a:gd name="T7" fmla="*/ 22 h 305"/>
              <a:gd name="T8" fmla="*/ 333 w 681"/>
              <a:gd name="T9" fmla="*/ 43 h 305"/>
              <a:gd name="T10" fmla="*/ 333 w 681"/>
              <a:gd name="T11" fmla="*/ 57 h 305"/>
              <a:gd name="T12" fmla="*/ 333 w 681"/>
              <a:gd name="T13" fmla="*/ 85 h 305"/>
              <a:gd name="T14" fmla="*/ 298 w 681"/>
              <a:gd name="T15" fmla="*/ 85 h 305"/>
              <a:gd name="T16" fmla="*/ 220 w 681"/>
              <a:gd name="T17" fmla="*/ 93 h 305"/>
              <a:gd name="T18" fmla="*/ 220 w 681"/>
              <a:gd name="T19" fmla="*/ 114 h 305"/>
              <a:gd name="T20" fmla="*/ 298 w 681"/>
              <a:gd name="T21" fmla="*/ 107 h 305"/>
              <a:gd name="T22" fmla="*/ 199 w 681"/>
              <a:gd name="T23" fmla="*/ 149 h 305"/>
              <a:gd name="T24" fmla="*/ 142 w 681"/>
              <a:gd name="T25" fmla="*/ 199 h 305"/>
              <a:gd name="T26" fmla="*/ 149 w 681"/>
              <a:gd name="T27" fmla="*/ 220 h 305"/>
              <a:gd name="T28" fmla="*/ 199 w 681"/>
              <a:gd name="T29" fmla="*/ 220 h 305"/>
              <a:gd name="T30" fmla="*/ 0 w 681"/>
              <a:gd name="T31" fmla="*/ 305 h 305"/>
              <a:gd name="T32" fmla="*/ 185 w 681"/>
              <a:gd name="T33" fmla="*/ 248 h 305"/>
              <a:gd name="T34" fmla="*/ 270 w 681"/>
              <a:gd name="T35" fmla="*/ 220 h 305"/>
              <a:gd name="T36" fmla="*/ 298 w 681"/>
              <a:gd name="T37" fmla="*/ 213 h 305"/>
              <a:gd name="T38" fmla="*/ 383 w 681"/>
              <a:gd name="T39" fmla="*/ 178 h 305"/>
              <a:gd name="T40" fmla="*/ 426 w 681"/>
              <a:gd name="T41" fmla="*/ 199 h 305"/>
              <a:gd name="T42" fmla="*/ 489 w 681"/>
              <a:gd name="T43" fmla="*/ 199 h 305"/>
              <a:gd name="T44" fmla="*/ 496 w 681"/>
              <a:gd name="T45" fmla="*/ 227 h 305"/>
              <a:gd name="T46" fmla="*/ 496 w 681"/>
              <a:gd name="T47" fmla="*/ 248 h 305"/>
              <a:gd name="T48" fmla="*/ 518 w 681"/>
              <a:gd name="T49" fmla="*/ 248 h 305"/>
              <a:gd name="T50" fmla="*/ 496 w 681"/>
              <a:gd name="T51" fmla="*/ 248 h 305"/>
              <a:gd name="T52" fmla="*/ 496 w 681"/>
              <a:gd name="T53" fmla="*/ 263 h 305"/>
              <a:gd name="T54" fmla="*/ 496 w 681"/>
              <a:gd name="T55" fmla="*/ 298 h 305"/>
              <a:gd name="T56" fmla="*/ 518 w 681"/>
              <a:gd name="T57" fmla="*/ 277 h 305"/>
              <a:gd name="T58" fmla="*/ 511 w 681"/>
              <a:gd name="T59" fmla="*/ 298 h 305"/>
              <a:gd name="T60" fmla="*/ 532 w 681"/>
              <a:gd name="T61" fmla="*/ 298 h 305"/>
              <a:gd name="T62" fmla="*/ 532 w 681"/>
              <a:gd name="T63" fmla="*/ 263 h 305"/>
              <a:gd name="T64" fmla="*/ 539 w 681"/>
              <a:gd name="T65" fmla="*/ 199 h 305"/>
              <a:gd name="T66" fmla="*/ 489 w 681"/>
              <a:gd name="T67" fmla="*/ 199 h 305"/>
              <a:gd name="T68" fmla="*/ 475 w 681"/>
              <a:gd name="T69" fmla="*/ 185 h 3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1"/>
              <a:gd name="T106" fmla="*/ 0 h 305"/>
              <a:gd name="T107" fmla="*/ 681 w 681"/>
              <a:gd name="T108" fmla="*/ 305 h 3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1" h="305">
                <a:moveTo>
                  <a:pt x="475" y="185"/>
                </a:moveTo>
                <a:lnTo>
                  <a:pt x="681" y="29"/>
                </a:lnTo>
                <a:lnTo>
                  <a:pt x="659" y="22"/>
                </a:lnTo>
                <a:lnTo>
                  <a:pt x="560" y="15"/>
                </a:lnTo>
                <a:lnTo>
                  <a:pt x="532" y="15"/>
                </a:lnTo>
                <a:lnTo>
                  <a:pt x="532" y="0"/>
                </a:lnTo>
                <a:lnTo>
                  <a:pt x="518" y="0"/>
                </a:lnTo>
                <a:lnTo>
                  <a:pt x="426" y="22"/>
                </a:lnTo>
                <a:lnTo>
                  <a:pt x="369" y="43"/>
                </a:lnTo>
                <a:lnTo>
                  <a:pt x="333" y="43"/>
                </a:lnTo>
                <a:lnTo>
                  <a:pt x="319" y="50"/>
                </a:lnTo>
                <a:lnTo>
                  <a:pt x="333" y="57"/>
                </a:lnTo>
                <a:lnTo>
                  <a:pt x="319" y="71"/>
                </a:lnTo>
                <a:lnTo>
                  <a:pt x="333" y="85"/>
                </a:lnTo>
                <a:lnTo>
                  <a:pt x="284" y="85"/>
                </a:lnTo>
                <a:lnTo>
                  <a:pt x="298" y="85"/>
                </a:lnTo>
                <a:lnTo>
                  <a:pt x="284" y="85"/>
                </a:lnTo>
                <a:lnTo>
                  <a:pt x="220" y="93"/>
                </a:lnTo>
                <a:lnTo>
                  <a:pt x="234" y="107"/>
                </a:lnTo>
                <a:lnTo>
                  <a:pt x="220" y="114"/>
                </a:lnTo>
                <a:lnTo>
                  <a:pt x="270" y="114"/>
                </a:lnTo>
                <a:lnTo>
                  <a:pt x="298" y="107"/>
                </a:lnTo>
                <a:lnTo>
                  <a:pt x="270" y="135"/>
                </a:lnTo>
                <a:lnTo>
                  <a:pt x="199" y="149"/>
                </a:lnTo>
                <a:lnTo>
                  <a:pt x="149" y="170"/>
                </a:lnTo>
                <a:lnTo>
                  <a:pt x="142" y="199"/>
                </a:lnTo>
                <a:lnTo>
                  <a:pt x="170" y="199"/>
                </a:lnTo>
                <a:lnTo>
                  <a:pt x="149" y="220"/>
                </a:lnTo>
                <a:lnTo>
                  <a:pt x="185" y="220"/>
                </a:lnTo>
                <a:lnTo>
                  <a:pt x="199" y="220"/>
                </a:lnTo>
                <a:lnTo>
                  <a:pt x="185" y="241"/>
                </a:lnTo>
                <a:lnTo>
                  <a:pt x="0" y="305"/>
                </a:lnTo>
                <a:lnTo>
                  <a:pt x="128" y="277"/>
                </a:lnTo>
                <a:lnTo>
                  <a:pt x="185" y="248"/>
                </a:lnTo>
                <a:lnTo>
                  <a:pt x="255" y="220"/>
                </a:lnTo>
                <a:lnTo>
                  <a:pt x="270" y="220"/>
                </a:lnTo>
                <a:lnTo>
                  <a:pt x="270" y="213"/>
                </a:lnTo>
                <a:lnTo>
                  <a:pt x="298" y="213"/>
                </a:lnTo>
                <a:lnTo>
                  <a:pt x="348" y="199"/>
                </a:lnTo>
                <a:lnTo>
                  <a:pt x="383" y="178"/>
                </a:lnTo>
                <a:lnTo>
                  <a:pt x="404" y="178"/>
                </a:lnTo>
                <a:lnTo>
                  <a:pt x="426" y="199"/>
                </a:lnTo>
                <a:lnTo>
                  <a:pt x="468" y="199"/>
                </a:lnTo>
                <a:lnTo>
                  <a:pt x="489" y="199"/>
                </a:lnTo>
                <a:lnTo>
                  <a:pt x="475" y="213"/>
                </a:lnTo>
                <a:lnTo>
                  <a:pt x="496" y="227"/>
                </a:lnTo>
                <a:lnTo>
                  <a:pt x="511" y="227"/>
                </a:lnTo>
                <a:lnTo>
                  <a:pt x="496" y="248"/>
                </a:lnTo>
                <a:lnTo>
                  <a:pt x="518" y="241"/>
                </a:lnTo>
                <a:lnTo>
                  <a:pt x="518" y="248"/>
                </a:lnTo>
                <a:lnTo>
                  <a:pt x="511" y="248"/>
                </a:lnTo>
                <a:lnTo>
                  <a:pt x="496" y="248"/>
                </a:lnTo>
                <a:lnTo>
                  <a:pt x="489" y="263"/>
                </a:lnTo>
                <a:lnTo>
                  <a:pt x="496" y="263"/>
                </a:lnTo>
                <a:lnTo>
                  <a:pt x="489" y="284"/>
                </a:lnTo>
                <a:lnTo>
                  <a:pt x="496" y="298"/>
                </a:lnTo>
                <a:lnTo>
                  <a:pt x="511" y="263"/>
                </a:lnTo>
                <a:lnTo>
                  <a:pt x="518" y="277"/>
                </a:lnTo>
                <a:lnTo>
                  <a:pt x="511" y="277"/>
                </a:lnTo>
                <a:lnTo>
                  <a:pt x="511" y="298"/>
                </a:lnTo>
                <a:lnTo>
                  <a:pt x="518" y="298"/>
                </a:lnTo>
                <a:lnTo>
                  <a:pt x="532" y="298"/>
                </a:lnTo>
                <a:lnTo>
                  <a:pt x="539" y="277"/>
                </a:lnTo>
                <a:lnTo>
                  <a:pt x="532" y="263"/>
                </a:lnTo>
                <a:lnTo>
                  <a:pt x="539" y="220"/>
                </a:lnTo>
                <a:lnTo>
                  <a:pt x="539" y="199"/>
                </a:lnTo>
                <a:lnTo>
                  <a:pt x="496" y="213"/>
                </a:lnTo>
                <a:lnTo>
                  <a:pt x="489" y="199"/>
                </a:lnTo>
                <a:lnTo>
                  <a:pt x="496" y="185"/>
                </a:lnTo>
                <a:lnTo>
                  <a:pt x="475" y="185"/>
                </a:lnTo>
                <a:close/>
              </a:path>
            </a:pathLst>
          </a:custGeom>
          <a:solidFill>
            <a:schemeClr val="bg1"/>
          </a:solidFill>
          <a:ln w="6350" cmpd="sng">
            <a:solidFill>
              <a:schemeClr val="tx2"/>
            </a:solidFill>
            <a:round/>
            <a:headEnd/>
            <a:tailEnd/>
          </a:ln>
        </p:spPr>
        <p:txBody>
          <a:bodyPr/>
          <a:lstStyle/>
          <a:p>
            <a:endParaRPr lang="en-US"/>
          </a:p>
        </p:txBody>
      </p:sp>
      <p:sp>
        <p:nvSpPr>
          <p:cNvPr id="246" name="Freeform 244"/>
          <p:cNvSpPr>
            <a:spLocks/>
          </p:cNvSpPr>
          <p:nvPr/>
        </p:nvSpPr>
        <p:spPr bwMode="auto">
          <a:xfrm>
            <a:off x="1447583" y="1924618"/>
            <a:ext cx="822624" cy="337873"/>
          </a:xfrm>
          <a:custGeom>
            <a:avLst/>
            <a:gdLst>
              <a:gd name="T0" fmla="*/ 681 w 681"/>
              <a:gd name="T1" fmla="*/ 29 h 305"/>
              <a:gd name="T2" fmla="*/ 560 w 681"/>
              <a:gd name="T3" fmla="*/ 15 h 305"/>
              <a:gd name="T4" fmla="*/ 532 w 681"/>
              <a:gd name="T5" fmla="*/ 0 h 305"/>
              <a:gd name="T6" fmla="*/ 426 w 681"/>
              <a:gd name="T7" fmla="*/ 22 h 305"/>
              <a:gd name="T8" fmla="*/ 333 w 681"/>
              <a:gd name="T9" fmla="*/ 43 h 305"/>
              <a:gd name="T10" fmla="*/ 333 w 681"/>
              <a:gd name="T11" fmla="*/ 57 h 305"/>
              <a:gd name="T12" fmla="*/ 333 w 681"/>
              <a:gd name="T13" fmla="*/ 85 h 305"/>
              <a:gd name="T14" fmla="*/ 298 w 681"/>
              <a:gd name="T15" fmla="*/ 85 h 305"/>
              <a:gd name="T16" fmla="*/ 220 w 681"/>
              <a:gd name="T17" fmla="*/ 93 h 305"/>
              <a:gd name="T18" fmla="*/ 220 w 681"/>
              <a:gd name="T19" fmla="*/ 114 h 305"/>
              <a:gd name="T20" fmla="*/ 298 w 681"/>
              <a:gd name="T21" fmla="*/ 107 h 305"/>
              <a:gd name="T22" fmla="*/ 199 w 681"/>
              <a:gd name="T23" fmla="*/ 149 h 305"/>
              <a:gd name="T24" fmla="*/ 142 w 681"/>
              <a:gd name="T25" fmla="*/ 199 h 305"/>
              <a:gd name="T26" fmla="*/ 149 w 681"/>
              <a:gd name="T27" fmla="*/ 220 h 305"/>
              <a:gd name="T28" fmla="*/ 199 w 681"/>
              <a:gd name="T29" fmla="*/ 220 h 305"/>
              <a:gd name="T30" fmla="*/ 0 w 681"/>
              <a:gd name="T31" fmla="*/ 305 h 305"/>
              <a:gd name="T32" fmla="*/ 185 w 681"/>
              <a:gd name="T33" fmla="*/ 248 h 305"/>
              <a:gd name="T34" fmla="*/ 270 w 681"/>
              <a:gd name="T35" fmla="*/ 220 h 305"/>
              <a:gd name="T36" fmla="*/ 298 w 681"/>
              <a:gd name="T37" fmla="*/ 213 h 305"/>
              <a:gd name="T38" fmla="*/ 383 w 681"/>
              <a:gd name="T39" fmla="*/ 178 h 305"/>
              <a:gd name="T40" fmla="*/ 426 w 681"/>
              <a:gd name="T41" fmla="*/ 199 h 305"/>
              <a:gd name="T42" fmla="*/ 489 w 681"/>
              <a:gd name="T43" fmla="*/ 199 h 305"/>
              <a:gd name="T44" fmla="*/ 496 w 681"/>
              <a:gd name="T45" fmla="*/ 227 h 305"/>
              <a:gd name="T46" fmla="*/ 496 w 681"/>
              <a:gd name="T47" fmla="*/ 248 h 305"/>
              <a:gd name="T48" fmla="*/ 518 w 681"/>
              <a:gd name="T49" fmla="*/ 248 h 305"/>
              <a:gd name="T50" fmla="*/ 496 w 681"/>
              <a:gd name="T51" fmla="*/ 248 h 305"/>
              <a:gd name="T52" fmla="*/ 496 w 681"/>
              <a:gd name="T53" fmla="*/ 263 h 305"/>
              <a:gd name="T54" fmla="*/ 496 w 681"/>
              <a:gd name="T55" fmla="*/ 298 h 305"/>
              <a:gd name="T56" fmla="*/ 518 w 681"/>
              <a:gd name="T57" fmla="*/ 277 h 305"/>
              <a:gd name="T58" fmla="*/ 511 w 681"/>
              <a:gd name="T59" fmla="*/ 298 h 305"/>
              <a:gd name="T60" fmla="*/ 532 w 681"/>
              <a:gd name="T61" fmla="*/ 298 h 305"/>
              <a:gd name="T62" fmla="*/ 532 w 681"/>
              <a:gd name="T63" fmla="*/ 263 h 305"/>
              <a:gd name="T64" fmla="*/ 539 w 681"/>
              <a:gd name="T65" fmla="*/ 199 h 305"/>
              <a:gd name="T66" fmla="*/ 489 w 681"/>
              <a:gd name="T67" fmla="*/ 199 h 305"/>
              <a:gd name="T68" fmla="*/ 475 w 681"/>
              <a:gd name="T69" fmla="*/ 185 h 3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1"/>
              <a:gd name="T106" fmla="*/ 0 h 305"/>
              <a:gd name="T107" fmla="*/ 681 w 681"/>
              <a:gd name="T108" fmla="*/ 305 h 3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1" h="305">
                <a:moveTo>
                  <a:pt x="475" y="185"/>
                </a:moveTo>
                <a:lnTo>
                  <a:pt x="681" y="29"/>
                </a:lnTo>
                <a:lnTo>
                  <a:pt x="659" y="22"/>
                </a:lnTo>
                <a:lnTo>
                  <a:pt x="560" y="15"/>
                </a:lnTo>
                <a:lnTo>
                  <a:pt x="532" y="15"/>
                </a:lnTo>
                <a:lnTo>
                  <a:pt x="532" y="0"/>
                </a:lnTo>
                <a:lnTo>
                  <a:pt x="518" y="0"/>
                </a:lnTo>
                <a:lnTo>
                  <a:pt x="426" y="22"/>
                </a:lnTo>
                <a:lnTo>
                  <a:pt x="369" y="43"/>
                </a:lnTo>
                <a:lnTo>
                  <a:pt x="333" y="43"/>
                </a:lnTo>
                <a:lnTo>
                  <a:pt x="319" y="50"/>
                </a:lnTo>
                <a:lnTo>
                  <a:pt x="333" y="57"/>
                </a:lnTo>
                <a:lnTo>
                  <a:pt x="319" y="71"/>
                </a:lnTo>
                <a:lnTo>
                  <a:pt x="333" y="85"/>
                </a:lnTo>
                <a:lnTo>
                  <a:pt x="284" y="85"/>
                </a:lnTo>
                <a:lnTo>
                  <a:pt x="298" y="85"/>
                </a:lnTo>
                <a:lnTo>
                  <a:pt x="284" y="85"/>
                </a:lnTo>
                <a:lnTo>
                  <a:pt x="220" y="93"/>
                </a:lnTo>
                <a:lnTo>
                  <a:pt x="234" y="107"/>
                </a:lnTo>
                <a:lnTo>
                  <a:pt x="220" y="114"/>
                </a:lnTo>
                <a:lnTo>
                  <a:pt x="270" y="114"/>
                </a:lnTo>
                <a:lnTo>
                  <a:pt x="298" y="107"/>
                </a:lnTo>
                <a:lnTo>
                  <a:pt x="270" y="135"/>
                </a:lnTo>
                <a:lnTo>
                  <a:pt x="199" y="149"/>
                </a:lnTo>
                <a:lnTo>
                  <a:pt x="149" y="170"/>
                </a:lnTo>
                <a:lnTo>
                  <a:pt x="142" y="199"/>
                </a:lnTo>
                <a:lnTo>
                  <a:pt x="170" y="199"/>
                </a:lnTo>
                <a:lnTo>
                  <a:pt x="149" y="220"/>
                </a:lnTo>
                <a:lnTo>
                  <a:pt x="185" y="220"/>
                </a:lnTo>
                <a:lnTo>
                  <a:pt x="199" y="220"/>
                </a:lnTo>
                <a:lnTo>
                  <a:pt x="185" y="241"/>
                </a:lnTo>
                <a:lnTo>
                  <a:pt x="0" y="305"/>
                </a:lnTo>
                <a:lnTo>
                  <a:pt x="128" y="277"/>
                </a:lnTo>
                <a:lnTo>
                  <a:pt x="185" y="248"/>
                </a:lnTo>
                <a:lnTo>
                  <a:pt x="255" y="220"/>
                </a:lnTo>
                <a:lnTo>
                  <a:pt x="270" y="220"/>
                </a:lnTo>
                <a:lnTo>
                  <a:pt x="270" y="213"/>
                </a:lnTo>
                <a:lnTo>
                  <a:pt x="298" y="213"/>
                </a:lnTo>
                <a:lnTo>
                  <a:pt x="348" y="199"/>
                </a:lnTo>
                <a:lnTo>
                  <a:pt x="383" y="178"/>
                </a:lnTo>
                <a:lnTo>
                  <a:pt x="404" y="178"/>
                </a:lnTo>
                <a:lnTo>
                  <a:pt x="426" y="199"/>
                </a:lnTo>
                <a:lnTo>
                  <a:pt x="468" y="199"/>
                </a:lnTo>
                <a:lnTo>
                  <a:pt x="489" y="199"/>
                </a:lnTo>
                <a:lnTo>
                  <a:pt x="475" y="213"/>
                </a:lnTo>
                <a:lnTo>
                  <a:pt x="496" y="227"/>
                </a:lnTo>
                <a:lnTo>
                  <a:pt x="511" y="227"/>
                </a:lnTo>
                <a:lnTo>
                  <a:pt x="496" y="248"/>
                </a:lnTo>
                <a:lnTo>
                  <a:pt x="518" y="241"/>
                </a:lnTo>
                <a:lnTo>
                  <a:pt x="518" y="248"/>
                </a:lnTo>
                <a:lnTo>
                  <a:pt x="511" y="248"/>
                </a:lnTo>
                <a:lnTo>
                  <a:pt x="496" y="248"/>
                </a:lnTo>
                <a:lnTo>
                  <a:pt x="489" y="263"/>
                </a:lnTo>
                <a:lnTo>
                  <a:pt x="496" y="263"/>
                </a:lnTo>
                <a:lnTo>
                  <a:pt x="489" y="284"/>
                </a:lnTo>
                <a:lnTo>
                  <a:pt x="496" y="298"/>
                </a:lnTo>
                <a:lnTo>
                  <a:pt x="511" y="263"/>
                </a:lnTo>
                <a:lnTo>
                  <a:pt x="518" y="277"/>
                </a:lnTo>
                <a:lnTo>
                  <a:pt x="511" y="277"/>
                </a:lnTo>
                <a:lnTo>
                  <a:pt x="511" y="298"/>
                </a:lnTo>
                <a:lnTo>
                  <a:pt x="518" y="298"/>
                </a:lnTo>
                <a:lnTo>
                  <a:pt x="532" y="298"/>
                </a:lnTo>
                <a:lnTo>
                  <a:pt x="539" y="277"/>
                </a:lnTo>
                <a:lnTo>
                  <a:pt x="532" y="263"/>
                </a:lnTo>
                <a:lnTo>
                  <a:pt x="539" y="220"/>
                </a:lnTo>
                <a:lnTo>
                  <a:pt x="539" y="199"/>
                </a:lnTo>
                <a:lnTo>
                  <a:pt x="496" y="213"/>
                </a:lnTo>
                <a:lnTo>
                  <a:pt x="489" y="199"/>
                </a:lnTo>
                <a:lnTo>
                  <a:pt x="496" y="185"/>
                </a:lnTo>
                <a:lnTo>
                  <a:pt x="475" y="185"/>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7" name="Freeform 245"/>
          <p:cNvSpPr>
            <a:spLocks/>
          </p:cNvSpPr>
          <p:nvPr/>
        </p:nvSpPr>
        <p:spPr bwMode="auto">
          <a:xfrm>
            <a:off x="2004454" y="2725543"/>
            <a:ext cx="565327" cy="392154"/>
          </a:xfrm>
          <a:custGeom>
            <a:avLst/>
            <a:gdLst>
              <a:gd name="T0" fmla="*/ 35 w 468"/>
              <a:gd name="T1" fmla="*/ 0 h 354"/>
              <a:gd name="T2" fmla="*/ 177 w 468"/>
              <a:gd name="T3" fmla="*/ 21 h 354"/>
              <a:gd name="T4" fmla="*/ 191 w 468"/>
              <a:gd name="T5" fmla="*/ 50 h 354"/>
              <a:gd name="T6" fmla="*/ 205 w 468"/>
              <a:gd name="T7" fmla="*/ 71 h 354"/>
              <a:gd name="T8" fmla="*/ 241 w 468"/>
              <a:gd name="T9" fmla="*/ 64 h 354"/>
              <a:gd name="T10" fmla="*/ 290 w 468"/>
              <a:gd name="T11" fmla="*/ 135 h 354"/>
              <a:gd name="T12" fmla="*/ 276 w 468"/>
              <a:gd name="T13" fmla="*/ 198 h 354"/>
              <a:gd name="T14" fmla="*/ 319 w 468"/>
              <a:gd name="T15" fmla="*/ 276 h 354"/>
              <a:gd name="T16" fmla="*/ 368 w 468"/>
              <a:gd name="T17" fmla="*/ 276 h 354"/>
              <a:gd name="T18" fmla="*/ 368 w 468"/>
              <a:gd name="T19" fmla="*/ 269 h 354"/>
              <a:gd name="T20" fmla="*/ 404 w 468"/>
              <a:gd name="T21" fmla="*/ 227 h 354"/>
              <a:gd name="T22" fmla="*/ 468 w 468"/>
              <a:gd name="T23" fmla="*/ 220 h 354"/>
              <a:gd name="T24" fmla="*/ 432 w 468"/>
              <a:gd name="T25" fmla="*/ 290 h 354"/>
              <a:gd name="T26" fmla="*/ 411 w 468"/>
              <a:gd name="T27" fmla="*/ 290 h 354"/>
              <a:gd name="T28" fmla="*/ 368 w 468"/>
              <a:gd name="T29" fmla="*/ 305 h 354"/>
              <a:gd name="T30" fmla="*/ 368 w 468"/>
              <a:gd name="T31" fmla="*/ 326 h 354"/>
              <a:gd name="T32" fmla="*/ 319 w 468"/>
              <a:gd name="T33" fmla="*/ 326 h 354"/>
              <a:gd name="T34" fmla="*/ 276 w 468"/>
              <a:gd name="T35" fmla="*/ 333 h 354"/>
              <a:gd name="T36" fmla="*/ 198 w 468"/>
              <a:gd name="T37" fmla="*/ 305 h 354"/>
              <a:gd name="T38" fmla="*/ 156 w 468"/>
              <a:gd name="T39" fmla="*/ 276 h 354"/>
              <a:gd name="T40" fmla="*/ 128 w 468"/>
              <a:gd name="T41" fmla="*/ 241 h 354"/>
              <a:gd name="T42" fmla="*/ 135 w 468"/>
              <a:gd name="T43" fmla="*/ 198 h 354"/>
              <a:gd name="T44" fmla="*/ 78 w 468"/>
              <a:gd name="T45" fmla="*/ 135 h 354"/>
              <a:gd name="T46" fmla="*/ 71 w 468"/>
              <a:gd name="T47" fmla="*/ 106 h 354"/>
              <a:gd name="T48" fmla="*/ 57 w 468"/>
              <a:gd name="T49" fmla="*/ 71 h 354"/>
              <a:gd name="T50" fmla="*/ 50 w 468"/>
              <a:gd name="T51" fmla="*/ 21 h 354"/>
              <a:gd name="T52" fmla="*/ 14 w 468"/>
              <a:gd name="T53" fmla="*/ 50 h 354"/>
              <a:gd name="T54" fmla="*/ 57 w 468"/>
              <a:gd name="T55" fmla="*/ 170 h 354"/>
              <a:gd name="T56" fmla="*/ 57 w 468"/>
              <a:gd name="T57" fmla="*/ 198 h 354"/>
              <a:gd name="T58" fmla="*/ 28 w 468"/>
              <a:gd name="T59" fmla="*/ 156 h 354"/>
              <a:gd name="T60" fmla="*/ 35 w 468"/>
              <a:gd name="T61" fmla="*/ 127 h 354"/>
              <a:gd name="T62" fmla="*/ 0 w 468"/>
              <a:gd name="T63" fmla="*/ 92 h 354"/>
              <a:gd name="T64" fmla="*/ 14 w 468"/>
              <a:gd name="T65" fmla="*/ 78 h 354"/>
              <a:gd name="T66" fmla="*/ 0 w 468"/>
              <a:gd name="T67" fmla="*/ 0 h 3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354"/>
              <a:gd name="T104" fmla="*/ 468 w 468"/>
              <a:gd name="T105" fmla="*/ 354 h 3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354">
                <a:moveTo>
                  <a:pt x="0" y="0"/>
                </a:moveTo>
                <a:lnTo>
                  <a:pt x="35" y="0"/>
                </a:lnTo>
                <a:lnTo>
                  <a:pt x="92" y="35"/>
                </a:lnTo>
                <a:lnTo>
                  <a:pt x="177" y="21"/>
                </a:lnTo>
                <a:lnTo>
                  <a:pt x="191" y="42"/>
                </a:lnTo>
                <a:lnTo>
                  <a:pt x="191" y="50"/>
                </a:lnTo>
                <a:lnTo>
                  <a:pt x="198" y="71"/>
                </a:lnTo>
                <a:lnTo>
                  <a:pt x="205" y="71"/>
                </a:lnTo>
                <a:lnTo>
                  <a:pt x="220" y="50"/>
                </a:lnTo>
                <a:lnTo>
                  <a:pt x="241" y="64"/>
                </a:lnTo>
                <a:lnTo>
                  <a:pt x="262" y="127"/>
                </a:lnTo>
                <a:lnTo>
                  <a:pt x="290" y="135"/>
                </a:lnTo>
                <a:lnTo>
                  <a:pt x="283" y="170"/>
                </a:lnTo>
                <a:lnTo>
                  <a:pt x="276" y="198"/>
                </a:lnTo>
                <a:lnTo>
                  <a:pt x="290" y="255"/>
                </a:lnTo>
                <a:lnTo>
                  <a:pt x="319" y="276"/>
                </a:lnTo>
                <a:lnTo>
                  <a:pt x="354" y="276"/>
                </a:lnTo>
                <a:lnTo>
                  <a:pt x="368" y="276"/>
                </a:lnTo>
                <a:lnTo>
                  <a:pt x="383" y="276"/>
                </a:lnTo>
                <a:lnTo>
                  <a:pt x="368" y="269"/>
                </a:lnTo>
                <a:lnTo>
                  <a:pt x="390" y="255"/>
                </a:lnTo>
                <a:lnTo>
                  <a:pt x="404" y="227"/>
                </a:lnTo>
                <a:lnTo>
                  <a:pt x="446" y="220"/>
                </a:lnTo>
                <a:lnTo>
                  <a:pt x="468" y="220"/>
                </a:lnTo>
                <a:lnTo>
                  <a:pt x="432" y="276"/>
                </a:lnTo>
                <a:lnTo>
                  <a:pt x="432" y="290"/>
                </a:lnTo>
                <a:lnTo>
                  <a:pt x="418" y="276"/>
                </a:lnTo>
                <a:lnTo>
                  <a:pt x="411" y="290"/>
                </a:lnTo>
                <a:lnTo>
                  <a:pt x="383" y="290"/>
                </a:lnTo>
                <a:lnTo>
                  <a:pt x="368" y="305"/>
                </a:lnTo>
                <a:lnTo>
                  <a:pt x="383" y="326"/>
                </a:lnTo>
                <a:lnTo>
                  <a:pt x="368" y="326"/>
                </a:lnTo>
                <a:lnTo>
                  <a:pt x="347" y="354"/>
                </a:lnTo>
                <a:lnTo>
                  <a:pt x="319" y="326"/>
                </a:lnTo>
                <a:lnTo>
                  <a:pt x="290" y="326"/>
                </a:lnTo>
                <a:lnTo>
                  <a:pt x="276" y="333"/>
                </a:lnTo>
                <a:lnTo>
                  <a:pt x="255" y="326"/>
                </a:lnTo>
                <a:lnTo>
                  <a:pt x="198" y="305"/>
                </a:lnTo>
                <a:lnTo>
                  <a:pt x="191" y="290"/>
                </a:lnTo>
                <a:lnTo>
                  <a:pt x="156" y="276"/>
                </a:lnTo>
                <a:lnTo>
                  <a:pt x="135" y="248"/>
                </a:lnTo>
                <a:lnTo>
                  <a:pt x="128" y="241"/>
                </a:lnTo>
                <a:lnTo>
                  <a:pt x="142" y="220"/>
                </a:lnTo>
                <a:lnTo>
                  <a:pt x="135" y="198"/>
                </a:lnTo>
                <a:lnTo>
                  <a:pt x="99" y="142"/>
                </a:lnTo>
                <a:lnTo>
                  <a:pt x="78" y="135"/>
                </a:lnTo>
                <a:lnTo>
                  <a:pt x="92" y="127"/>
                </a:lnTo>
                <a:lnTo>
                  <a:pt x="71" y="106"/>
                </a:lnTo>
                <a:lnTo>
                  <a:pt x="71" y="92"/>
                </a:lnTo>
                <a:lnTo>
                  <a:pt x="57" y="71"/>
                </a:lnTo>
                <a:lnTo>
                  <a:pt x="50" y="35"/>
                </a:lnTo>
                <a:lnTo>
                  <a:pt x="50" y="21"/>
                </a:lnTo>
                <a:lnTo>
                  <a:pt x="28" y="21"/>
                </a:lnTo>
                <a:lnTo>
                  <a:pt x="14" y="50"/>
                </a:lnTo>
                <a:lnTo>
                  <a:pt x="50" y="127"/>
                </a:lnTo>
                <a:lnTo>
                  <a:pt x="57" y="170"/>
                </a:lnTo>
                <a:lnTo>
                  <a:pt x="71" y="191"/>
                </a:lnTo>
                <a:lnTo>
                  <a:pt x="57" y="198"/>
                </a:lnTo>
                <a:lnTo>
                  <a:pt x="57" y="177"/>
                </a:lnTo>
                <a:lnTo>
                  <a:pt x="28" y="156"/>
                </a:lnTo>
                <a:lnTo>
                  <a:pt x="35" y="135"/>
                </a:lnTo>
                <a:lnTo>
                  <a:pt x="35" y="127"/>
                </a:lnTo>
                <a:lnTo>
                  <a:pt x="7" y="106"/>
                </a:lnTo>
                <a:lnTo>
                  <a:pt x="0" y="92"/>
                </a:lnTo>
                <a:lnTo>
                  <a:pt x="7" y="92"/>
                </a:lnTo>
                <a:lnTo>
                  <a:pt x="14" y="78"/>
                </a:lnTo>
                <a:lnTo>
                  <a:pt x="0" y="64"/>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48" name="Freeform 246"/>
          <p:cNvSpPr>
            <a:spLocks/>
          </p:cNvSpPr>
          <p:nvPr/>
        </p:nvSpPr>
        <p:spPr bwMode="auto">
          <a:xfrm>
            <a:off x="2004454" y="2725543"/>
            <a:ext cx="565327" cy="392154"/>
          </a:xfrm>
          <a:custGeom>
            <a:avLst/>
            <a:gdLst>
              <a:gd name="T0" fmla="*/ 35 w 468"/>
              <a:gd name="T1" fmla="*/ 0 h 354"/>
              <a:gd name="T2" fmla="*/ 177 w 468"/>
              <a:gd name="T3" fmla="*/ 21 h 354"/>
              <a:gd name="T4" fmla="*/ 191 w 468"/>
              <a:gd name="T5" fmla="*/ 50 h 354"/>
              <a:gd name="T6" fmla="*/ 205 w 468"/>
              <a:gd name="T7" fmla="*/ 71 h 354"/>
              <a:gd name="T8" fmla="*/ 241 w 468"/>
              <a:gd name="T9" fmla="*/ 64 h 354"/>
              <a:gd name="T10" fmla="*/ 290 w 468"/>
              <a:gd name="T11" fmla="*/ 135 h 354"/>
              <a:gd name="T12" fmla="*/ 276 w 468"/>
              <a:gd name="T13" fmla="*/ 198 h 354"/>
              <a:gd name="T14" fmla="*/ 319 w 468"/>
              <a:gd name="T15" fmla="*/ 276 h 354"/>
              <a:gd name="T16" fmla="*/ 368 w 468"/>
              <a:gd name="T17" fmla="*/ 276 h 354"/>
              <a:gd name="T18" fmla="*/ 368 w 468"/>
              <a:gd name="T19" fmla="*/ 269 h 354"/>
              <a:gd name="T20" fmla="*/ 404 w 468"/>
              <a:gd name="T21" fmla="*/ 227 h 354"/>
              <a:gd name="T22" fmla="*/ 468 w 468"/>
              <a:gd name="T23" fmla="*/ 220 h 354"/>
              <a:gd name="T24" fmla="*/ 432 w 468"/>
              <a:gd name="T25" fmla="*/ 290 h 354"/>
              <a:gd name="T26" fmla="*/ 411 w 468"/>
              <a:gd name="T27" fmla="*/ 290 h 354"/>
              <a:gd name="T28" fmla="*/ 368 w 468"/>
              <a:gd name="T29" fmla="*/ 305 h 354"/>
              <a:gd name="T30" fmla="*/ 368 w 468"/>
              <a:gd name="T31" fmla="*/ 326 h 354"/>
              <a:gd name="T32" fmla="*/ 319 w 468"/>
              <a:gd name="T33" fmla="*/ 326 h 354"/>
              <a:gd name="T34" fmla="*/ 276 w 468"/>
              <a:gd name="T35" fmla="*/ 333 h 354"/>
              <a:gd name="T36" fmla="*/ 198 w 468"/>
              <a:gd name="T37" fmla="*/ 305 h 354"/>
              <a:gd name="T38" fmla="*/ 156 w 468"/>
              <a:gd name="T39" fmla="*/ 276 h 354"/>
              <a:gd name="T40" fmla="*/ 128 w 468"/>
              <a:gd name="T41" fmla="*/ 241 h 354"/>
              <a:gd name="T42" fmla="*/ 135 w 468"/>
              <a:gd name="T43" fmla="*/ 198 h 354"/>
              <a:gd name="T44" fmla="*/ 78 w 468"/>
              <a:gd name="T45" fmla="*/ 135 h 354"/>
              <a:gd name="T46" fmla="*/ 71 w 468"/>
              <a:gd name="T47" fmla="*/ 106 h 354"/>
              <a:gd name="T48" fmla="*/ 57 w 468"/>
              <a:gd name="T49" fmla="*/ 71 h 354"/>
              <a:gd name="T50" fmla="*/ 50 w 468"/>
              <a:gd name="T51" fmla="*/ 21 h 354"/>
              <a:gd name="T52" fmla="*/ 14 w 468"/>
              <a:gd name="T53" fmla="*/ 50 h 354"/>
              <a:gd name="T54" fmla="*/ 57 w 468"/>
              <a:gd name="T55" fmla="*/ 170 h 354"/>
              <a:gd name="T56" fmla="*/ 57 w 468"/>
              <a:gd name="T57" fmla="*/ 198 h 354"/>
              <a:gd name="T58" fmla="*/ 28 w 468"/>
              <a:gd name="T59" fmla="*/ 156 h 354"/>
              <a:gd name="T60" fmla="*/ 35 w 468"/>
              <a:gd name="T61" fmla="*/ 127 h 354"/>
              <a:gd name="T62" fmla="*/ 0 w 468"/>
              <a:gd name="T63" fmla="*/ 92 h 354"/>
              <a:gd name="T64" fmla="*/ 14 w 468"/>
              <a:gd name="T65" fmla="*/ 78 h 354"/>
              <a:gd name="T66" fmla="*/ 0 w 468"/>
              <a:gd name="T67" fmla="*/ 0 h 3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354"/>
              <a:gd name="T104" fmla="*/ 468 w 468"/>
              <a:gd name="T105" fmla="*/ 354 h 3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354">
                <a:moveTo>
                  <a:pt x="0" y="0"/>
                </a:moveTo>
                <a:lnTo>
                  <a:pt x="35" y="0"/>
                </a:lnTo>
                <a:lnTo>
                  <a:pt x="92" y="35"/>
                </a:lnTo>
                <a:lnTo>
                  <a:pt x="177" y="21"/>
                </a:lnTo>
                <a:lnTo>
                  <a:pt x="191" y="42"/>
                </a:lnTo>
                <a:lnTo>
                  <a:pt x="191" y="50"/>
                </a:lnTo>
                <a:lnTo>
                  <a:pt x="198" y="71"/>
                </a:lnTo>
                <a:lnTo>
                  <a:pt x="205" y="71"/>
                </a:lnTo>
                <a:lnTo>
                  <a:pt x="220" y="50"/>
                </a:lnTo>
                <a:lnTo>
                  <a:pt x="241" y="64"/>
                </a:lnTo>
                <a:lnTo>
                  <a:pt x="262" y="127"/>
                </a:lnTo>
                <a:lnTo>
                  <a:pt x="290" y="135"/>
                </a:lnTo>
                <a:lnTo>
                  <a:pt x="283" y="170"/>
                </a:lnTo>
                <a:lnTo>
                  <a:pt x="276" y="198"/>
                </a:lnTo>
                <a:lnTo>
                  <a:pt x="290" y="255"/>
                </a:lnTo>
                <a:lnTo>
                  <a:pt x="319" y="276"/>
                </a:lnTo>
                <a:lnTo>
                  <a:pt x="354" y="276"/>
                </a:lnTo>
                <a:lnTo>
                  <a:pt x="368" y="276"/>
                </a:lnTo>
                <a:lnTo>
                  <a:pt x="383" y="276"/>
                </a:lnTo>
                <a:lnTo>
                  <a:pt x="368" y="269"/>
                </a:lnTo>
                <a:lnTo>
                  <a:pt x="390" y="255"/>
                </a:lnTo>
                <a:lnTo>
                  <a:pt x="404" y="227"/>
                </a:lnTo>
                <a:lnTo>
                  <a:pt x="446" y="220"/>
                </a:lnTo>
                <a:lnTo>
                  <a:pt x="468" y="220"/>
                </a:lnTo>
                <a:lnTo>
                  <a:pt x="432" y="276"/>
                </a:lnTo>
                <a:lnTo>
                  <a:pt x="432" y="290"/>
                </a:lnTo>
                <a:lnTo>
                  <a:pt x="418" y="276"/>
                </a:lnTo>
                <a:lnTo>
                  <a:pt x="411" y="290"/>
                </a:lnTo>
                <a:lnTo>
                  <a:pt x="383" y="290"/>
                </a:lnTo>
                <a:lnTo>
                  <a:pt x="368" y="305"/>
                </a:lnTo>
                <a:lnTo>
                  <a:pt x="383" y="326"/>
                </a:lnTo>
                <a:lnTo>
                  <a:pt x="368" y="326"/>
                </a:lnTo>
                <a:lnTo>
                  <a:pt x="347" y="354"/>
                </a:lnTo>
                <a:lnTo>
                  <a:pt x="319" y="326"/>
                </a:lnTo>
                <a:lnTo>
                  <a:pt x="290" y="326"/>
                </a:lnTo>
                <a:lnTo>
                  <a:pt x="276" y="333"/>
                </a:lnTo>
                <a:lnTo>
                  <a:pt x="255" y="326"/>
                </a:lnTo>
                <a:lnTo>
                  <a:pt x="198" y="305"/>
                </a:lnTo>
                <a:lnTo>
                  <a:pt x="191" y="290"/>
                </a:lnTo>
                <a:lnTo>
                  <a:pt x="156" y="276"/>
                </a:lnTo>
                <a:lnTo>
                  <a:pt x="135" y="248"/>
                </a:lnTo>
                <a:lnTo>
                  <a:pt x="128" y="241"/>
                </a:lnTo>
                <a:lnTo>
                  <a:pt x="142" y="220"/>
                </a:lnTo>
                <a:lnTo>
                  <a:pt x="135" y="198"/>
                </a:lnTo>
                <a:lnTo>
                  <a:pt x="99" y="142"/>
                </a:lnTo>
                <a:lnTo>
                  <a:pt x="78" y="135"/>
                </a:lnTo>
                <a:lnTo>
                  <a:pt x="92" y="127"/>
                </a:lnTo>
                <a:lnTo>
                  <a:pt x="71" y="106"/>
                </a:lnTo>
                <a:lnTo>
                  <a:pt x="71" y="92"/>
                </a:lnTo>
                <a:lnTo>
                  <a:pt x="57" y="71"/>
                </a:lnTo>
                <a:lnTo>
                  <a:pt x="50" y="35"/>
                </a:lnTo>
                <a:lnTo>
                  <a:pt x="50" y="21"/>
                </a:lnTo>
                <a:lnTo>
                  <a:pt x="28" y="21"/>
                </a:lnTo>
                <a:lnTo>
                  <a:pt x="14" y="50"/>
                </a:lnTo>
                <a:lnTo>
                  <a:pt x="50" y="127"/>
                </a:lnTo>
                <a:lnTo>
                  <a:pt x="57" y="170"/>
                </a:lnTo>
                <a:lnTo>
                  <a:pt x="71" y="191"/>
                </a:lnTo>
                <a:lnTo>
                  <a:pt x="57" y="198"/>
                </a:lnTo>
                <a:lnTo>
                  <a:pt x="57" y="177"/>
                </a:lnTo>
                <a:lnTo>
                  <a:pt x="28" y="156"/>
                </a:lnTo>
                <a:lnTo>
                  <a:pt x="35" y="135"/>
                </a:lnTo>
                <a:lnTo>
                  <a:pt x="35" y="127"/>
                </a:lnTo>
                <a:lnTo>
                  <a:pt x="7" y="106"/>
                </a:lnTo>
                <a:lnTo>
                  <a:pt x="0" y="92"/>
                </a:lnTo>
                <a:lnTo>
                  <a:pt x="7" y="92"/>
                </a:lnTo>
                <a:lnTo>
                  <a:pt x="14" y="78"/>
                </a:lnTo>
                <a:lnTo>
                  <a:pt x="0" y="64"/>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49" name="Freeform 247"/>
          <p:cNvSpPr>
            <a:spLocks/>
          </p:cNvSpPr>
          <p:nvPr/>
        </p:nvSpPr>
        <p:spPr bwMode="auto">
          <a:xfrm>
            <a:off x="1935601" y="2364406"/>
            <a:ext cx="1181389" cy="518441"/>
          </a:xfrm>
          <a:custGeom>
            <a:avLst/>
            <a:gdLst>
              <a:gd name="T0" fmla="*/ 347 w 978"/>
              <a:gd name="T1" fmla="*/ 461 h 468"/>
              <a:gd name="T2" fmla="*/ 298 w 978"/>
              <a:gd name="T3" fmla="*/ 390 h 468"/>
              <a:gd name="T4" fmla="*/ 262 w 978"/>
              <a:gd name="T5" fmla="*/ 397 h 468"/>
              <a:gd name="T6" fmla="*/ 248 w 978"/>
              <a:gd name="T7" fmla="*/ 376 h 468"/>
              <a:gd name="T8" fmla="*/ 234 w 978"/>
              <a:gd name="T9" fmla="*/ 347 h 468"/>
              <a:gd name="T10" fmla="*/ 92 w 978"/>
              <a:gd name="T11" fmla="*/ 326 h 468"/>
              <a:gd name="T12" fmla="*/ 57 w 978"/>
              <a:gd name="T13" fmla="*/ 312 h 468"/>
              <a:gd name="T14" fmla="*/ 43 w 978"/>
              <a:gd name="T15" fmla="*/ 298 h 468"/>
              <a:gd name="T16" fmla="*/ 22 w 978"/>
              <a:gd name="T17" fmla="*/ 269 h 468"/>
              <a:gd name="T18" fmla="*/ 7 w 978"/>
              <a:gd name="T19" fmla="*/ 234 h 468"/>
              <a:gd name="T20" fmla="*/ 7 w 978"/>
              <a:gd name="T21" fmla="*/ 213 h 468"/>
              <a:gd name="T22" fmla="*/ 7 w 978"/>
              <a:gd name="T23" fmla="*/ 191 h 468"/>
              <a:gd name="T24" fmla="*/ 22 w 978"/>
              <a:gd name="T25" fmla="*/ 149 h 468"/>
              <a:gd name="T26" fmla="*/ 85 w 978"/>
              <a:gd name="T27" fmla="*/ 64 h 468"/>
              <a:gd name="T28" fmla="*/ 107 w 978"/>
              <a:gd name="T29" fmla="*/ 14 h 468"/>
              <a:gd name="T30" fmla="*/ 114 w 978"/>
              <a:gd name="T31" fmla="*/ 36 h 468"/>
              <a:gd name="T32" fmla="*/ 135 w 978"/>
              <a:gd name="T33" fmla="*/ 14 h 468"/>
              <a:gd name="T34" fmla="*/ 560 w 978"/>
              <a:gd name="T35" fmla="*/ 0 h 468"/>
              <a:gd name="T36" fmla="*/ 588 w 978"/>
              <a:gd name="T37" fmla="*/ 14 h 468"/>
              <a:gd name="T38" fmla="*/ 638 w 978"/>
              <a:gd name="T39" fmla="*/ 21 h 468"/>
              <a:gd name="T40" fmla="*/ 617 w 978"/>
              <a:gd name="T41" fmla="*/ 43 h 468"/>
              <a:gd name="T42" fmla="*/ 673 w 978"/>
              <a:gd name="T43" fmla="*/ 36 h 468"/>
              <a:gd name="T44" fmla="*/ 673 w 978"/>
              <a:gd name="T45" fmla="*/ 43 h 468"/>
              <a:gd name="T46" fmla="*/ 709 w 978"/>
              <a:gd name="T47" fmla="*/ 57 h 468"/>
              <a:gd name="T48" fmla="*/ 709 w 978"/>
              <a:gd name="T49" fmla="*/ 57 h 468"/>
              <a:gd name="T50" fmla="*/ 673 w 978"/>
              <a:gd name="T51" fmla="*/ 64 h 468"/>
              <a:gd name="T52" fmla="*/ 659 w 978"/>
              <a:gd name="T53" fmla="*/ 85 h 468"/>
              <a:gd name="T54" fmla="*/ 617 w 978"/>
              <a:gd name="T55" fmla="*/ 135 h 468"/>
              <a:gd name="T56" fmla="*/ 624 w 978"/>
              <a:gd name="T57" fmla="*/ 149 h 468"/>
              <a:gd name="T58" fmla="*/ 659 w 978"/>
              <a:gd name="T59" fmla="*/ 106 h 468"/>
              <a:gd name="T60" fmla="*/ 702 w 978"/>
              <a:gd name="T61" fmla="*/ 71 h 468"/>
              <a:gd name="T62" fmla="*/ 709 w 978"/>
              <a:gd name="T63" fmla="*/ 92 h 468"/>
              <a:gd name="T64" fmla="*/ 709 w 978"/>
              <a:gd name="T65" fmla="*/ 106 h 468"/>
              <a:gd name="T66" fmla="*/ 695 w 978"/>
              <a:gd name="T67" fmla="*/ 149 h 468"/>
              <a:gd name="T68" fmla="*/ 780 w 978"/>
              <a:gd name="T69" fmla="*/ 121 h 468"/>
              <a:gd name="T70" fmla="*/ 815 w 978"/>
              <a:gd name="T71" fmla="*/ 113 h 468"/>
              <a:gd name="T72" fmla="*/ 851 w 978"/>
              <a:gd name="T73" fmla="*/ 85 h 468"/>
              <a:gd name="T74" fmla="*/ 921 w 978"/>
              <a:gd name="T75" fmla="*/ 71 h 468"/>
              <a:gd name="T76" fmla="*/ 978 w 978"/>
              <a:gd name="T77" fmla="*/ 43 h 468"/>
              <a:gd name="T78" fmla="*/ 978 w 978"/>
              <a:gd name="T79" fmla="*/ 71 h 468"/>
              <a:gd name="T80" fmla="*/ 943 w 978"/>
              <a:gd name="T81" fmla="*/ 92 h 468"/>
              <a:gd name="T82" fmla="*/ 893 w 978"/>
              <a:gd name="T83" fmla="*/ 135 h 468"/>
              <a:gd name="T84" fmla="*/ 907 w 978"/>
              <a:gd name="T85" fmla="*/ 135 h 468"/>
              <a:gd name="T86" fmla="*/ 879 w 978"/>
              <a:gd name="T87" fmla="*/ 149 h 468"/>
              <a:gd name="T88" fmla="*/ 829 w 978"/>
              <a:gd name="T89" fmla="*/ 170 h 468"/>
              <a:gd name="T90" fmla="*/ 808 w 978"/>
              <a:gd name="T91" fmla="*/ 198 h 468"/>
              <a:gd name="T92" fmla="*/ 801 w 978"/>
              <a:gd name="T93" fmla="*/ 213 h 468"/>
              <a:gd name="T94" fmla="*/ 787 w 978"/>
              <a:gd name="T95" fmla="*/ 213 h 468"/>
              <a:gd name="T96" fmla="*/ 780 w 978"/>
              <a:gd name="T97" fmla="*/ 220 h 468"/>
              <a:gd name="T98" fmla="*/ 780 w 978"/>
              <a:gd name="T99" fmla="*/ 262 h 468"/>
              <a:gd name="T100" fmla="*/ 673 w 978"/>
              <a:gd name="T101" fmla="*/ 326 h 468"/>
              <a:gd name="T102" fmla="*/ 652 w 978"/>
              <a:gd name="T103" fmla="*/ 439 h 468"/>
              <a:gd name="T104" fmla="*/ 638 w 978"/>
              <a:gd name="T105" fmla="*/ 468 h 468"/>
              <a:gd name="T106" fmla="*/ 617 w 978"/>
              <a:gd name="T107" fmla="*/ 439 h 468"/>
              <a:gd name="T108" fmla="*/ 603 w 978"/>
              <a:gd name="T109" fmla="*/ 376 h 468"/>
              <a:gd name="T110" fmla="*/ 574 w 978"/>
              <a:gd name="T111" fmla="*/ 376 h 468"/>
              <a:gd name="T112" fmla="*/ 532 w 978"/>
              <a:gd name="T113" fmla="*/ 368 h 468"/>
              <a:gd name="T114" fmla="*/ 503 w 978"/>
              <a:gd name="T115" fmla="*/ 390 h 468"/>
              <a:gd name="T116" fmla="*/ 489 w 978"/>
              <a:gd name="T117" fmla="*/ 397 h 468"/>
              <a:gd name="T118" fmla="*/ 468 w 978"/>
              <a:gd name="T119" fmla="*/ 376 h 468"/>
              <a:gd name="T120" fmla="*/ 425 w 978"/>
              <a:gd name="T121" fmla="*/ 390 h 468"/>
              <a:gd name="T122" fmla="*/ 362 w 978"/>
              <a:gd name="T123" fmla="*/ 418 h 4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78"/>
              <a:gd name="T187" fmla="*/ 0 h 468"/>
              <a:gd name="T188" fmla="*/ 978 w 978"/>
              <a:gd name="T189" fmla="*/ 468 h 4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78" h="468">
                <a:moveTo>
                  <a:pt x="362" y="418"/>
                </a:moveTo>
                <a:lnTo>
                  <a:pt x="347" y="461"/>
                </a:lnTo>
                <a:lnTo>
                  <a:pt x="319" y="453"/>
                </a:lnTo>
                <a:lnTo>
                  <a:pt x="298" y="390"/>
                </a:lnTo>
                <a:lnTo>
                  <a:pt x="277" y="376"/>
                </a:lnTo>
                <a:lnTo>
                  <a:pt x="262" y="397"/>
                </a:lnTo>
                <a:lnTo>
                  <a:pt x="255" y="397"/>
                </a:lnTo>
                <a:lnTo>
                  <a:pt x="248" y="376"/>
                </a:lnTo>
                <a:lnTo>
                  <a:pt x="248" y="368"/>
                </a:lnTo>
                <a:lnTo>
                  <a:pt x="234" y="347"/>
                </a:lnTo>
                <a:lnTo>
                  <a:pt x="149" y="361"/>
                </a:lnTo>
                <a:lnTo>
                  <a:pt x="92" y="326"/>
                </a:lnTo>
                <a:lnTo>
                  <a:pt x="57" y="326"/>
                </a:lnTo>
                <a:lnTo>
                  <a:pt x="57" y="312"/>
                </a:lnTo>
                <a:lnTo>
                  <a:pt x="43" y="305"/>
                </a:lnTo>
                <a:lnTo>
                  <a:pt x="43" y="298"/>
                </a:lnTo>
                <a:lnTo>
                  <a:pt x="7" y="283"/>
                </a:lnTo>
                <a:lnTo>
                  <a:pt x="22" y="269"/>
                </a:lnTo>
                <a:lnTo>
                  <a:pt x="7" y="248"/>
                </a:lnTo>
                <a:lnTo>
                  <a:pt x="7" y="234"/>
                </a:lnTo>
                <a:lnTo>
                  <a:pt x="0" y="220"/>
                </a:lnTo>
                <a:lnTo>
                  <a:pt x="7" y="213"/>
                </a:lnTo>
                <a:lnTo>
                  <a:pt x="0" y="198"/>
                </a:lnTo>
                <a:lnTo>
                  <a:pt x="7" y="191"/>
                </a:lnTo>
                <a:lnTo>
                  <a:pt x="7" y="177"/>
                </a:lnTo>
                <a:lnTo>
                  <a:pt x="22" y="149"/>
                </a:lnTo>
                <a:lnTo>
                  <a:pt x="29" y="121"/>
                </a:lnTo>
                <a:lnTo>
                  <a:pt x="85" y="64"/>
                </a:lnTo>
                <a:lnTo>
                  <a:pt x="92" y="21"/>
                </a:lnTo>
                <a:lnTo>
                  <a:pt x="107" y="14"/>
                </a:lnTo>
                <a:lnTo>
                  <a:pt x="128" y="21"/>
                </a:lnTo>
                <a:lnTo>
                  <a:pt x="114" y="36"/>
                </a:lnTo>
                <a:lnTo>
                  <a:pt x="128" y="36"/>
                </a:lnTo>
                <a:lnTo>
                  <a:pt x="135" y="14"/>
                </a:lnTo>
                <a:lnTo>
                  <a:pt x="135" y="0"/>
                </a:lnTo>
                <a:lnTo>
                  <a:pt x="560" y="0"/>
                </a:lnTo>
                <a:lnTo>
                  <a:pt x="574" y="0"/>
                </a:lnTo>
                <a:lnTo>
                  <a:pt x="588" y="14"/>
                </a:lnTo>
                <a:lnTo>
                  <a:pt x="652" y="21"/>
                </a:lnTo>
                <a:lnTo>
                  <a:pt x="638" y="21"/>
                </a:lnTo>
                <a:lnTo>
                  <a:pt x="596" y="57"/>
                </a:lnTo>
                <a:lnTo>
                  <a:pt x="617" y="43"/>
                </a:lnTo>
                <a:lnTo>
                  <a:pt x="617" y="57"/>
                </a:lnTo>
                <a:lnTo>
                  <a:pt x="673" y="36"/>
                </a:lnTo>
                <a:lnTo>
                  <a:pt x="652" y="57"/>
                </a:lnTo>
                <a:lnTo>
                  <a:pt x="673" y="43"/>
                </a:lnTo>
                <a:lnTo>
                  <a:pt x="673" y="57"/>
                </a:lnTo>
                <a:lnTo>
                  <a:pt x="709" y="57"/>
                </a:lnTo>
                <a:lnTo>
                  <a:pt x="702" y="57"/>
                </a:lnTo>
                <a:lnTo>
                  <a:pt x="709" y="57"/>
                </a:lnTo>
                <a:lnTo>
                  <a:pt x="709" y="64"/>
                </a:lnTo>
                <a:lnTo>
                  <a:pt x="673" y="64"/>
                </a:lnTo>
                <a:lnTo>
                  <a:pt x="638" y="92"/>
                </a:lnTo>
                <a:lnTo>
                  <a:pt x="659" y="85"/>
                </a:lnTo>
                <a:lnTo>
                  <a:pt x="624" y="113"/>
                </a:lnTo>
                <a:lnTo>
                  <a:pt x="617" y="135"/>
                </a:lnTo>
                <a:lnTo>
                  <a:pt x="617" y="149"/>
                </a:lnTo>
                <a:lnTo>
                  <a:pt x="624" y="149"/>
                </a:lnTo>
                <a:lnTo>
                  <a:pt x="638" y="135"/>
                </a:lnTo>
                <a:lnTo>
                  <a:pt x="659" y="106"/>
                </a:lnTo>
                <a:lnTo>
                  <a:pt x="673" y="85"/>
                </a:lnTo>
                <a:lnTo>
                  <a:pt x="702" y="71"/>
                </a:lnTo>
                <a:lnTo>
                  <a:pt x="709" y="71"/>
                </a:lnTo>
                <a:lnTo>
                  <a:pt x="709" y="92"/>
                </a:lnTo>
                <a:lnTo>
                  <a:pt x="702" y="106"/>
                </a:lnTo>
                <a:lnTo>
                  <a:pt x="709" y="106"/>
                </a:lnTo>
                <a:lnTo>
                  <a:pt x="709" y="113"/>
                </a:lnTo>
                <a:lnTo>
                  <a:pt x="695" y="149"/>
                </a:lnTo>
                <a:lnTo>
                  <a:pt x="709" y="149"/>
                </a:lnTo>
                <a:lnTo>
                  <a:pt x="780" y="121"/>
                </a:lnTo>
                <a:lnTo>
                  <a:pt x="766" y="113"/>
                </a:lnTo>
                <a:lnTo>
                  <a:pt x="815" y="113"/>
                </a:lnTo>
                <a:lnTo>
                  <a:pt x="829" y="92"/>
                </a:lnTo>
                <a:lnTo>
                  <a:pt x="851" y="85"/>
                </a:lnTo>
                <a:lnTo>
                  <a:pt x="907" y="85"/>
                </a:lnTo>
                <a:lnTo>
                  <a:pt x="921" y="71"/>
                </a:lnTo>
                <a:lnTo>
                  <a:pt x="957" y="36"/>
                </a:lnTo>
                <a:lnTo>
                  <a:pt x="978" y="43"/>
                </a:lnTo>
                <a:lnTo>
                  <a:pt x="971" y="71"/>
                </a:lnTo>
                <a:lnTo>
                  <a:pt x="978" y="71"/>
                </a:lnTo>
                <a:lnTo>
                  <a:pt x="971" y="92"/>
                </a:lnTo>
                <a:lnTo>
                  <a:pt x="943" y="92"/>
                </a:lnTo>
                <a:lnTo>
                  <a:pt x="914" y="106"/>
                </a:lnTo>
                <a:lnTo>
                  <a:pt x="893" y="135"/>
                </a:lnTo>
                <a:lnTo>
                  <a:pt x="893" y="149"/>
                </a:lnTo>
                <a:lnTo>
                  <a:pt x="907" y="135"/>
                </a:lnTo>
                <a:lnTo>
                  <a:pt x="907" y="149"/>
                </a:lnTo>
                <a:lnTo>
                  <a:pt x="879" y="149"/>
                </a:lnTo>
                <a:lnTo>
                  <a:pt x="879" y="156"/>
                </a:lnTo>
                <a:lnTo>
                  <a:pt x="829" y="170"/>
                </a:lnTo>
                <a:lnTo>
                  <a:pt x="815" y="191"/>
                </a:lnTo>
                <a:lnTo>
                  <a:pt x="808" y="198"/>
                </a:lnTo>
                <a:lnTo>
                  <a:pt x="801" y="191"/>
                </a:lnTo>
                <a:lnTo>
                  <a:pt x="801" y="213"/>
                </a:lnTo>
                <a:lnTo>
                  <a:pt x="787" y="220"/>
                </a:lnTo>
                <a:lnTo>
                  <a:pt x="787" y="213"/>
                </a:lnTo>
                <a:lnTo>
                  <a:pt x="780" y="213"/>
                </a:lnTo>
                <a:lnTo>
                  <a:pt x="780" y="220"/>
                </a:lnTo>
                <a:lnTo>
                  <a:pt x="766" y="241"/>
                </a:lnTo>
                <a:lnTo>
                  <a:pt x="780" y="262"/>
                </a:lnTo>
                <a:lnTo>
                  <a:pt x="766" y="269"/>
                </a:lnTo>
                <a:lnTo>
                  <a:pt x="673" y="326"/>
                </a:lnTo>
                <a:lnTo>
                  <a:pt x="652" y="361"/>
                </a:lnTo>
                <a:lnTo>
                  <a:pt x="652" y="439"/>
                </a:lnTo>
                <a:lnTo>
                  <a:pt x="652" y="461"/>
                </a:lnTo>
                <a:lnTo>
                  <a:pt x="638" y="468"/>
                </a:lnTo>
                <a:lnTo>
                  <a:pt x="624" y="468"/>
                </a:lnTo>
                <a:lnTo>
                  <a:pt x="617" y="439"/>
                </a:lnTo>
                <a:lnTo>
                  <a:pt x="617" y="397"/>
                </a:lnTo>
                <a:lnTo>
                  <a:pt x="603" y="376"/>
                </a:lnTo>
                <a:lnTo>
                  <a:pt x="574" y="390"/>
                </a:lnTo>
                <a:lnTo>
                  <a:pt x="574" y="376"/>
                </a:lnTo>
                <a:lnTo>
                  <a:pt x="560" y="368"/>
                </a:lnTo>
                <a:lnTo>
                  <a:pt x="532" y="368"/>
                </a:lnTo>
                <a:lnTo>
                  <a:pt x="510" y="376"/>
                </a:lnTo>
                <a:lnTo>
                  <a:pt x="503" y="390"/>
                </a:lnTo>
                <a:lnTo>
                  <a:pt x="510" y="397"/>
                </a:lnTo>
                <a:lnTo>
                  <a:pt x="489" y="397"/>
                </a:lnTo>
                <a:lnTo>
                  <a:pt x="468" y="397"/>
                </a:lnTo>
                <a:lnTo>
                  <a:pt x="468" y="376"/>
                </a:lnTo>
                <a:lnTo>
                  <a:pt x="461" y="390"/>
                </a:lnTo>
                <a:lnTo>
                  <a:pt x="425" y="390"/>
                </a:lnTo>
                <a:lnTo>
                  <a:pt x="411" y="390"/>
                </a:lnTo>
                <a:lnTo>
                  <a:pt x="362" y="418"/>
                </a:lnTo>
                <a:close/>
              </a:path>
            </a:pathLst>
          </a:custGeom>
          <a:solidFill>
            <a:schemeClr val="bg1"/>
          </a:solidFill>
          <a:ln w="6350" cmpd="sng">
            <a:solidFill>
              <a:schemeClr val="tx2"/>
            </a:solidFill>
            <a:round/>
            <a:headEnd/>
            <a:tailEnd/>
          </a:ln>
        </p:spPr>
        <p:txBody>
          <a:bodyPr/>
          <a:lstStyle/>
          <a:p>
            <a:endParaRPr lang="en-US"/>
          </a:p>
        </p:txBody>
      </p:sp>
      <p:sp>
        <p:nvSpPr>
          <p:cNvPr id="250" name="Freeform 248"/>
          <p:cNvSpPr>
            <a:spLocks/>
          </p:cNvSpPr>
          <p:nvPr/>
        </p:nvSpPr>
        <p:spPr bwMode="auto">
          <a:xfrm>
            <a:off x="1935601" y="2364406"/>
            <a:ext cx="1181389" cy="518441"/>
          </a:xfrm>
          <a:custGeom>
            <a:avLst/>
            <a:gdLst>
              <a:gd name="T0" fmla="*/ 347 w 978"/>
              <a:gd name="T1" fmla="*/ 461 h 468"/>
              <a:gd name="T2" fmla="*/ 298 w 978"/>
              <a:gd name="T3" fmla="*/ 390 h 468"/>
              <a:gd name="T4" fmla="*/ 262 w 978"/>
              <a:gd name="T5" fmla="*/ 397 h 468"/>
              <a:gd name="T6" fmla="*/ 248 w 978"/>
              <a:gd name="T7" fmla="*/ 376 h 468"/>
              <a:gd name="T8" fmla="*/ 234 w 978"/>
              <a:gd name="T9" fmla="*/ 347 h 468"/>
              <a:gd name="T10" fmla="*/ 92 w 978"/>
              <a:gd name="T11" fmla="*/ 326 h 468"/>
              <a:gd name="T12" fmla="*/ 57 w 978"/>
              <a:gd name="T13" fmla="*/ 312 h 468"/>
              <a:gd name="T14" fmla="*/ 43 w 978"/>
              <a:gd name="T15" fmla="*/ 298 h 468"/>
              <a:gd name="T16" fmla="*/ 22 w 978"/>
              <a:gd name="T17" fmla="*/ 269 h 468"/>
              <a:gd name="T18" fmla="*/ 7 w 978"/>
              <a:gd name="T19" fmla="*/ 234 h 468"/>
              <a:gd name="T20" fmla="*/ 7 w 978"/>
              <a:gd name="T21" fmla="*/ 213 h 468"/>
              <a:gd name="T22" fmla="*/ 7 w 978"/>
              <a:gd name="T23" fmla="*/ 191 h 468"/>
              <a:gd name="T24" fmla="*/ 22 w 978"/>
              <a:gd name="T25" fmla="*/ 149 h 468"/>
              <a:gd name="T26" fmla="*/ 85 w 978"/>
              <a:gd name="T27" fmla="*/ 64 h 468"/>
              <a:gd name="T28" fmla="*/ 107 w 978"/>
              <a:gd name="T29" fmla="*/ 14 h 468"/>
              <a:gd name="T30" fmla="*/ 114 w 978"/>
              <a:gd name="T31" fmla="*/ 36 h 468"/>
              <a:gd name="T32" fmla="*/ 135 w 978"/>
              <a:gd name="T33" fmla="*/ 14 h 468"/>
              <a:gd name="T34" fmla="*/ 560 w 978"/>
              <a:gd name="T35" fmla="*/ 0 h 468"/>
              <a:gd name="T36" fmla="*/ 588 w 978"/>
              <a:gd name="T37" fmla="*/ 14 h 468"/>
              <a:gd name="T38" fmla="*/ 638 w 978"/>
              <a:gd name="T39" fmla="*/ 21 h 468"/>
              <a:gd name="T40" fmla="*/ 617 w 978"/>
              <a:gd name="T41" fmla="*/ 43 h 468"/>
              <a:gd name="T42" fmla="*/ 673 w 978"/>
              <a:gd name="T43" fmla="*/ 36 h 468"/>
              <a:gd name="T44" fmla="*/ 673 w 978"/>
              <a:gd name="T45" fmla="*/ 43 h 468"/>
              <a:gd name="T46" fmla="*/ 709 w 978"/>
              <a:gd name="T47" fmla="*/ 57 h 468"/>
              <a:gd name="T48" fmla="*/ 709 w 978"/>
              <a:gd name="T49" fmla="*/ 57 h 468"/>
              <a:gd name="T50" fmla="*/ 673 w 978"/>
              <a:gd name="T51" fmla="*/ 64 h 468"/>
              <a:gd name="T52" fmla="*/ 659 w 978"/>
              <a:gd name="T53" fmla="*/ 85 h 468"/>
              <a:gd name="T54" fmla="*/ 617 w 978"/>
              <a:gd name="T55" fmla="*/ 135 h 468"/>
              <a:gd name="T56" fmla="*/ 624 w 978"/>
              <a:gd name="T57" fmla="*/ 149 h 468"/>
              <a:gd name="T58" fmla="*/ 659 w 978"/>
              <a:gd name="T59" fmla="*/ 106 h 468"/>
              <a:gd name="T60" fmla="*/ 702 w 978"/>
              <a:gd name="T61" fmla="*/ 71 h 468"/>
              <a:gd name="T62" fmla="*/ 709 w 978"/>
              <a:gd name="T63" fmla="*/ 92 h 468"/>
              <a:gd name="T64" fmla="*/ 709 w 978"/>
              <a:gd name="T65" fmla="*/ 106 h 468"/>
              <a:gd name="T66" fmla="*/ 695 w 978"/>
              <a:gd name="T67" fmla="*/ 149 h 468"/>
              <a:gd name="T68" fmla="*/ 780 w 978"/>
              <a:gd name="T69" fmla="*/ 121 h 468"/>
              <a:gd name="T70" fmla="*/ 815 w 978"/>
              <a:gd name="T71" fmla="*/ 113 h 468"/>
              <a:gd name="T72" fmla="*/ 851 w 978"/>
              <a:gd name="T73" fmla="*/ 85 h 468"/>
              <a:gd name="T74" fmla="*/ 921 w 978"/>
              <a:gd name="T75" fmla="*/ 71 h 468"/>
              <a:gd name="T76" fmla="*/ 978 w 978"/>
              <a:gd name="T77" fmla="*/ 43 h 468"/>
              <a:gd name="T78" fmla="*/ 978 w 978"/>
              <a:gd name="T79" fmla="*/ 71 h 468"/>
              <a:gd name="T80" fmla="*/ 943 w 978"/>
              <a:gd name="T81" fmla="*/ 92 h 468"/>
              <a:gd name="T82" fmla="*/ 893 w 978"/>
              <a:gd name="T83" fmla="*/ 135 h 468"/>
              <a:gd name="T84" fmla="*/ 907 w 978"/>
              <a:gd name="T85" fmla="*/ 135 h 468"/>
              <a:gd name="T86" fmla="*/ 879 w 978"/>
              <a:gd name="T87" fmla="*/ 149 h 468"/>
              <a:gd name="T88" fmla="*/ 829 w 978"/>
              <a:gd name="T89" fmla="*/ 170 h 468"/>
              <a:gd name="T90" fmla="*/ 808 w 978"/>
              <a:gd name="T91" fmla="*/ 198 h 468"/>
              <a:gd name="T92" fmla="*/ 801 w 978"/>
              <a:gd name="T93" fmla="*/ 213 h 468"/>
              <a:gd name="T94" fmla="*/ 787 w 978"/>
              <a:gd name="T95" fmla="*/ 213 h 468"/>
              <a:gd name="T96" fmla="*/ 780 w 978"/>
              <a:gd name="T97" fmla="*/ 220 h 468"/>
              <a:gd name="T98" fmla="*/ 780 w 978"/>
              <a:gd name="T99" fmla="*/ 262 h 468"/>
              <a:gd name="T100" fmla="*/ 673 w 978"/>
              <a:gd name="T101" fmla="*/ 326 h 468"/>
              <a:gd name="T102" fmla="*/ 652 w 978"/>
              <a:gd name="T103" fmla="*/ 439 h 468"/>
              <a:gd name="T104" fmla="*/ 638 w 978"/>
              <a:gd name="T105" fmla="*/ 468 h 468"/>
              <a:gd name="T106" fmla="*/ 617 w 978"/>
              <a:gd name="T107" fmla="*/ 439 h 468"/>
              <a:gd name="T108" fmla="*/ 603 w 978"/>
              <a:gd name="T109" fmla="*/ 376 h 468"/>
              <a:gd name="T110" fmla="*/ 574 w 978"/>
              <a:gd name="T111" fmla="*/ 376 h 468"/>
              <a:gd name="T112" fmla="*/ 532 w 978"/>
              <a:gd name="T113" fmla="*/ 368 h 468"/>
              <a:gd name="T114" fmla="*/ 503 w 978"/>
              <a:gd name="T115" fmla="*/ 390 h 468"/>
              <a:gd name="T116" fmla="*/ 489 w 978"/>
              <a:gd name="T117" fmla="*/ 397 h 468"/>
              <a:gd name="T118" fmla="*/ 468 w 978"/>
              <a:gd name="T119" fmla="*/ 376 h 468"/>
              <a:gd name="T120" fmla="*/ 425 w 978"/>
              <a:gd name="T121" fmla="*/ 390 h 468"/>
              <a:gd name="T122" fmla="*/ 362 w 978"/>
              <a:gd name="T123" fmla="*/ 418 h 4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78"/>
              <a:gd name="T187" fmla="*/ 0 h 468"/>
              <a:gd name="T188" fmla="*/ 978 w 978"/>
              <a:gd name="T189" fmla="*/ 468 h 4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78" h="468">
                <a:moveTo>
                  <a:pt x="362" y="418"/>
                </a:moveTo>
                <a:lnTo>
                  <a:pt x="347" y="461"/>
                </a:lnTo>
                <a:lnTo>
                  <a:pt x="319" y="453"/>
                </a:lnTo>
                <a:lnTo>
                  <a:pt x="298" y="390"/>
                </a:lnTo>
                <a:lnTo>
                  <a:pt x="277" y="376"/>
                </a:lnTo>
                <a:lnTo>
                  <a:pt x="262" y="397"/>
                </a:lnTo>
                <a:lnTo>
                  <a:pt x="255" y="397"/>
                </a:lnTo>
                <a:lnTo>
                  <a:pt x="248" y="376"/>
                </a:lnTo>
                <a:lnTo>
                  <a:pt x="248" y="368"/>
                </a:lnTo>
                <a:lnTo>
                  <a:pt x="234" y="347"/>
                </a:lnTo>
                <a:lnTo>
                  <a:pt x="149" y="361"/>
                </a:lnTo>
                <a:lnTo>
                  <a:pt x="92" y="326"/>
                </a:lnTo>
                <a:lnTo>
                  <a:pt x="57" y="326"/>
                </a:lnTo>
                <a:lnTo>
                  <a:pt x="57" y="312"/>
                </a:lnTo>
                <a:lnTo>
                  <a:pt x="43" y="305"/>
                </a:lnTo>
                <a:lnTo>
                  <a:pt x="43" y="298"/>
                </a:lnTo>
                <a:lnTo>
                  <a:pt x="7" y="283"/>
                </a:lnTo>
                <a:lnTo>
                  <a:pt x="22" y="269"/>
                </a:lnTo>
                <a:lnTo>
                  <a:pt x="7" y="248"/>
                </a:lnTo>
                <a:lnTo>
                  <a:pt x="7" y="234"/>
                </a:lnTo>
                <a:lnTo>
                  <a:pt x="0" y="220"/>
                </a:lnTo>
                <a:lnTo>
                  <a:pt x="7" y="213"/>
                </a:lnTo>
                <a:lnTo>
                  <a:pt x="0" y="198"/>
                </a:lnTo>
                <a:lnTo>
                  <a:pt x="7" y="191"/>
                </a:lnTo>
                <a:lnTo>
                  <a:pt x="7" y="177"/>
                </a:lnTo>
                <a:lnTo>
                  <a:pt x="22" y="149"/>
                </a:lnTo>
                <a:lnTo>
                  <a:pt x="29" y="121"/>
                </a:lnTo>
                <a:lnTo>
                  <a:pt x="85" y="64"/>
                </a:lnTo>
                <a:lnTo>
                  <a:pt x="92" y="21"/>
                </a:lnTo>
                <a:lnTo>
                  <a:pt x="107" y="14"/>
                </a:lnTo>
                <a:lnTo>
                  <a:pt x="128" y="21"/>
                </a:lnTo>
                <a:lnTo>
                  <a:pt x="114" y="36"/>
                </a:lnTo>
                <a:lnTo>
                  <a:pt x="128" y="36"/>
                </a:lnTo>
                <a:lnTo>
                  <a:pt x="135" y="14"/>
                </a:lnTo>
                <a:lnTo>
                  <a:pt x="135" y="0"/>
                </a:lnTo>
                <a:lnTo>
                  <a:pt x="560" y="0"/>
                </a:lnTo>
                <a:lnTo>
                  <a:pt x="574" y="0"/>
                </a:lnTo>
                <a:lnTo>
                  <a:pt x="588" y="14"/>
                </a:lnTo>
                <a:lnTo>
                  <a:pt x="652" y="21"/>
                </a:lnTo>
                <a:lnTo>
                  <a:pt x="638" y="21"/>
                </a:lnTo>
                <a:lnTo>
                  <a:pt x="596" y="57"/>
                </a:lnTo>
                <a:lnTo>
                  <a:pt x="617" y="43"/>
                </a:lnTo>
                <a:lnTo>
                  <a:pt x="617" y="57"/>
                </a:lnTo>
                <a:lnTo>
                  <a:pt x="673" y="36"/>
                </a:lnTo>
                <a:lnTo>
                  <a:pt x="652" y="57"/>
                </a:lnTo>
                <a:lnTo>
                  <a:pt x="673" y="43"/>
                </a:lnTo>
                <a:lnTo>
                  <a:pt x="673" y="57"/>
                </a:lnTo>
                <a:lnTo>
                  <a:pt x="709" y="57"/>
                </a:lnTo>
                <a:lnTo>
                  <a:pt x="702" y="57"/>
                </a:lnTo>
                <a:lnTo>
                  <a:pt x="709" y="57"/>
                </a:lnTo>
                <a:lnTo>
                  <a:pt x="709" y="64"/>
                </a:lnTo>
                <a:lnTo>
                  <a:pt x="673" y="64"/>
                </a:lnTo>
                <a:lnTo>
                  <a:pt x="638" y="92"/>
                </a:lnTo>
                <a:lnTo>
                  <a:pt x="659" y="85"/>
                </a:lnTo>
                <a:lnTo>
                  <a:pt x="624" y="113"/>
                </a:lnTo>
                <a:lnTo>
                  <a:pt x="617" y="135"/>
                </a:lnTo>
                <a:lnTo>
                  <a:pt x="617" y="149"/>
                </a:lnTo>
                <a:lnTo>
                  <a:pt x="624" y="149"/>
                </a:lnTo>
                <a:lnTo>
                  <a:pt x="638" y="135"/>
                </a:lnTo>
                <a:lnTo>
                  <a:pt x="659" y="106"/>
                </a:lnTo>
                <a:lnTo>
                  <a:pt x="673" y="85"/>
                </a:lnTo>
                <a:lnTo>
                  <a:pt x="702" y="71"/>
                </a:lnTo>
                <a:lnTo>
                  <a:pt x="709" y="71"/>
                </a:lnTo>
                <a:lnTo>
                  <a:pt x="709" y="92"/>
                </a:lnTo>
                <a:lnTo>
                  <a:pt x="702" y="106"/>
                </a:lnTo>
                <a:lnTo>
                  <a:pt x="709" y="106"/>
                </a:lnTo>
                <a:lnTo>
                  <a:pt x="709" y="113"/>
                </a:lnTo>
                <a:lnTo>
                  <a:pt x="695" y="149"/>
                </a:lnTo>
                <a:lnTo>
                  <a:pt x="709" y="149"/>
                </a:lnTo>
                <a:lnTo>
                  <a:pt x="780" y="121"/>
                </a:lnTo>
                <a:lnTo>
                  <a:pt x="766" y="113"/>
                </a:lnTo>
                <a:lnTo>
                  <a:pt x="815" y="113"/>
                </a:lnTo>
                <a:lnTo>
                  <a:pt x="829" y="92"/>
                </a:lnTo>
                <a:lnTo>
                  <a:pt x="851" y="85"/>
                </a:lnTo>
                <a:lnTo>
                  <a:pt x="907" y="85"/>
                </a:lnTo>
                <a:lnTo>
                  <a:pt x="921" y="71"/>
                </a:lnTo>
                <a:lnTo>
                  <a:pt x="957" y="36"/>
                </a:lnTo>
                <a:lnTo>
                  <a:pt x="978" y="43"/>
                </a:lnTo>
                <a:lnTo>
                  <a:pt x="971" y="71"/>
                </a:lnTo>
                <a:lnTo>
                  <a:pt x="978" y="71"/>
                </a:lnTo>
                <a:lnTo>
                  <a:pt x="971" y="92"/>
                </a:lnTo>
                <a:lnTo>
                  <a:pt x="943" y="92"/>
                </a:lnTo>
                <a:lnTo>
                  <a:pt x="914" y="106"/>
                </a:lnTo>
                <a:lnTo>
                  <a:pt x="893" y="135"/>
                </a:lnTo>
                <a:lnTo>
                  <a:pt x="893" y="149"/>
                </a:lnTo>
                <a:lnTo>
                  <a:pt x="907" y="135"/>
                </a:lnTo>
                <a:lnTo>
                  <a:pt x="907" y="149"/>
                </a:lnTo>
                <a:lnTo>
                  <a:pt x="879" y="149"/>
                </a:lnTo>
                <a:lnTo>
                  <a:pt x="879" y="156"/>
                </a:lnTo>
                <a:lnTo>
                  <a:pt x="829" y="170"/>
                </a:lnTo>
                <a:lnTo>
                  <a:pt x="815" y="191"/>
                </a:lnTo>
                <a:lnTo>
                  <a:pt x="808" y="198"/>
                </a:lnTo>
                <a:lnTo>
                  <a:pt x="801" y="191"/>
                </a:lnTo>
                <a:lnTo>
                  <a:pt x="801" y="213"/>
                </a:lnTo>
                <a:lnTo>
                  <a:pt x="787" y="220"/>
                </a:lnTo>
                <a:lnTo>
                  <a:pt x="787" y="213"/>
                </a:lnTo>
                <a:lnTo>
                  <a:pt x="780" y="213"/>
                </a:lnTo>
                <a:lnTo>
                  <a:pt x="780" y="220"/>
                </a:lnTo>
                <a:lnTo>
                  <a:pt x="766" y="241"/>
                </a:lnTo>
                <a:lnTo>
                  <a:pt x="780" y="262"/>
                </a:lnTo>
                <a:lnTo>
                  <a:pt x="766" y="269"/>
                </a:lnTo>
                <a:lnTo>
                  <a:pt x="673" y="326"/>
                </a:lnTo>
                <a:lnTo>
                  <a:pt x="652" y="361"/>
                </a:lnTo>
                <a:lnTo>
                  <a:pt x="652" y="439"/>
                </a:lnTo>
                <a:lnTo>
                  <a:pt x="652" y="461"/>
                </a:lnTo>
                <a:lnTo>
                  <a:pt x="638" y="468"/>
                </a:lnTo>
                <a:lnTo>
                  <a:pt x="624" y="468"/>
                </a:lnTo>
                <a:lnTo>
                  <a:pt x="617" y="439"/>
                </a:lnTo>
                <a:lnTo>
                  <a:pt x="617" y="397"/>
                </a:lnTo>
                <a:lnTo>
                  <a:pt x="603" y="376"/>
                </a:lnTo>
                <a:lnTo>
                  <a:pt x="574" y="390"/>
                </a:lnTo>
                <a:lnTo>
                  <a:pt x="574" y="376"/>
                </a:lnTo>
                <a:lnTo>
                  <a:pt x="560" y="368"/>
                </a:lnTo>
                <a:lnTo>
                  <a:pt x="532" y="368"/>
                </a:lnTo>
                <a:lnTo>
                  <a:pt x="510" y="376"/>
                </a:lnTo>
                <a:lnTo>
                  <a:pt x="503" y="390"/>
                </a:lnTo>
                <a:lnTo>
                  <a:pt x="510" y="397"/>
                </a:lnTo>
                <a:lnTo>
                  <a:pt x="489" y="397"/>
                </a:lnTo>
                <a:lnTo>
                  <a:pt x="468" y="397"/>
                </a:lnTo>
                <a:lnTo>
                  <a:pt x="468" y="376"/>
                </a:lnTo>
                <a:lnTo>
                  <a:pt x="461" y="390"/>
                </a:lnTo>
                <a:lnTo>
                  <a:pt x="425" y="390"/>
                </a:lnTo>
                <a:lnTo>
                  <a:pt x="411" y="390"/>
                </a:lnTo>
                <a:lnTo>
                  <a:pt x="362" y="41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51" name="Freeform 249"/>
          <p:cNvSpPr>
            <a:spLocks/>
          </p:cNvSpPr>
          <p:nvPr/>
        </p:nvSpPr>
        <p:spPr bwMode="auto">
          <a:xfrm>
            <a:off x="2423619" y="3046799"/>
            <a:ext cx="85765" cy="94162"/>
          </a:xfrm>
          <a:custGeom>
            <a:avLst/>
            <a:gdLst>
              <a:gd name="T0" fmla="*/ 43 w 71"/>
              <a:gd name="T1" fmla="*/ 64 h 85"/>
              <a:gd name="T2" fmla="*/ 71 w 71"/>
              <a:gd name="T3" fmla="*/ 43 h 85"/>
              <a:gd name="T4" fmla="*/ 64 w 71"/>
              <a:gd name="T5" fmla="*/ 43 h 85"/>
              <a:gd name="T6" fmla="*/ 57 w 71"/>
              <a:gd name="T7" fmla="*/ 36 h 85"/>
              <a:gd name="T8" fmla="*/ 64 w 71"/>
              <a:gd name="T9" fmla="*/ 0 h 85"/>
              <a:gd name="T10" fmla="*/ 36 w 71"/>
              <a:gd name="T11" fmla="*/ 0 h 85"/>
              <a:gd name="T12" fmla="*/ 21 w 71"/>
              <a:gd name="T13" fmla="*/ 15 h 85"/>
              <a:gd name="T14" fmla="*/ 36 w 71"/>
              <a:gd name="T15" fmla="*/ 36 h 85"/>
              <a:gd name="T16" fmla="*/ 21 w 71"/>
              <a:gd name="T17" fmla="*/ 36 h 85"/>
              <a:gd name="T18" fmla="*/ 0 w 71"/>
              <a:gd name="T19" fmla="*/ 64 h 85"/>
              <a:gd name="T20" fmla="*/ 0 w 71"/>
              <a:gd name="T21" fmla="*/ 78 h 85"/>
              <a:gd name="T22" fmla="*/ 36 w 71"/>
              <a:gd name="T23" fmla="*/ 85 h 85"/>
              <a:gd name="T24" fmla="*/ 43 w 71"/>
              <a:gd name="T25" fmla="*/ 64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85"/>
              <a:gd name="T41" fmla="*/ 71 w 71"/>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85">
                <a:moveTo>
                  <a:pt x="43" y="64"/>
                </a:moveTo>
                <a:lnTo>
                  <a:pt x="71" y="43"/>
                </a:lnTo>
                <a:lnTo>
                  <a:pt x="64" y="43"/>
                </a:lnTo>
                <a:lnTo>
                  <a:pt x="57" y="36"/>
                </a:lnTo>
                <a:lnTo>
                  <a:pt x="64" y="0"/>
                </a:lnTo>
                <a:lnTo>
                  <a:pt x="36" y="0"/>
                </a:lnTo>
                <a:lnTo>
                  <a:pt x="21" y="15"/>
                </a:lnTo>
                <a:lnTo>
                  <a:pt x="36" y="36"/>
                </a:lnTo>
                <a:lnTo>
                  <a:pt x="21" y="36"/>
                </a:lnTo>
                <a:lnTo>
                  <a:pt x="0" y="64"/>
                </a:lnTo>
                <a:lnTo>
                  <a:pt x="0" y="78"/>
                </a:lnTo>
                <a:lnTo>
                  <a:pt x="36" y="85"/>
                </a:lnTo>
                <a:lnTo>
                  <a:pt x="43" y="64"/>
                </a:lnTo>
                <a:close/>
              </a:path>
            </a:pathLst>
          </a:custGeom>
          <a:solidFill>
            <a:schemeClr val="bg1"/>
          </a:solidFill>
          <a:ln w="6350" cmpd="sng">
            <a:solidFill>
              <a:schemeClr val="tx2"/>
            </a:solidFill>
            <a:round/>
            <a:headEnd/>
            <a:tailEnd/>
          </a:ln>
        </p:spPr>
        <p:txBody>
          <a:bodyPr/>
          <a:lstStyle/>
          <a:p>
            <a:endParaRPr lang="en-US"/>
          </a:p>
        </p:txBody>
      </p:sp>
      <p:sp>
        <p:nvSpPr>
          <p:cNvPr id="252" name="Freeform 250"/>
          <p:cNvSpPr>
            <a:spLocks/>
          </p:cNvSpPr>
          <p:nvPr/>
        </p:nvSpPr>
        <p:spPr bwMode="auto">
          <a:xfrm>
            <a:off x="2423619" y="3046799"/>
            <a:ext cx="85765" cy="94162"/>
          </a:xfrm>
          <a:custGeom>
            <a:avLst/>
            <a:gdLst>
              <a:gd name="T0" fmla="*/ 43 w 71"/>
              <a:gd name="T1" fmla="*/ 64 h 85"/>
              <a:gd name="T2" fmla="*/ 71 w 71"/>
              <a:gd name="T3" fmla="*/ 43 h 85"/>
              <a:gd name="T4" fmla="*/ 64 w 71"/>
              <a:gd name="T5" fmla="*/ 43 h 85"/>
              <a:gd name="T6" fmla="*/ 57 w 71"/>
              <a:gd name="T7" fmla="*/ 36 h 85"/>
              <a:gd name="T8" fmla="*/ 64 w 71"/>
              <a:gd name="T9" fmla="*/ 0 h 85"/>
              <a:gd name="T10" fmla="*/ 36 w 71"/>
              <a:gd name="T11" fmla="*/ 0 h 85"/>
              <a:gd name="T12" fmla="*/ 21 w 71"/>
              <a:gd name="T13" fmla="*/ 15 h 85"/>
              <a:gd name="T14" fmla="*/ 36 w 71"/>
              <a:gd name="T15" fmla="*/ 36 h 85"/>
              <a:gd name="T16" fmla="*/ 21 w 71"/>
              <a:gd name="T17" fmla="*/ 36 h 85"/>
              <a:gd name="T18" fmla="*/ 0 w 71"/>
              <a:gd name="T19" fmla="*/ 64 h 85"/>
              <a:gd name="T20" fmla="*/ 0 w 71"/>
              <a:gd name="T21" fmla="*/ 78 h 85"/>
              <a:gd name="T22" fmla="*/ 36 w 71"/>
              <a:gd name="T23" fmla="*/ 85 h 85"/>
              <a:gd name="T24" fmla="*/ 43 w 71"/>
              <a:gd name="T25" fmla="*/ 64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85"/>
              <a:gd name="T41" fmla="*/ 71 w 71"/>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85">
                <a:moveTo>
                  <a:pt x="43" y="64"/>
                </a:moveTo>
                <a:lnTo>
                  <a:pt x="71" y="43"/>
                </a:lnTo>
                <a:lnTo>
                  <a:pt x="64" y="43"/>
                </a:lnTo>
                <a:lnTo>
                  <a:pt x="57" y="36"/>
                </a:lnTo>
                <a:lnTo>
                  <a:pt x="64" y="0"/>
                </a:lnTo>
                <a:lnTo>
                  <a:pt x="36" y="0"/>
                </a:lnTo>
                <a:lnTo>
                  <a:pt x="21" y="15"/>
                </a:lnTo>
                <a:lnTo>
                  <a:pt x="36" y="36"/>
                </a:lnTo>
                <a:lnTo>
                  <a:pt x="21" y="36"/>
                </a:lnTo>
                <a:lnTo>
                  <a:pt x="0" y="64"/>
                </a:lnTo>
                <a:lnTo>
                  <a:pt x="0" y="78"/>
                </a:lnTo>
                <a:lnTo>
                  <a:pt x="36" y="85"/>
                </a:lnTo>
                <a:lnTo>
                  <a:pt x="43"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253" name="Freeform 251"/>
          <p:cNvSpPr>
            <a:spLocks/>
          </p:cNvSpPr>
          <p:nvPr/>
        </p:nvSpPr>
        <p:spPr bwMode="auto">
          <a:xfrm>
            <a:off x="2467105" y="3117696"/>
            <a:ext cx="42279" cy="39880"/>
          </a:xfrm>
          <a:custGeom>
            <a:avLst/>
            <a:gdLst>
              <a:gd name="T0" fmla="*/ 35 w 35"/>
              <a:gd name="T1" fmla="*/ 21 h 36"/>
              <a:gd name="T2" fmla="*/ 35 w 35"/>
              <a:gd name="T3" fmla="*/ 36 h 36"/>
              <a:gd name="T4" fmla="*/ 7 w 35"/>
              <a:gd name="T5" fmla="*/ 21 h 36"/>
              <a:gd name="T6" fmla="*/ 0 w 35"/>
              <a:gd name="T7" fmla="*/ 21 h 36"/>
              <a:gd name="T8" fmla="*/ 7 w 35"/>
              <a:gd name="T9" fmla="*/ 0 h 36"/>
              <a:gd name="T10" fmla="*/ 35 w 35"/>
              <a:gd name="T11" fmla="*/ 21 h 36"/>
              <a:gd name="T12" fmla="*/ 0 60000 65536"/>
              <a:gd name="T13" fmla="*/ 0 60000 65536"/>
              <a:gd name="T14" fmla="*/ 0 60000 65536"/>
              <a:gd name="T15" fmla="*/ 0 60000 65536"/>
              <a:gd name="T16" fmla="*/ 0 60000 65536"/>
              <a:gd name="T17" fmla="*/ 0 60000 65536"/>
              <a:gd name="T18" fmla="*/ 0 w 35"/>
              <a:gd name="T19" fmla="*/ 0 h 36"/>
              <a:gd name="T20" fmla="*/ 35 w 3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35" h="36">
                <a:moveTo>
                  <a:pt x="35" y="21"/>
                </a:moveTo>
                <a:lnTo>
                  <a:pt x="35" y="36"/>
                </a:lnTo>
                <a:lnTo>
                  <a:pt x="7" y="21"/>
                </a:lnTo>
                <a:lnTo>
                  <a:pt x="0" y="21"/>
                </a:lnTo>
                <a:lnTo>
                  <a:pt x="7" y="0"/>
                </a:lnTo>
                <a:lnTo>
                  <a:pt x="35" y="21"/>
                </a:lnTo>
                <a:close/>
              </a:path>
            </a:pathLst>
          </a:custGeom>
          <a:solidFill>
            <a:schemeClr val="bg1"/>
          </a:solidFill>
          <a:ln w="6350" cmpd="sng">
            <a:solidFill>
              <a:schemeClr val="tx2"/>
            </a:solidFill>
            <a:round/>
            <a:headEnd/>
            <a:tailEnd/>
          </a:ln>
        </p:spPr>
        <p:txBody>
          <a:bodyPr/>
          <a:lstStyle/>
          <a:p>
            <a:endParaRPr lang="en-US"/>
          </a:p>
        </p:txBody>
      </p:sp>
      <p:sp>
        <p:nvSpPr>
          <p:cNvPr id="254" name="Freeform 252"/>
          <p:cNvSpPr>
            <a:spLocks/>
          </p:cNvSpPr>
          <p:nvPr/>
        </p:nvSpPr>
        <p:spPr bwMode="auto">
          <a:xfrm>
            <a:off x="2467105" y="3117696"/>
            <a:ext cx="42279" cy="39880"/>
          </a:xfrm>
          <a:custGeom>
            <a:avLst/>
            <a:gdLst>
              <a:gd name="T0" fmla="*/ 35 w 35"/>
              <a:gd name="T1" fmla="*/ 21 h 36"/>
              <a:gd name="T2" fmla="*/ 35 w 35"/>
              <a:gd name="T3" fmla="*/ 36 h 36"/>
              <a:gd name="T4" fmla="*/ 7 w 35"/>
              <a:gd name="T5" fmla="*/ 21 h 36"/>
              <a:gd name="T6" fmla="*/ 0 w 35"/>
              <a:gd name="T7" fmla="*/ 21 h 36"/>
              <a:gd name="T8" fmla="*/ 7 w 35"/>
              <a:gd name="T9" fmla="*/ 0 h 36"/>
              <a:gd name="T10" fmla="*/ 35 w 35"/>
              <a:gd name="T11" fmla="*/ 21 h 36"/>
              <a:gd name="T12" fmla="*/ 0 60000 65536"/>
              <a:gd name="T13" fmla="*/ 0 60000 65536"/>
              <a:gd name="T14" fmla="*/ 0 60000 65536"/>
              <a:gd name="T15" fmla="*/ 0 60000 65536"/>
              <a:gd name="T16" fmla="*/ 0 60000 65536"/>
              <a:gd name="T17" fmla="*/ 0 60000 65536"/>
              <a:gd name="T18" fmla="*/ 0 w 35"/>
              <a:gd name="T19" fmla="*/ 0 h 36"/>
              <a:gd name="T20" fmla="*/ 35 w 3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35" h="36">
                <a:moveTo>
                  <a:pt x="35" y="21"/>
                </a:moveTo>
                <a:lnTo>
                  <a:pt x="35" y="36"/>
                </a:lnTo>
                <a:lnTo>
                  <a:pt x="7" y="21"/>
                </a:lnTo>
                <a:lnTo>
                  <a:pt x="0" y="21"/>
                </a:lnTo>
                <a:lnTo>
                  <a:pt x="7" y="0"/>
                </a:lnTo>
                <a:lnTo>
                  <a:pt x="35"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255" name="Freeform 253"/>
          <p:cNvSpPr>
            <a:spLocks/>
          </p:cNvSpPr>
          <p:nvPr/>
        </p:nvSpPr>
        <p:spPr bwMode="auto">
          <a:xfrm>
            <a:off x="2680914" y="3235121"/>
            <a:ext cx="50734" cy="47635"/>
          </a:xfrm>
          <a:custGeom>
            <a:avLst/>
            <a:gdLst>
              <a:gd name="T0" fmla="*/ 42 w 42"/>
              <a:gd name="T1" fmla="*/ 22 h 43"/>
              <a:gd name="T2" fmla="*/ 42 w 42"/>
              <a:gd name="T3" fmla="*/ 29 h 43"/>
              <a:gd name="T4" fmla="*/ 28 w 42"/>
              <a:gd name="T5" fmla="*/ 43 h 43"/>
              <a:gd name="T6" fmla="*/ 21 w 42"/>
              <a:gd name="T7" fmla="*/ 29 h 43"/>
              <a:gd name="T8" fmla="*/ 21 w 42"/>
              <a:gd name="T9" fmla="*/ 22 h 43"/>
              <a:gd name="T10" fmla="*/ 0 w 42"/>
              <a:gd name="T11" fmla="*/ 15 h 43"/>
              <a:gd name="T12" fmla="*/ 0 w 42"/>
              <a:gd name="T13" fmla="*/ 0 h 43"/>
              <a:gd name="T14" fmla="*/ 7 w 42"/>
              <a:gd name="T15" fmla="*/ 0 h 43"/>
              <a:gd name="T16" fmla="*/ 21 w 42"/>
              <a:gd name="T17" fmla="*/ 0 h 43"/>
              <a:gd name="T18" fmla="*/ 42 w 42"/>
              <a:gd name="T19" fmla="*/ 22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3"/>
              <a:gd name="T32" fmla="*/ 42 w 42"/>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3">
                <a:moveTo>
                  <a:pt x="42" y="22"/>
                </a:moveTo>
                <a:lnTo>
                  <a:pt x="42" y="29"/>
                </a:lnTo>
                <a:lnTo>
                  <a:pt x="28" y="43"/>
                </a:lnTo>
                <a:lnTo>
                  <a:pt x="21" y="29"/>
                </a:lnTo>
                <a:lnTo>
                  <a:pt x="21" y="22"/>
                </a:lnTo>
                <a:lnTo>
                  <a:pt x="0" y="15"/>
                </a:lnTo>
                <a:lnTo>
                  <a:pt x="0" y="0"/>
                </a:lnTo>
                <a:lnTo>
                  <a:pt x="7" y="0"/>
                </a:lnTo>
                <a:lnTo>
                  <a:pt x="21" y="0"/>
                </a:lnTo>
                <a:lnTo>
                  <a:pt x="42" y="22"/>
                </a:lnTo>
                <a:close/>
              </a:path>
            </a:pathLst>
          </a:custGeom>
          <a:solidFill>
            <a:schemeClr val="bg1"/>
          </a:solidFill>
          <a:ln w="6350" cmpd="sng">
            <a:solidFill>
              <a:schemeClr val="tx2"/>
            </a:solidFill>
            <a:round/>
            <a:headEnd/>
            <a:tailEnd/>
          </a:ln>
        </p:spPr>
        <p:txBody>
          <a:bodyPr/>
          <a:lstStyle/>
          <a:p>
            <a:endParaRPr lang="en-US"/>
          </a:p>
        </p:txBody>
      </p:sp>
      <p:sp>
        <p:nvSpPr>
          <p:cNvPr id="256" name="Freeform 254"/>
          <p:cNvSpPr>
            <a:spLocks/>
          </p:cNvSpPr>
          <p:nvPr/>
        </p:nvSpPr>
        <p:spPr bwMode="auto">
          <a:xfrm>
            <a:off x="2680914" y="3235121"/>
            <a:ext cx="50734" cy="47635"/>
          </a:xfrm>
          <a:custGeom>
            <a:avLst/>
            <a:gdLst>
              <a:gd name="T0" fmla="*/ 42 w 42"/>
              <a:gd name="T1" fmla="*/ 22 h 43"/>
              <a:gd name="T2" fmla="*/ 42 w 42"/>
              <a:gd name="T3" fmla="*/ 29 h 43"/>
              <a:gd name="T4" fmla="*/ 28 w 42"/>
              <a:gd name="T5" fmla="*/ 43 h 43"/>
              <a:gd name="T6" fmla="*/ 21 w 42"/>
              <a:gd name="T7" fmla="*/ 29 h 43"/>
              <a:gd name="T8" fmla="*/ 21 w 42"/>
              <a:gd name="T9" fmla="*/ 22 h 43"/>
              <a:gd name="T10" fmla="*/ 0 w 42"/>
              <a:gd name="T11" fmla="*/ 15 h 43"/>
              <a:gd name="T12" fmla="*/ 0 w 42"/>
              <a:gd name="T13" fmla="*/ 0 h 43"/>
              <a:gd name="T14" fmla="*/ 7 w 42"/>
              <a:gd name="T15" fmla="*/ 0 h 43"/>
              <a:gd name="T16" fmla="*/ 21 w 42"/>
              <a:gd name="T17" fmla="*/ 0 h 43"/>
              <a:gd name="T18" fmla="*/ 42 w 42"/>
              <a:gd name="T19" fmla="*/ 22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3"/>
              <a:gd name="T32" fmla="*/ 42 w 42"/>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3">
                <a:moveTo>
                  <a:pt x="42" y="22"/>
                </a:moveTo>
                <a:lnTo>
                  <a:pt x="42" y="29"/>
                </a:lnTo>
                <a:lnTo>
                  <a:pt x="28" y="43"/>
                </a:lnTo>
                <a:lnTo>
                  <a:pt x="21" y="29"/>
                </a:lnTo>
                <a:lnTo>
                  <a:pt x="21" y="22"/>
                </a:lnTo>
                <a:lnTo>
                  <a:pt x="0" y="15"/>
                </a:lnTo>
                <a:lnTo>
                  <a:pt x="0" y="0"/>
                </a:lnTo>
                <a:lnTo>
                  <a:pt x="7" y="0"/>
                </a:lnTo>
                <a:lnTo>
                  <a:pt x="21" y="0"/>
                </a:lnTo>
                <a:lnTo>
                  <a:pt x="42"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257" name="Freeform 255"/>
          <p:cNvSpPr>
            <a:spLocks/>
          </p:cNvSpPr>
          <p:nvPr/>
        </p:nvSpPr>
        <p:spPr bwMode="auto">
          <a:xfrm>
            <a:off x="2603605" y="3235121"/>
            <a:ext cx="77310" cy="47635"/>
          </a:xfrm>
          <a:custGeom>
            <a:avLst/>
            <a:gdLst>
              <a:gd name="T0" fmla="*/ 7 w 64"/>
              <a:gd name="T1" fmla="*/ 0 h 43"/>
              <a:gd name="T2" fmla="*/ 0 w 64"/>
              <a:gd name="T3" fmla="*/ 22 h 43"/>
              <a:gd name="T4" fmla="*/ 28 w 64"/>
              <a:gd name="T5" fmla="*/ 29 h 43"/>
              <a:gd name="T6" fmla="*/ 43 w 64"/>
              <a:gd name="T7" fmla="*/ 43 h 43"/>
              <a:gd name="T8" fmla="*/ 50 w 64"/>
              <a:gd name="T9" fmla="*/ 43 h 43"/>
              <a:gd name="T10" fmla="*/ 43 w 64"/>
              <a:gd name="T11" fmla="*/ 22 h 43"/>
              <a:gd name="T12" fmla="*/ 64 w 64"/>
              <a:gd name="T13" fmla="*/ 15 h 43"/>
              <a:gd name="T14" fmla="*/ 50 w 64"/>
              <a:gd name="T15" fmla="*/ 0 h 43"/>
              <a:gd name="T16" fmla="*/ 28 w 64"/>
              <a:gd name="T17" fmla="*/ 15 h 43"/>
              <a:gd name="T18" fmla="*/ 21 w 64"/>
              <a:gd name="T19" fmla="*/ 15 h 43"/>
              <a:gd name="T20" fmla="*/ 7 w 64"/>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3"/>
              <a:gd name="T35" fmla="*/ 64 w 64"/>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3">
                <a:moveTo>
                  <a:pt x="7" y="0"/>
                </a:moveTo>
                <a:lnTo>
                  <a:pt x="0" y="22"/>
                </a:lnTo>
                <a:lnTo>
                  <a:pt x="28" y="29"/>
                </a:lnTo>
                <a:lnTo>
                  <a:pt x="43" y="43"/>
                </a:lnTo>
                <a:lnTo>
                  <a:pt x="50" y="43"/>
                </a:lnTo>
                <a:lnTo>
                  <a:pt x="43" y="22"/>
                </a:lnTo>
                <a:lnTo>
                  <a:pt x="64" y="15"/>
                </a:lnTo>
                <a:lnTo>
                  <a:pt x="50" y="0"/>
                </a:lnTo>
                <a:lnTo>
                  <a:pt x="28" y="15"/>
                </a:lnTo>
                <a:lnTo>
                  <a:pt x="21" y="15"/>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258" name="Freeform 256"/>
          <p:cNvSpPr>
            <a:spLocks/>
          </p:cNvSpPr>
          <p:nvPr/>
        </p:nvSpPr>
        <p:spPr bwMode="auto">
          <a:xfrm>
            <a:off x="2603605" y="3235121"/>
            <a:ext cx="77310" cy="47635"/>
          </a:xfrm>
          <a:custGeom>
            <a:avLst/>
            <a:gdLst>
              <a:gd name="T0" fmla="*/ 7 w 64"/>
              <a:gd name="T1" fmla="*/ 0 h 43"/>
              <a:gd name="T2" fmla="*/ 0 w 64"/>
              <a:gd name="T3" fmla="*/ 22 h 43"/>
              <a:gd name="T4" fmla="*/ 28 w 64"/>
              <a:gd name="T5" fmla="*/ 29 h 43"/>
              <a:gd name="T6" fmla="*/ 43 w 64"/>
              <a:gd name="T7" fmla="*/ 43 h 43"/>
              <a:gd name="T8" fmla="*/ 50 w 64"/>
              <a:gd name="T9" fmla="*/ 43 h 43"/>
              <a:gd name="T10" fmla="*/ 43 w 64"/>
              <a:gd name="T11" fmla="*/ 22 h 43"/>
              <a:gd name="T12" fmla="*/ 64 w 64"/>
              <a:gd name="T13" fmla="*/ 15 h 43"/>
              <a:gd name="T14" fmla="*/ 50 w 64"/>
              <a:gd name="T15" fmla="*/ 0 h 43"/>
              <a:gd name="T16" fmla="*/ 28 w 64"/>
              <a:gd name="T17" fmla="*/ 15 h 43"/>
              <a:gd name="T18" fmla="*/ 21 w 64"/>
              <a:gd name="T19" fmla="*/ 15 h 43"/>
              <a:gd name="T20" fmla="*/ 7 w 64"/>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3"/>
              <a:gd name="T35" fmla="*/ 64 w 64"/>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3">
                <a:moveTo>
                  <a:pt x="7" y="0"/>
                </a:moveTo>
                <a:lnTo>
                  <a:pt x="0" y="22"/>
                </a:lnTo>
                <a:lnTo>
                  <a:pt x="28" y="29"/>
                </a:lnTo>
                <a:lnTo>
                  <a:pt x="43" y="43"/>
                </a:lnTo>
                <a:lnTo>
                  <a:pt x="50" y="43"/>
                </a:lnTo>
                <a:lnTo>
                  <a:pt x="43" y="22"/>
                </a:lnTo>
                <a:lnTo>
                  <a:pt x="64" y="15"/>
                </a:lnTo>
                <a:lnTo>
                  <a:pt x="50" y="0"/>
                </a:lnTo>
                <a:lnTo>
                  <a:pt x="28" y="15"/>
                </a:lnTo>
                <a:lnTo>
                  <a:pt x="21" y="15"/>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59" name="Freeform 257"/>
          <p:cNvSpPr>
            <a:spLocks/>
          </p:cNvSpPr>
          <p:nvPr/>
        </p:nvSpPr>
        <p:spPr bwMode="auto">
          <a:xfrm>
            <a:off x="2551663" y="3196349"/>
            <a:ext cx="60399" cy="63143"/>
          </a:xfrm>
          <a:custGeom>
            <a:avLst/>
            <a:gdLst>
              <a:gd name="T0" fmla="*/ 50 w 50"/>
              <a:gd name="T1" fmla="*/ 35 h 57"/>
              <a:gd name="T2" fmla="*/ 43 w 50"/>
              <a:gd name="T3" fmla="*/ 57 h 57"/>
              <a:gd name="T4" fmla="*/ 36 w 50"/>
              <a:gd name="T5" fmla="*/ 57 h 57"/>
              <a:gd name="T6" fmla="*/ 36 w 50"/>
              <a:gd name="T7" fmla="*/ 42 h 57"/>
              <a:gd name="T8" fmla="*/ 15 w 50"/>
              <a:gd name="T9" fmla="*/ 28 h 57"/>
              <a:gd name="T10" fmla="*/ 15 w 50"/>
              <a:gd name="T11" fmla="*/ 35 h 57"/>
              <a:gd name="T12" fmla="*/ 0 w 50"/>
              <a:gd name="T13" fmla="*/ 28 h 57"/>
              <a:gd name="T14" fmla="*/ 0 w 50"/>
              <a:gd name="T15" fmla="*/ 0 h 57"/>
              <a:gd name="T16" fmla="*/ 36 w 50"/>
              <a:gd name="T17" fmla="*/ 0 h 57"/>
              <a:gd name="T18" fmla="*/ 43 w 50"/>
              <a:gd name="T19" fmla="*/ 28 h 57"/>
              <a:gd name="T20" fmla="*/ 50 w 50"/>
              <a:gd name="T21" fmla="*/ 35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57"/>
              <a:gd name="T35" fmla="*/ 50 w 50"/>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57">
                <a:moveTo>
                  <a:pt x="50" y="35"/>
                </a:moveTo>
                <a:lnTo>
                  <a:pt x="43" y="57"/>
                </a:lnTo>
                <a:lnTo>
                  <a:pt x="36" y="57"/>
                </a:lnTo>
                <a:lnTo>
                  <a:pt x="36" y="42"/>
                </a:lnTo>
                <a:lnTo>
                  <a:pt x="15" y="28"/>
                </a:lnTo>
                <a:lnTo>
                  <a:pt x="15" y="35"/>
                </a:lnTo>
                <a:lnTo>
                  <a:pt x="0" y="28"/>
                </a:lnTo>
                <a:lnTo>
                  <a:pt x="0" y="0"/>
                </a:lnTo>
                <a:lnTo>
                  <a:pt x="36" y="0"/>
                </a:lnTo>
                <a:lnTo>
                  <a:pt x="43" y="28"/>
                </a:lnTo>
                <a:lnTo>
                  <a:pt x="50" y="35"/>
                </a:lnTo>
                <a:close/>
              </a:path>
            </a:pathLst>
          </a:custGeom>
          <a:solidFill>
            <a:schemeClr val="bg1"/>
          </a:solidFill>
          <a:ln w="6350" cmpd="sng">
            <a:solidFill>
              <a:schemeClr val="tx2"/>
            </a:solidFill>
            <a:round/>
            <a:headEnd/>
            <a:tailEnd/>
          </a:ln>
        </p:spPr>
        <p:txBody>
          <a:bodyPr/>
          <a:lstStyle/>
          <a:p>
            <a:endParaRPr lang="en-US"/>
          </a:p>
        </p:txBody>
      </p:sp>
      <p:sp>
        <p:nvSpPr>
          <p:cNvPr id="260" name="Freeform 258"/>
          <p:cNvSpPr>
            <a:spLocks/>
          </p:cNvSpPr>
          <p:nvPr/>
        </p:nvSpPr>
        <p:spPr bwMode="auto">
          <a:xfrm>
            <a:off x="2551663" y="3196349"/>
            <a:ext cx="60399" cy="63143"/>
          </a:xfrm>
          <a:custGeom>
            <a:avLst/>
            <a:gdLst>
              <a:gd name="T0" fmla="*/ 50 w 50"/>
              <a:gd name="T1" fmla="*/ 35 h 57"/>
              <a:gd name="T2" fmla="*/ 43 w 50"/>
              <a:gd name="T3" fmla="*/ 57 h 57"/>
              <a:gd name="T4" fmla="*/ 36 w 50"/>
              <a:gd name="T5" fmla="*/ 57 h 57"/>
              <a:gd name="T6" fmla="*/ 36 w 50"/>
              <a:gd name="T7" fmla="*/ 42 h 57"/>
              <a:gd name="T8" fmla="*/ 15 w 50"/>
              <a:gd name="T9" fmla="*/ 28 h 57"/>
              <a:gd name="T10" fmla="*/ 15 w 50"/>
              <a:gd name="T11" fmla="*/ 35 h 57"/>
              <a:gd name="T12" fmla="*/ 0 w 50"/>
              <a:gd name="T13" fmla="*/ 28 h 57"/>
              <a:gd name="T14" fmla="*/ 0 w 50"/>
              <a:gd name="T15" fmla="*/ 0 h 57"/>
              <a:gd name="T16" fmla="*/ 36 w 50"/>
              <a:gd name="T17" fmla="*/ 0 h 57"/>
              <a:gd name="T18" fmla="*/ 43 w 50"/>
              <a:gd name="T19" fmla="*/ 28 h 57"/>
              <a:gd name="T20" fmla="*/ 50 w 50"/>
              <a:gd name="T21" fmla="*/ 35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57"/>
              <a:gd name="T35" fmla="*/ 50 w 50"/>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57">
                <a:moveTo>
                  <a:pt x="50" y="35"/>
                </a:moveTo>
                <a:lnTo>
                  <a:pt x="43" y="57"/>
                </a:lnTo>
                <a:lnTo>
                  <a:pt x="36" y="57"/>
                </a:lnTo>
                <a:lnTo>
                  <a:pt x="36" y="42"/>
                </a:lnTo>
                <a:lnTo>
                  <a:pt x="15" y="28"/>
                </a:lnTo>
                <a:lnTo>
                  <a:pt x="15" y="35"/>
                </a:lnTo>
                <a:lnTo>
                  <a:pt x="0" y="28"/>
                </a:lnTo>
                <a:lnTo>
                  <a:pt x="0" y="0"/>
                </a:lnTo>
                <a:lnTo>
                  <a:pt x="36" y="0"/>
                </a:lnTo>
                <a:lnTo>
                  <a:pt x="43" y="28"/>
                </a:lnTo>
                <a:lnTo>
                  <a:pt x="5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261" name="Freeform 259"/>
          <p:cNvSpPr>
            <a:spLocks/>
          </p:cNvSpPr>
          <p:nvPr/>
        </p:nvSpPr>
        <p:spPr bwMode="auto">
          <a:xfrm>
            <a:off x="2526295" y="3109942"/>
            <a:ext cx="85766" cy="86407"/>
          </a:xfrm>
          <a:custGeom>
            <a:avLst/>
            <a:gdLst>
              <a:gd name="T0" fmla="*/ 57 w 71"/>
              <a:gd name="T1" fmla="*/ 78 h 78"/>
              <a:gd name="T2" fmla="*/ 21 w 71"/>
              <a:gd name="T3" fmla="*/ 78 h 78"/>
              <a:gd name="T4" fmla="*/ 0 w 71"/>
              <a:gd name="T5" fmla="*/ 50 h 78"/>
              <a:gd name="T6" fmla="*/ 0 w 71"/>
              <a:gd name="T7" fmla="*/ 35 h 78"/>
              <a:gd name="T8" fmla="*/ 43 w 71"/>
              <a:gd name="T9" fmla="*/ 7 h 78"/>
              <a:gd name="T10" fmla="*/ 71 w 71"/>
              <a:gd name="T11" fmla="*/ 0 h 78"/>
              <a:gd name="T12" fmla="*/ 71 w 71"/>
              <a:gd name="T13" fmla="*/ 21 h 78"/>
              <a:gd name="T14" fmla="*/ 57 w 71"/>
              <a:gd name="T15" fmla="*/ 78 h 78"/>
              <a:gd name="T16" fmla="*/ 0 60000 65536"/>
              <a:gd name="T17" fmla="*/ 0 60000 65536"/>
              <a:gd name="T18" fmla="*/ 0 60000 65536"/>
              <a:gd name="T19" fmla="*/ 0 60000 65536"/>
              <a:gd name="T20" fmla="*/ 0 60000 65536"/>
              <a:gd name="T21" fmla="*/ 0 60000 65536"/>
              <a:gd name="T22" fmla="*/ 0 60000 65536"/>
              <a:gd name="T23" fmla="*/ 0 60000 65536"/>
              <a:gd name="T24" fmla="*/ 0 w 71"/>
              <a:gd name="T25" fmla="*/ 0 h 78"/>
              <a:gd name="T26" fmla="*/ 71 w 71"/>
              <a:gd name="T27" fmla="*/ 78 h 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 h="78">
                <a:moveTo>
                  <a:pt x="57" y="78"/>
                </a:moveTo>
                <a:lnTo>
                  <a:pt x="21" y="78"/>
                </a:lnTo>
                <a:lnTo>
                  <a:pt x="0" y="50"/>
                </a:lnTo>
                <a:lnTo>
                  <a:pt x="0" y="35"/>
                </a:lnTo>
                <a:lnTo>
                  <a:pt x="43" y="7"/>
                </a:lnTo>
                <a:lnTo>
                  <a:pt x="71" y="0"/>
                </a:lnTo>
                <a:lnTo>
                  <a:pt x="71" y="21"/>
                </a:lnTo>
                <a:lnTo>
                  <a:pt x="57" y="78"/>
                </a:lnTo>
                <a:close/>
              </a:path>
            </a:pathLst>
          </a:custGeom>
          <a:solidFill>
            <a:schemeClr val="bg1"/>
          </a:solidFill>
          <a:ln w="6350" cmpd="sng">
            <a:solidFill>
              <a:schemeClr val="tx2"/>
            </a:solidFill>
            <a:round/>
            <a:headEnd/>
            <a:tailEnd/>
          </a:ln>
        </p:spPr>
        <p:txBody>
          <a:bodyPr/>
          <a:lstStyle/>
          <a:p>
            <a:endParaRPr lang="en-US"/>
          </a:p>
        </p:txBody>
      </p:sp>
      <p:sp>
        <p:nvSpPr>
          <p:cNvPr id="262" name="Freeform 260"/>
          <p:cNvSpPr>
            <a:spLocks/>
          </p:cNvSpPr>
          <p:nvPr/>
        </p:nvSpPr>
        <p:spPr bwMode="auto">
          <a:xfrm>
            <a:off x="2526295" y="3109942"/>
            <a:ext cx="85766" cy="86407"/>
          </a:xfrm>
          <a:custGeom>
            <a:avLst/>
            <a:gdLst>
              <a:gd name="T0" fmla="*/ 57 w 71"/>
              <a:gd name="T1" fmla="*/ 78 h 78"/>
              <a:gd name="T2" fmla="*/ 21 w 71"/>
              <a:gd name="T3" fmla="*/ 78 h 78"/>
              <a:gd name="T4" fmla="*/ 0 w 71"/>
              <a:gd name="T5" fmla="*/ 50 h 78"/>
              <a:gd name="T6" fmla="*/ 0 w 71"/>
              <a:gd name="T7" fmla="*/ 35 h 78"/>
              <a:gd name="T8" fmla="*/ 43 w 71"/>
              <a:gd name="T9" fmla="*/ 7 h 78"/>
              <a:gd name="T10" fmla="*/ 71 w 71"/>
              <a:gd name="T11" fmla="*/ 0 h 78"/>
              <a:gd name="T12" fmla="*/ 71 w 71"/>
              <a:gd name="T13" fmla="*/ 21 h 78"/>
              <a:gd name="T14" fmla="*/ 57 w 71"/>
              <a:gd name="T15" fmla="*/ 78 h 78"/>
              <a:gd name="T16" fmla="*/ 0 60000 65536"/>
              <a:gd name="T17" fmla="*/ 0 60000 65536"/>
              <a:gd name="T18" fmla="*/ 0 60000 65536"/>
              <a:gd name="T19" fmla="*/ 0 60000 65536"/>
              <a:gd name="T20" fmla="*/ 0 60000 65536"/>
              <a:gd name="T21" fmla="*/ 0 60000 65536"/>
              <a:gd name="T22" fmla="*/ 0 60000 65536"/>
              <a:gd name="T23" fmla="*/ 0 60000 65536"/>
              <a:gd name="T24" fmla="*/ 0 w 71"/>
              <a:gd name="T25" fmla="*/ 0 h 78"/>
              <a:gd name="T26" fmla="*/ 71 w 71"/>
              <a:gd name="T27" fmla="*/ 78 h 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 h="78">
                <a:moveTo>
                  <a:pt x="57" y="78"/>
                </a:moveTo>
                <a:lnTo>
                  <a:pt x="21" y="78"/>
                </a:lnTo>
                <a:lnTo>
                  <a:pt x="0" y="50"/>
                </a:lnTo>
                <a:lnTo>
                  <a:pt x="0" y="35"/>
                </a:lnTo>
                <a:lnTo>
                  <a:pt x="43" y="7"/>
                </a:lnTo>
                <a:lnTo>
                  <a:pt x="71" y="0"/>
                </a:lnTo>
                <a:lnTo>
                  <a:pt x="71" y="21"/>
                </a:lnTo>
                <a:lnTo>
                  <a:pt x="57"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263" name="Freeform 261"/>
          <p:cNvSpPr>
            <a:spLocks/>
          </p:cNvSpPr>
          <p:nvPr/>
        </p:nvSpPr>
        <p:spPr bwMode="auto">
          <a:xfrm>
            <a:off x="2475561" y="3094434"/>
            <a:ext cx="136501" cy="54281"/>
          </a:xfrm>
          <a:custGeom>
            <a:avLst/>
            <a:gdLst>
              <a:gd name="T0" fmla="*/ 28 w 113"/>
              <a:gd name="T1" fmla="*/ 0 h 49"/>
              <a:gd name="T2" fmla="*/ 0 w 113"/>
              <a:gd name="T3" fmla="*/ 21 h 49"/>
              <a:gd name="T4" fmla="*/ 28 w 113"/>
              <a:gd name="T5" fmla="*/ 42 h 49"/>
              <a:gd name="T6" fmla="*/ 42 w 113"/>
              <a:gd name="T7" fmla="*/ 49 h 49"/>
              <a:gd name="T8" fmla="*/ 85 w 113"/>
              <a:gd name="T9" fmla="*/ 21 h 49"/>
              <a:gd name="T10" fmla="*/ 113 w 113"/>
              <a:gd name="T11" fmla="*/ 14 h 49"/>
              <a:gd name="T12" fmla="*/ 85 w 113"/>
              <a:gd name="T13" fmla="*/ 0 h 49"/>
              <a:gd name="T14" fmla="*/ 28 w 113"/>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49"/>
              <a:gd name="T26" fmla="*/ 113 w 113"/>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49">
                <a:moveTo>
                  <a:pt x="28" y="0"/>
                </a:moveTo>
                <a:lnTo>
                  <a:pt x="0" y="21"/>
                </a:lnTo>
                <a:lnTo>
                  <a:pt x="28" y="42"/>
                </a:lnTo>
                <a:lnTo>
                  <a:pt x="42" y="49"/>
                </a:lnTo>
                <a:lnTo>
                  <a:pt x="85" y="21"/>
                </a:lnTo>
                <a:lnTo>
                  <a:pt x="113" y="14"/>
                </a:lnTo>
                <a:lnTo>
                  <a:pt x="85" y="0"/>
                </a:lnTo>
                <a:lnTo>
                  <a:pt x="28" y="0"/>
                </a:lnTo>
                <a:close/>
              </a:path>
            </a:pathLst>
          </a:custGeom>
          <a:solidFill>
            <a:schemeClr val="bg1"/>
          </a:solidFill>
          <a:ln w="6350" cmpd="sng">
            <a:solidFill>
              <a:schemeClr val="tx2"/>
            </a:solidFill>
            <a:round/>
            <a:headEnd/>
            <a:tailEnd/>
          </a:ln>
        </p:spPr>
        <p:txBody>
          <a:bodyPr/>
          <a:lstStyle/>
          <a:p>
            <a:endParaRPr lang="en-US"/>
          </a:p>
        </p:txBody>
      </p:sp>
      <p:sp>
        <p:nvSpPr>
          <p:cNvPr id="264" name="Freeform 262"/>
          <p:cNvSpPr>
            <a:spLocks/>
          </p:cNvSpPr>
          <p:nvPr/>
        </p:nvSpPr>
        <p:spPr bwMode="auto">
          <a:xfrm>
            <a:off x="2475561" y="3094434"/>
            <a:ext cx="136501" cy="54281"/>
          </a:xfrm>
          <a:custGeom>
            <a:avLst/>
            <a:gdLst>
              <a:gd name="T0" fmla="*/ 28 w 113"/>
              <a:gd name="T1" fmla="*/ 0 h 49"/>
              <a:gd name="T2" fmla="*/ 0 w 113"/>
              <a:gd name="T3" fmla="*/ 21 h 49"/>
              <a:gd name="T4" fmla="*/ 28 w 113"/>
              <a:gd name="T5" fmla="*/ 42 h 49"/>
              <a:gd name="T6" fmla="*/ 42 w 113"/>
              <a:gd name="T7" fmla="*/ 49 h 49"/>
              <a:gd name="T8" fmla="*/ 85 w 113"/>
              <a:gd name="T9" fmla="*/ 21 h 49"/>
              <a:gd name="T10" fmla="*/ 113 w 113"/>
              <a:gd name="T11" fmla="*/ 14 h 49"/>
              <a:gd name="T12" fmla="*/ 85 w 113"/>
              <a:gd name="T13" fmla="*/ 0 h 49"/>
              <a:gd name="T14" fmla="*/ 28 w 113"/>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49"/>
              <a:gd name="T26" fmla="*/ 113 w 113"/>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49">
                <a:moveTo>
                  <a:pt x="28" y="0"/>
                </a:moveTo>
                <a:lnTo>
                  <a:pt x="0" y="21"/>
                </a:lnTo>
                <a:lnTo>
                  <a:pt x="28" y="42"/>
                </a:lnTo>
                <a:lnTo>
                  <a:pt x="42" y="49"/>
                </a:lnTo>
                <a:lnTo>
                  <a:pt x="85" y="21"/>
                </a:lnTo>
                <a:lnTo>
                  <a:pt x="113" y="14"/>
                </a:lnTo>
                <a:lnTo>
                  <a:pt x="85" y="0"/>
                </a:lnTo>
                <a:lnTo>
                  <a:pt x="28"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5" name="Freeform 263"/>
          <p:cNvSpPr>
            <a:spLocks/>
          </p:cNvSpPr>
          <p:nvPr/>
        </p:nvSpPr>
        <p:spPr bwMode="auto">
          <a:xfrm>
            <a:off x="2860901" y="3008027"/>
            <a:ext cx="76101" cy="55389"/>
          </a:xfrm>
          <a:custGeom>
            <a:avLst/>
            <a:gdLst>
              <a:gd name="T0" fmla="*/ 14 w 63"/>
              <a:gd name="T1" fmla="*/ 0 h 50"/>
              <a:gd name="T2" fmla="*/ 0 w 63"/>
              <a:gd name="T3" fmla="*/ 35 h 50"/>
              <a:gd name="T4" fmla="*/ 14 w 63"/>
              <a:gd name="T5" fmla="*/ 50 h 50"/>
              <a:gd name="T6" fmla="*/ 21 w 63"/>
              <a:gd name="T7" fmla="*/ 28 h 50"/>
              <a:gd name="T8" fmla="*/ 28 w 63"/>
              <a:gd name="T9" fmla="*/ 28 h 50"/>
              <a:gd name="T10" fmla="*/ 21 w 63"/>
              <a:gd name="T11" fmla="*/ 28 h 50"/>
              <a:gd name="T12" fmla="*/ 49 w 63"/>
              <a:gd name="T13" fmla="*/ 28 h 50"/>
              <a:gd name="T14" fmla="*/ 63 w 63"/>
              <a:gd name="T15" fmla="*/ 35 h 50"/>
              <a:gd name="T16" fmla="*/ 63 w 63"/>
              <a:gd name="T17" fmla="*/ 28 h 50"/>
              <a:gd name="T18" fmla="*/ 63 w 63"/>
              <a:gd name="T19" fmla="*/ 14 h 50"/>
              <a:gd name="T20" fmla="*/ 42 w 63"/>
              <a:gd name="T21" fmla="*/ 14 h 50"/>
              <a:gd name="T22" fmla="*/ 49 w 63"/>
              <a:gd name="T23" fmla="*/ 7 h 50"/>
              <a:gd name="T24" fmla="*/ 42 w 63"/>
              <a:gd name="T25" fmla="*/ 7 h 50"/>
              <a:gd name="T26" fmla="*/ 14 w 63"/>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
              <a:gd name="T43" fmla="*/ 0 h 50"/>
              <a:gd name="T44" fmla="*/ 63 w 63"/>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 h="50">
                <a:moveTo>
                  <a:pt x="14" y="0"/>
                </a:moveTo>
                <a:lnTo>
                  <a:pt x="0" y="35"/>
                </a:lnTo>
                <a:lnTo>
                  <a:pt x="14" y="50"/>
                </a:lnTo>
                <a:lnTo>
                  <a:pt x="21" y="28"/>
                </a:lnTo>
                <a:lnTo>
                  <a:pt x="28" y="28"/>
                </a:lnTo>
                <a:lnTo>
                  <a:pt x="21" y="28"/>
                </a:lnTo>
                <a:lnTo>
                  <a:pt x="49" y="28"/>
                </a:lnTo>
                <a:lnTo>
                  <a:pt x="63" y="35"/>
                </a:lnTo>
                <a:lnTo>
                  <a:pt x="63" y="28"/>
                </a:lnTo>
                <a:lnTo>
                  <a:pt x="63" y="14"/>
                </a:lnTo>
                <a:lnTo>
                  <a:pt x="42" y="14"/>
                </a:lnTo>
                <a:lnTo>
                  <a:pt x="49" y="7"/>
                </a:lnTo>
                <a:lnTo>
                  <a:pt x="42" y="7"/>
                </a:lnTo>
                <a:lnTo>
                  <a:pt x="14" y="0"/>
                </a:lnTo>
                <a:close/>
              </a:path>
            </a:pathLst>
          </a:custGeom>
          <a:solidFill>
            <a:schemeClr val="bg1"/>
          </a:solidFill>
          <a:ln w="6350" cmpd="sng">
            <a:solidFill>
              <a:schemeClr val="tx2"/>
            </a:solidFill>
            <a:round/>
            <a:headEnd/>
            <a:tailEnd/>
          </a:ln>
        </p:spPr>
        <p:txBody>
          <a:bodyPr/>
          <a:lstStyle/>
          <a:p>
            <a:endParaRPr lang="en-US"/>
          </a:p>
        </p:txBody>
      </p:sp>
      <p:sp>
        <p:nvSpPr>
          <p:cNvPr id="266" name="Freeform 264"/>
          <p:cNvSpPr>
            <a:spLocks/>
          </p:cNvSpPr>
          <p:nvPr/>
        </p:nvSpPr>
        <p:spPr bwMode="auto">
          <a:xfrm>
            <a:off x="2860901" y="3008027"/>
            <a:ext cx="76101" cy="55389"/>
          </a:xfrm>
          <a:custGeom>
            <a:avLst/>
            <a:gdLst>
              <a:gd name="T0" fmla="*/ 14 w 63"/>
              <a:gd name="T1" fmla="*/ 0 h 50"/>
              <a:gd name="T2" fmla="*/ 0 w 63"/>
              <a:gd name="T3" fmla="*/ 35 h 50"/>
              <a:gd name="T4" fmla="*/ 14 w 63"/>
              <a:gd name="T5" fmla="*/ 50 h 50"/>
              <a:gd name="T6" fmla="*/ 21 w 63"/>
              <a:gd name="T7" fmla="*/ 28 h 50"/>
              <a:gd name="T8" fmla="*/ 28 w 63"/>
              <a:gd name="T9" fmla="*/ 28 h 50"/>
              <a:gd name="T10" fmla="*/ 21 w 63"/>
              <a:gd name="T11" fmla="*/ 28 h 50"/>
              <a:gd name="T12" fmla="*/ 49 w 63"/>
              <a:gd name="T13" fmla="*/ 28 h 50"/>
              <a:gd name="T14" fmla="*/ 63 w 63"/>
              <a:gd name="T15" fmla="*/ 35 h 50"/>
              <a:gd name="T16" fmla="*/ 63 w 63"/>
              <a:gd name="T17" fmla="*/ 28 h 50"/>
              <a:gd name="T18" fmla="*/ 63 w 63"/>
              <a:gd name="T19" fmla="*/ 14 h 50"/>
              <a:gd name="T20" fmla="*/ 42 w 63"/>
              <a:gd name="T21" fmla="*/ 14 h 50"/>
              <a:gd name="T22" fmla="*/ 49 w 63"/>
              <a:gd name="T23" fmla="*/ 7 h 50"/>
              <a:gd name="T24" fmla="*/ 42 w 63"/>
              <a:gd name="T25" fmla="*/ 7 h 50"/>
              <a:gd name="T26" fmla="*/ 14 w 63"/>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
              <a:gd name="T43" fmla="*/ 0 h 50"/>
              <a:gd name="T44" fmla="*/ 63 w 63"/>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 h="50">
                <a:moveTo>
                  <a:pt x="14" y="0"/>
                </a:moveTo>
                <a:lnTo>
                  <a:pt x="0" y="35"/>
                </a:lnTo>
                <a:lnTo>
                  <a:pt x="14" y="50"/>
                </a:lnTo>
                <a:lnTo>
                  <a:pt x="21" y="28"/>
                </a:lnTo>
                <a:lnTo>
                  <a:pt x="28" y="28"/>
                </a:lnTo>
                <a:lnTo>
                  <a:pt x="21" y="28"/>
                </a:lnTo>
                <a:lnTo>
                  <a:pt x="49" y="28"/>
                </a:lnTo>
                <a:lnTo>
                  <a:pt x="63" y="35"/>
                </a:lnTo>
                <a:lnTo>
                  <a:pt x="63" y="28"/>
                </a:lnTo>
                <a:lnTo>
                  <a:pt x="63" y="14"/>
                </a:lnTo>
                <a:lnTo>
                  <a:pt x="42" y="14"/>
                </a:lnTo>
                <a:lnTo>
                  <a:pt x="49" y="7"/>
                </a:lnTo>
                <a:lnTo>
                  <a:pt x="42" y="7"/>
                </a:lnTo>
                <a:lnTo>
                  <a:pt x="1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7" name="Freeform 265"/>
          <p:cNvSpPr>
            <a:spLocks/>
          </p:cNvSpPr>
          <p:nvPr/>
        </p:nvSpPr>
        <p:spPr bwMode="auto">
          <a:xfrm>
            <a:off x="2808959" y="3008027"/>
            <a:ext cx="68854" cy="38772"/>
          </a:xfrm>
          <a:custGeom>
            <a:avLst/>
            <a:gdLst>
              <a:gd name="T0" fmla="*/ 57 w 57"/>
              <a:gd name="T1" fmla="*/ 0 h 35"/>
              <a:gd name="T2" fmla="*/ 43 w 57"/>
              <a:gd name="T3" fmla="*/ 35 h 35"/>
              <a:gd name="T4" fmla="*/ 7 w 57"/>
              <a:gd name="T5" fmla="*/ 35 h 35"/>
              <a:gd name="T6" fmla="*/ 0 w 57"/>
              <a:gd name="T7" fmla="*/ 28 h 35"/>
              <a:gd name="T8" fmla="*/ 7 w 57"/>
              <a:gd name="T9" fmla="*/ 28 h 35"/>
              <a:gd name="T10" fmla="*/ 21 w 57"/>
              <a:gd name="T11" fmla="*/ 28 h 35"/>
              <a:gd name="T12" fmla="*/ 43 w 57"/>
              <a:gd name="T13" fmla="*/ 28 h 35"/>
              <a:gd name="T14" fmla="*/ 28 w 57"/>
              <a:gd name="T15" fmla="*/ 7 h 35"/>
              <a:gd name="T16" fmla="*/ 21 w 57"/>
              <a:gd name="T17" fmla="*/ 7 h 35"/>
              <a:gd name="T18" fmla="*/ 28 w 57"/>
              <a:gd name="T19" fmla="*/ 0 h 35"/>
              <a:gd name="T20" fmla="*/ 57 w 5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35"/>
              <a:gd name="T35" fmla="*/ 57 w 57"/>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35">
                <a:moveTo>
                  <a:pt x="57" y="0"/>
                </a:moveTo>
                <a:lnTo>
                  <a:pt x="43" y="35"/>
                </a:lnTo>
                <a:lnTo>
                  <a:pt x="7" y="35"/>
                </a:lnTo>
                <a:lnTo>
                  <a:pt x="0" y="28"/>
                </a:lnTo>
                <a:lnTo>
                  <a:pt x="7" y="28"/>
                </a:lnTo>
                <a:lnTo>
                  <a:pt x="21" y="28"/>
                </a:lnTo>
                <a:lnTo>
                  <a:pt x="43" y="28"/>
                </a:lnTo>
                <a:lnTo>
                  <a:pt x="28" y="7"/>
                </a:lnTo>
                <a:lnTo>
                  <a:pt x="21" y="7"/>
                </a:lnTo>
                <a:lnTo>
                  <a:pt x="28" y="0"/>
                </a:lnTo>
                <a:lnTo>
                  <a:pt x="57" y="0"/>
                </a:lnTo>
                <a:close/>
              </a:path>
            </a:pathLst>
          </a:custGeom>
          <a:solidFill>
            <a:schemeClr val="bg1"/>
          </a:solidFill>
          <a:ln w="6350" cmpd="sng">
            <a:solidFill>
              <a:schemeClr val="tx2"/>
            </a:solidFill>
            <a:round/>
            <a:headEnd/>
            <a:tailEnd/>
          </a:ln>
        </p:spPr>
        <p:txBody>
          <a:bodyPr/>
          <a:lstStyle/>
          <a:p>
            <a:endParaRPr lang="en-US"/>
          </a:p>
        </p:txBody>
      </p:sp>
      <p:sp>
        <p:nvSpPr>
          <p:cNvPr id="268" name="Freeform 266"/>
          <p:cNvSpPr>
            <a:spLocks/>
          </p:cNvSpPr>
          <p:nvPr/>
        </p:nvSpPr>
        <p:spPr bwMode="auto">
          <a:xfrm>
            <a:off x="2808959" y="3008027"/>
            <a:ext cx="68854" cy="38772"/>
          </a:xfrm>
          <a:custGeom>
            <a:avLst/>
            <a:gdLst>
              <a:gd name="T0" fmla="*/ 57 w 57"/>
              <a:gd name="T1" fmla="*/ 0 h 35"/>
              <a:gd name="T2" fmla="*/ 43 w 57"/>
              <a:gd name="T3" fmla="*/ 35 h 35"/>
              <a:gd name="T4" fmla="*/ 7 w 57"/>
              <a:gd name="T5" fmla="*/ 35 h 35"/>
              <a:gd name="T6" fmla="*/ 0 w 57"/>
              <a:gd name="T7" fmla="*/ 28 h 35"/>
              <a:gd name="T8" fmla="*/ 7 w 57"/>
              <a:gd name="T9" fmla="*/ 28 h 35"/>
              <a:gd name="T10" fmla="*/ 21 w 57"/>
              <a:gd name="T11" fmla="*/ 28 h 35"/>
              <a:gd name="T12" fmla="*/ 43 w 57"/>
              <a:gd name="T13" fmla="*/ 28 h 35"/>
              <a:gd name="T14" fmla="*/ 28 w 57"/>
              <a:gd name="T15" fmla="*/ 7 h 35"/>
              <a:gd name="T16" fmla="*/ 21 w 57"/>
              <a:gd name="T17" fmla="*/ 7 h 35"/>
              <a:gd name="T18" fmla="*/ 28 w 57"/>
              <a:gd name="T19" fmla="*/ 0 h 35"/>
              <a:gd name="T20" fmla="*/ 57 w 5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35"/>
              <a:gd name="T35" fmla="*/ 57 w 57"/>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35">
                <a:moveTo>
                  <a:pt x="57" y="0"/>
                </a:moveTo>
                <a:lnTo>
                  <a:pt x="43" y="35"/>
                </a:lnTo>
                <a:lnTo>
                  <a:pt x="7" y="35"/>
                </a:lnTo>
                <a:lnTo>
                  <a:pt x="0" y="28"/>
                </a:lnTo>
                <a:lnTo>
                  <a:pt x="7" y="28"/>
                </a:lnTo>
                <a:lnTo>
                  <a:pt x="21" y="28"/>
                </a:lnTo>
                <a:lnTo>
                  <a:pt x="43" y="28"/>
                </a:lnTo>
                <a:lnTo>
                  <a:pt x="28" y="7"/>
                </a:lnTo>
                <a:lnTo>
                  <a:pt x="21" y="7"/>
                </a:lnTo>
                <a:lnTo>
                  <a:pt x="28" y="0"/>
                </a:lnTo>
                <a:lnTo>
                  <a:pt x="5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9" name="Freeform 267"/>
          <p:cNvSpPr>
            <a:spLocks/>
          </p:cNvSpPr>
          <p:nvPr/>
        </p:nvSpPr>
        <p:spPr bwMode="auto">
          <a:xfrm>
            <a:off x="3211211" y="4106944"/>
            <a:ext cx="94221" cy="101916"/>
          </a:xfrm>
          <a:custGeom>
            <a:avLst/>
            <a:gdLst>
              <a:gd name="T0" fmla="*/ 0 w 78"/>
              <a:gd name="T1" fmla="*/ 70 h 92"/>
              <a:gd name="T2" fmla="*/ 43 w 78"/>
              <a:gd name="T3" fmla="*/ 92 h 92"/>
              <a:gd name="T4" fmla="*/ 71 w 78"/>
              <a:gd name="T5" fmla="*/ 78 h 92"/>
              <a:gd name="T6" fmla="*/ 78 w 78"/>
              <a:gd name="T7" fmla="*/ 70 h 92"/>
              <a:gd name="T8" fmla="*/ 78 w 78"/>
              <a:gd name="T9" fmla="*/ 49 h 92"/>
              <a:gd name="T10" fmla="*/ 71 w 78"/>
              <a:gd name="T11" fmla="*/ 28 h 92"/>
              <a:gd name="T12" fmla="*/ 28 w 78"/>
              <a:gd name="T13" fmla="*/ 7 h 92"/>
              <a:gd name="T14" fmla="*/ 28 w 78"/>
              <a:gd name="T15" fmla="*/ 21 h 92"/>
              <a:gd name="T16" fmla="*/ 7 w 78"/>
              <a:gd name="T17" fmla="*/ 0 h 92"/>
              <a:gd name="T18" fmla="*/ 0 w 78"/>
              <a:gd name="T19" fmla="*/ 0 h 92"/>
              <a:gd name="T20" fmla="*/ 0 w 78"/>
              <a:gd name="T21" fmla="*/ 70 h 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
              <a:gd name="T34" fmla="*/ 0 h 92"/>
              <a:gd name="T35" fmla="*/ 78 w 78"/>
              <a:gd name="T36" fmla="*/ 92 h 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 h="92">
                <a:moveTo>
                  <a:pt x="0" y="70"/>
                </a:moveTo>
                <a:lnTo>
                  <a:pt x="43" y="92"/>
                </a:lnTo>
                <a:lnTo>
                  <a:pt x="71" y="78"/>
                </a:lnTo>
                <a:lnTo>
                  <a:pt x="78" y="70"/>
                </a:lnTo>
                <a:lnTo>
                  <a:pt x="78" y="49"/>
                </a:lnTo>
                <a:lnTo>
                  <a:pt x="71" y="28"/>
                </a:lnTo>
                <a:lnTo>
                  <a:pt x="28" y="7"/>
                </a:lnTo>
                <a:lnTo>
                  <a:pt x="28" y="21"/>
                </a:lnTo>
                <a:lnTo>
                  <a:pt x="7" y="0"/>
                </a:lnTo>
                <a:lnTo>
                  <a:pt x="0" y="0"/>
                </a:lnTo>
                <a:lnTo>
                  <a:pt x="0" y="70"/>
                </a:lnTo>
                <a:close/>
              </a:path>
            </a:pathLst>
          </a:custGeom>
          <a:solidFill>
            <a:schemeClr val="bg1"/>
          </a:solidFill>
          <a:ln w="6350" cmpd="sng">
            <a:solidFill>
              <a:schemeClr val="tx2"/>
            </a:solidFill>
            <a:round/>
            <a:headEnd/>
            <a:tailEnd/>
          </a:ln>
        </p:spPr>
        <p:txBody>
          <a:bodyPr/>
          <a:lstStyle/>
          <a:p>
            <a:endParaRPr lang="en-US"/>
          </a:p>
        </p:txBody>
      </p:sp>
      <p:sp>
        <p:nvSpPr>
          <p:cNvPr id="270" name="Freeform 268"/>
          <p:cNvSpPr>
            <a:spLocks/>
          </p:cNvSpPr>
          <p:nvPr/>
        </p:nvSpPr>
        <p:spPr bwMode="auto">
          <a:xfrm>
            <a:off x="3211211" y="4106944"/>
            <a:ext cx="94221" cy="101916"/>
          </a:xfrm>
          <a:custGeom>
            <a:avLst/>
            <a:gdLst>
              <a:gd name="T0" fmla="*/ 0 w 78"/>
              <a:gd name="T1" fmla="*/ 70 h 92"/>
              <a:gd name="T2" fmla="*/ 43 w 78"/>
              <a:gd name="T3" fmla="*/ 92 h 92"/>
              <a:gd name="T4" fmla="*/ 71 w 78"/>
              <a:gd name="T5" fmla="*/ 78 h 92"/>
              <a:gd name="T6" fmla="*/ 78 w 78"/>
              <a:gd name="T7" fmla="*/ 70 h 92"/>
              <a:gd name="T8" fmla="*/ 78 w 78"/>
              <a:gd name="T9" fmla="*/ 49 h 92"/>
              <a:gd name="T10" fmla="*/ 71 w 78"/>
              <a:gd name="T11" fmla="*/ 28 h 92"/>
              <a:gd name="T12" fmla="*/ 28 w 78"/>
              <a:gd name="T13" fmla="*/ 7 h 92"/>
              <a:gd name="T14" fmla="*/ 28 w 78"/>
              <a:gd name="T15" fmla="*/ 21 h 92"/>
              <a:gd name="T16" fmla="*/ 7 w 78"/>
              <a:gd name="T17" fmla="*/ 0 h 92"/>
              <a:gd name="T18" fmla="*/ 0 w 78"/>
              <a:gd name="T19" fmla="*/ 0 h 92"/>
              <a:gd name="T20" fmla="*/ 0 w 78"/>
              <a:gd name="T21" fmla="*/ 70 h 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
              <a:gd name="T34" fmla="*/ 0 h 92"/>
              <a:gd name="T35" fmla="*/ 78 w 78"/>
              <a:gd name="T36" fmla="*/ 92 h 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 h="92">
                <a:moveTo>
                  <a:pt x="0" y="70"/>
                </a:moveTo>
                <a:lnTo>
                  <a:pt x="43" y="92"/>
                </a:lnTo>
                <a:lnTo>
                  <a:pt x="71" y="78"/>
                </a:lnTo>
                <a:lnTo>
                  <a:pt x="78" y="70"/>
                </a:lnTo>
                <a:lnTo>
                  <a:pt x="78" y="49"/>
                </a:lnTo>
                <a:lnTo>
                  <a:pt x="71" y="28"/>
                </a:lnTo>
                <a:lnTo>
                  <a:pt x="28" y="7"/>
                </a:lnTo>
                <a:lnTo>
                  <a:pt x="28" y="21"/>
                </a:lnTo>
                <a:lnTo>
                  <a:pt x="7" y="0"/>
                </a:lnTo>
                <a:lnTo>
                  <a:pt x="0" y="0"/>
                </a:lnTo>
                <a:lnTo>
                  <a:pt x="0" y="7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1" name="Freeform 269"/>
          <p:cNvSpPr>
            <a:spLocks/>
          </p:cNvSpPr>
          <p:nvPr/>
        </p:nvSpPr>
        <p:spPr bwMode="auto">
          <a:xfrm>
            <a:off x="2808959" y="3329283"/>
            <a:ext cx="821416" cy="855206"/>
          </a:xfrm>
          <a:custGeom>
            <a:avLst/>
            <a:gdLst>
              <a:gd name="T0" fmla="*/ 397 w 680"/>
              <a:gd name="T1" fmla="*/ 36 h 772"/>
              <a:gd name="T2" fmla="*/ 411 w 680"/>
              <a:gd name="T3" fmla="*/ 71 h 772"/>
              <a:gd name="T4" fmla="*/ 397 w 680"/>
              <a:gd name="T5" fmla="*/ 107 h 772"/>
              <a:gd name="T6" fmla="*/ 404 w 680"/>
              <a:gd name="T7" fmla="*/ 135 h 772"/>
              <a:gd name="T8" fmla="*/ 432 w 680"/>
              <a:gd name="T9" fmla="*/ 107 h 772"/>
              <a:gd name="T10" fmla="*/ 432 w 680"/>
              <a:gd name="T11" fmla="*/ 135 h 772"/>
              <a:gd name="T12" fmla="*/ 454 w 680"/>
              <a:gd name="T13" fmla="*/ 114 h 772"/>
              <a:gd name="T14" fmla="*/ 496 w 680"/>
              <a:gd name="T15" fmla="*/ 135 h 772"/>
              <a:gd name="T16" fmla="*/ 510 w 680"/>
              <a:gd name="T17" fmla="*/ 142 h 772"/>
              <a:gd name="T18" fmla="*/ 532 w 680"/>
              <a:gd name="T19" fmla="*/ 142 h 772"/>
              <a:gd name="T20" fmla="*/ 595 w 680"/>
              <a:gd name="T21" fmla="*/ 156 h 772"/>
              <a:gd name="T22" fmla="*/ 666 w 680"/>
              <a:gd name="T23" fmla="*/ 206 h 772"/>
              <a:gd name="T24" fmla="*/ 680 w 680"/>
              <a:gd name="T25" fmla="*/ 262 h 772"/>
              <a:gd name="T26" fmla="*/ 617 w 680"/>
              <a:gd name="T27" fmla="*/ 362 h 772"/>
              <a:gd name="T28" fmla="*/ 617 w 680"/>
              <a:gd name="T29" fmla="*/ 461 h 772"/>
              <a:gd name="T30" fmla="*/ 595 w 680"/>
              <a:gd name="T31" fmla="*/ 525 h 772"/>
              <a:gd name="T32" fmla="*/ 574 w 680"/>
              <a:gd name="T33" fmla="*/ 546 h 772"/>
              <a:gd name="T34" fmla="*/ 532 w 680"/>
              <a:gd name="T35" fmla="*/ 553 h 772"/>
              <a:gd name="T36" fmla="*/ 524 w 680"/>
              <a:gd name="T37" fmla="*/ 567 h 772"/>
              <a:gd name="T38" fmla="*/ 510 w 680"/>
              <a:gd name="T39" fmla="*/ 574 h 772"/>
              <a:gd name="T40" fmla="*/ 468 w 680"/>
              <a:gd name="T41" fmla="*/ 617 h 772"/>
              <a:gd name="T42" fmla="*/ 454 w 680"/>
              <a:gd name="T43" fmla="*/ 687 h 772"/>
              <a:gd name="T44" fmla="*/ 425 w 680"/>
              <a:gd name="T45" fmla="*/ 744 h 772"/>
              <a:gd name="T46" fmla="*/ 411 w 680"/>
              <a:gd name="T47" fmla="*/ 751 h 772"/>
              <a:gd name="T48" fmla="*/ 361 w 680"/>
              <a:gd name="T49" fmla="*/ 709 h 772"/>
              <a:gd name="T50" fmla="*/ 340 w 680"/>
              <a:gd name="T51" fmla="*/ 702 h 772"/>
              <a:gd name="T52" fmla="*/ 376 w 680"/>
              <a:gd name="T53" fmla="*/ 652 h 772"/>
              <a:gd name="T54" fmla="*/ 376 w 680"/>
              <a:gd name="T55" fmla="*/ 602 h 772"/>
              <a:gd name="T56" fmla="*/ 361 w 680"/>
              <a:gd name="T57" fmla="*/ 574 h 772"/>
              <a:gd name="T58" fmla="*/ 340 w 680"/>
              <a:gd name="T59" fmla="*/ 546 h 772"/>
              <a:gd name="T60" fmla="*/ 298 w 680"/>
              <a:gd name="T61" fmla="*/ 532 h 772"/>
              <a:gd name="T62" fmla="*/ 298 w 680"/>
              <a:gd name="T63" fmla="*/ 461 h 772"/>
              <a:gd name="T64" fmla="*/ 276 w 680"/>
              <a:gd name="T65" fmla="*/ 425 h 772"/>
              <a:gd name="T66" fmla="*/ 248 w 680"/>
              <a:gd name="T67" fmla="*/ 411 h 772"/>
              <a:gd name="T68" fmla="*/ 234 w 680"/>
              <a:gd name="T69" fmla="*/ 376 h 772"/>
              <a:gd name="T70" fmla="*/ 149 w 680"/>
              <a:gd name="T71" fmla="*/ 326 h 772"/>
              <a:gd name="T72" fmla="*/ 113 w 680"/>
              <a:gd name="T73" fmla="*/ 291 h 772"/>
              <a:gd name="T74" fmla="*/ 71 w 680"/>
              <a:gd name="T75" fmla="*/ 312 h 772"/>
              <a:gd name="T76" fmla="*/ 57 w 680"/>
              <a:gd name="T77" fmla="*/ 291 h 772"/>
              <a:gd name="T78" fmla="*/ 7 w 680"/>
              <a:gd name="T79" fmla="*/ 284 h 772"/>
              <a:gd name="T80" fmla="*/ 7 w 680"/>
              <a:gd name="T81" fmla="*/ 220 h 772"/>
              <a:gd name="T82" fmla="*/ 64 w 680"/>
              <a:gd name="T83" fmla="*/ 192 h 772"/>
              <a:gd name="T84" fmla="*/ 57 w 680"/>
              <a:gd name="T85" fmla="*/ 92 h 772"/>
              <a:gd name="T86" fmla="*/ 64 w 680"/>
              <a:gd name="T87" fmla="*/ 85 h 772"/>
              <a:gd name="T88" fmla="*/ 106 w 680"/>
              <a:gd name="T89" fmla="*/ 64 h 772"/>
              <a:gd name="T90" fmla="*/ 113 w 680"/>
              <a:gd name="T91" fmla="*/ 85 h 772"/>
              <a:gd name="T92" fmla="*/ 170 w 680"/>
              <a:gd name="T93" fmla="*/ 64 h 772"/>
              <a:gd name="T94" fmla="*/ 156 w 680"/>
              <a:gd name="T95" fmla="*/ 36 h 772"/>
              <a:gd name="T96" fmla="*/ 184 w 680"/>
              <a:gd name="T97" fmla="*/ 36 h 772"/>
              <a:gd name="T98" fmla="*/ 220 w 680"/>
              <a:gd name="T99" fmla="*/ 0 h 772"/>
              <a:gd name="T100" fmla="*/ 248 w 680"/>
              <a:gd name="T101" fmla="*/ 15 h 772"/>
              <a:gd name="T102" fmla="*/ 248 w 680"/>
              <a:gd name="T103" fmla="*/ 71 h 772"/>
              <a:gd name="T104" fmla="*/ 284 w 680"/>
              <a:gd name="T105" fmla="*/ 64 h 772"/>
              <a:gd name="T106" fmla="*/ 312 w 680"/>
              <a:gd name="T107" fmla="*/ 64 h 772"/>
              <a:gd name="T108" fmla="*/ 340 w 680"/>
              <a:gd name="T109" fmla="*/ 64 h 772"/>
              <a:gd name="T110" fmla="*/ 383 w 680"/>
              <a:gd name="T111" fmla="*/ 15 h 7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80"/>
              <a:gd name="T169" fmla="*/ 0 h 772"/>
              <a:gd name="T170" fmla="*/ 680 w 680"/>
              <a:gd name="T171" fmla="*/ 772 h 7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80" h="772">
                <a:moveTo>
                  <a:pt x="383" y="15"/>
                </a:moveTo>
                <a:lnTo>
                  <a:pt x="397" y="36"/>
                </a:lnTo>
                <a:lnTo>
                  <a:pt x="404" y="64"/>
                </a:lnTo>
                <a:lnTo>
                  <a:pt x="411" y="71"/>
                </a:lnTo>
                <a:lnTo>
                  <a:pt x="411" y="85"/>
                </a:lnTo>
                <a:lnTo>
                  <a:pt x="397" y="107"/>
                </a:lnTo>
                <a:lnTo>
                  <a:pt x="397" y="121"/>
                </a:lnTo>
                <a:lnTo>
                  <a:pt x="404" y="135"/>
                </a:lnTo>
                <a:lnTo>
                  <a:pt x="404" y="114"/>
                </a:lnTo>
                <a:lnTo>
                  <a:pt x="432" y="107"/>
                </a:lnTo>
                <a:lnTo>
                  <a:pt x="446" y="107"/>
                </a:lnTo>
                <a:lnTo>
                  <a:pt x="432" y="135"/>
                </a:lnTo>
                <a:lnTo>
                  <a:pt x="446" y="114"/>
                </a:lnTo>
                <a:lnTo>
                  <a:pt x="454" y="114"/>
                </a:lnTo>
                <a:lnTo>
                  <a:pt x="489" y="121"/>
                </a:lnTo>
                <a:lnTo>
                  <a:pt x="496" y="135"/>
                </a:lnTo>
                <a:lnTo>
                  <a:pt x="510" y="135"/>
                </a:lnTo>
                <a:lnTo>
                  <a:pt x="510" y="142"/>
                </a:lnTo>
                <a:lnTo>
                  <a:pt x="510" y="156"/>
                </a:lnTo>
                <a:lnTo>
                  <a:pt x="532" y="142"/>
                </a:lnTo>
                <a:lnTo>
                  <a:pt x="560" y="163"/>
                </a:lnTo>
                <a:lnTo>
                  <a:pt x="595" y="156"/>
                </a:lnTo>
                <a:lnTo>
                  <a:pt x="652" y="199"/>
                </a:lnTo>
                <a:lnTo>
                  <a:pt x="666" y="206"/>
                </a:lnTo>
                <a:lnTo>
                  <a:pt x="680" y="241"/>
                </a:lnTo>
                <a:lnTo>
                  <a:pt x="680" y="262"/>
                </a:lnTo>
                <a:lnTo>
                  <a:pt x="666" y="291"/>
                </a:lnTo>
                <a:lnTo>
                  <a:pt x="617" y="362"/>
                </a:lnTo>
                <a:lnTo>
                  <a:pt x="617" y="447"/>
                </a:lnTo>
                <a:lnTo>
                  <a:pt x="617" y="461"/>
                </a:lnTo>
                <a:lnTo>
                  <a:pt x="617" y="489"/>
                </a:lnTo>
                <a:lnTo>
                  <a:pt x="595" y="525"/>
                </a:lnTo>
                <a:lnTo>
                  <a:pt x="595" y="532"/>
                </a:lnTo>
                <a:lnTo>
                  <a:pt x="574" y="546"/>
                </a:lnTo>
                <a:lnTo>
                  <a:pt x="574" y="553"/>
                </a:lnTo>
                <a:lnTo>
                  <a:pt x="532" y="553"/>
                </a:lnTo>
                <a:lnTo>
                  <a:pt x="532" y="567"/>
                </a:lnTo>
                <a:lnTo>
                  <a:pt x="524" y="567"/>
                </a:lnTo>
                <a:lnTo>
                  <a:pt x="524" y="574"/>
                </a:lnTo>
                <a:lnTo>
                  <a:pt x="510" y="574"/>
                </a:lnTo>
                <a:lnTo>
                  <a:pt x="496" y="581"/>
                </a:lnTo>
                <a:lnTo>
                  <a:pt x="468" y="617"/>
                </a:lnTo>
                <a:lnTo>
                  <a:pt x="475" y="673"/>
                </a:lnTo>
                <a:lnTo>
                  <a:pt x="454" y="687"/>
                </a:lnTo>
                <a:lnTo>
                  <a:pt x="446" y="723"/>
                </a:lnTo>
                <a:lnTo>
                  <a:pt x="425" y="744"/>
                </a:lnTo>
                <a:lnTo>
                  <a:pt x="411" y="772"/>
                </a:lnTo>
                <a:lnTo>
                  <a:pt x="411" y="751"/>
                </a:lnTo>
                <a:lnTo>
                  <a:pt x="404" y="730"/>
                </a:lnTo>
                <a:lnTo>
                  <a:pt x="361" y="709"/>
                </a:lnTo>
                <a:lnTo>
                  <a:pt x="361" y="723"/>
                </a:lnTo>
                <a:lnTo>
                  <a:pt x="340" y="702"/>
                </a:lnTo>
                <a:lnTo>
                  <a:pt x="326" y="702"/>
                </a:lnTo>
                <a:lnTo>
                  <a:pt x="376" y="652"/>
                </a:lnTo>
                <a:lnTo>
                  <a:pt x="383" y="631"/>
                </a:lnTo>
                <a:lnTo>
                  <a:pt x="376" y="602"/>
                </a:lnTo>
                <a:lnTo>
                  <a:pt x="361" y="602"/>
                </a:lnTo>
                <a:lnTo>
                  <a:pt x="361" y="574"/>
                </a:lnTo>
                <a:lnTo>
                  <a:pt x="340" y="574"/>
                </a:lnTo>
                <a:lnTo>
                  <a:pt x="340" y="546"/>
                </a:lnTo>
                <a:lnTo>
                  <a:pt x="326" y="546"/>
                </a:lnTo>
                <a:lnTo>
                  <a:pt x="298" y="532"/>
                </a:lnTo>
                <a:lnTo>
                  <a:pt x="284" y="496"/>
                </a:lnTo>
                <a:lnTo>
                  <a:pt x="298" y="461"/>
                </a:lnTo>
                <a:lnTo>
                  <a:pt x="276" y="440"/>
                </a:lnTo>
                <a:lnTo>
                  <a:pt x="276" y="425"/>
                </a:lnTo>
                <a:lnTo>
                  <a:pt x="248" y="418"/>
                </a:lnTo>
                <a:lnTo>
                  <a:pt x="248" y="411"/>
                </a:lnTo>
                <a:lnTo>
                  <a:pt x="248" y="397"/>
                </a:lnTo>
                <a:lnTo>
                  <a:pt x="234" y="376"/>
                </a:lnTo>
                <a:lnTo>
                  <a:pt x="156" y="340"/>
                </a:lnTo>
                <a:lnTo>
                  <a:pt x="149" y="326"/>
                </a:lnTo>
                <a:lnTo>
                  <a:pt x="149" y="291"/>
                </a:lnTo>
                <a:lnTo>
                  <a:pt x="113" y="291"/>
                </a:lnTo>
                <a:lnTo>
                  <a:pt x="92" y="326"/>
                </a:lnTo>
                <a:lnTo>
                  <a:pt x="71" y="312"/>
                </a:lnTo>
                <a:lnTo>
                  <a:pt x="57" y="312"/>
                </a:lnTo>
                <a:lnTo>
                  <a:pt x="57" y="291"/>
                </a:lnTo>
                <a:lnTo>
                  <a:pt x="28" y="298"/>
                </a:lnTo>
                <a:lnTo>
                  <a:pt x="7" y="284"/>
                </a:lnTo>
                <a:lnTo>
                  <a:pt x="0" y="248"/>
                </a:lnTo>
                <a:lnTo>
                  <a:pt x="7" y="220"/>
                </a:lnTo>
                <a:lnTo>
                  <a:pt x="21" y="199"/>
                </a:lnTo>
                <a:lnTo>
                  <a:pt x="64" y="192"/>
                </a:lnTo>
                <a:lnTo>
                  <a:pt x="64" y="121"/>
                </a:lnTo>
                <a:lnTo>
                  <a:pt x="57" y="92"/>
                </a:lnTo>
                <a:lnTo>
                  <a:pt x="71" y="92"/>
                </a:lnTo>
                <a:lnTo>
                  <a:pt x="64" y="85"/>
                </a:lnTo>
                <a:lnTo>
                  <a:pt x="64" y="71"/>
                </a:lnTo>
                <a:lnTo>
                  <a:pt x="106" y="64"/>
                </a:lnTo>
                <a:lnTo>
                  <a:pt x="113" y="71"/>
                </a:lnTo>
                <a:lnTo>
                  <a:pt x="113" y="85"/>
                </a:lnTo>
                <a:lnTo>
                  <a:pt x="135" y="85"/>
                </a:lnTo>
                <a:lnTo>
                  <a:pt x="170" y="64"/>
                </a:lnTo>
                <a:lnTo>
                  <a:pt x="156" y="50"/>
                </a:lnTo>
                <a:lnTo>
                  <a:pt x="156" y="36"/>
                </a:lnTo>
                <a:lnTo>
                  <a:pt x="149" y="15"/>
                </a:lnTo>
                <a:lnTo>
                  <a:pt x="184" y="36"/>
                </a:lnTo>
                <a:lnTo>
                  <a:pt x="220" y="7"/>
                </a:lnTo>
                <a:lnTo>
                  <a:pt x="220" y="0"/>
                </a:lnTo>
                <a:lnTo>
                  <a:pt x="234" y="0"/>
                </a:lnTo>
                <a:lnTo>
                  <a:pt x="248" y="15"/>
                </a:lnTo>
                <a:lnTo>
                  <a:pt x="234" y="50"/>
                </a:lnTo>
                <a:lnTo>
                  <a:pt x="248" y="71"/>
                </a:lnTo>
                <a:lnTo>
                  <a:pt x="255" y="71"/>
                </a:lnTo>
                <a:lnTo>
                  <a:pt x="284" y="64"/>
                </a:lnTo>
                <a:lnTo>
                  <a:pt x="298" y="64"/>
                </a:lnTo>
                <a:lnTo>
                  <a:pt x="312" y="64"/>
                </a:lnTo>
                <a:lnTo>
                  <a:pt x="312" y="50"/>
                </a:lnTo>
                <a:lnTo>
                  <a:pt x="340" y="64"/>
                </a:lnTo>
                <a:lnTo>
                  <a:pt x="361" y="64"/>
                </a:lnTo>
                <a:lnTo>
                  <a:pt x="383" y="15"/>
                </a:lnTo>
                <a:close/>
              </a:path>
            </a:pathLst>
          </a:custGeom>
          <a:solidFill>
            <a:schemeClr val="bg1"/>
          </a:solidFill>
          <a:ln w="6350" cmpd="sng">
            <a:solidFill>
              <a:schemeClr val="tx2"/>
            </a:solidFill>
            <a:round/>
            <a:headEnd/>
            <a:tailEnd/>
          </a:ln>
        </p:spPr>
        <p:txBody>
          <a:bodyPr/>
          <a:lstStyle/>
          <a:p>
            <a:endParaRPr lang="en-US"/>
          </a:p>
        </p:txBody>
      </p:sp>
      <p:sp>
        <p:nvSpPr>
          <p:cNvPr id="272" name="Freeform 270"/>
          <p:cNvSpPr>
            <a:spLocks/>
          </p:cNvSpPr>
          <p:nvPr/>
        </p:nvSpPr>
        <p:spPr bwMode="auto">
          <a:xfrm>
            <a:off x="2808959" y="3329283"/>
            <a:ext cx="821416" cy="855206"/>
          </a:xfrm>
          <a:custGeom>
            <a:avLst/>
            <a:gdLst>
              <a:gd name="T0" fmla="*/ 397 w 680"/>
              <a:gd name="T1" fmla="*/ 36 h 772"/>
              <a:gd name="T2" fmla="*/ 411 w 680"/>
              <a:gd name="T3" fmla="*/ 71 h 772"/>
              <a:gd name="T4" fmla="*/ 397 w 680"/>
              <a:gd name="T5" fmla="*/ 107 h 772"/>
              <a:gd name="T6" fmla="*/ 404 w 680"/>
              <a:gd name="T7" fmla="*/ 135 h 772"/>
              <a:gd name="T8" fmla="*/ 432 w 680"/>
              <a:gd name="T9" fmla="*/ 107 h 772"/>
              <a:gd name="T10" fmla="*/ 432 w 680"/>
              <a:gd name="T11" fmla="*/ 135 h 772"/>
              <a:gd name="T12" fmla="*/ 454 w 680"/>
              <a:gd name="T13" fmla="*/ 114 h 772"/>
              <a:gd name="T14" fmla="*/ 496 w 680"/>
              <a:gd name="T15" fmla="*/ 135 h 772"/>
              <a:gd name="T16" fmla="*/ 510 w 680"/>
              <a:gd name="T17" fmla="*/ 142 h 772"/>
              <a:gd name="T18" fmla="*/ 532 w 680"/>
              <a:gd name="T19" fmla="*/ 142 h 772"/>
              <a:gd name="T20" fmla="*/ 595 w 680"/>
              <a:gd name="T21" fmla="*/ 156 h 772"/>
              <a:gd name="T22" fmla="*/ 666 w 680"/>
              <a:gd name="T23" fmla="*/ 206 h 772"/>
              <a:gd name="T24" fmla="*/ 680 w 680"/>
              <a:gd name="T25" fmla="*/ 262 h 772"/>
              <a:gd name="T26" fmla="*/ 617 w 680"/>
              <a:gd name="T27" fmla="*/ 362 h 772"/>
              <a:gd name="T28" fmla="*/ 617 w 680"/>
              <a:gd name="T29" fmla="*/ 461 h 772"/>
              <a:gd name="T30" fmla="*/ 595 w 680"/>
              <a:gd name="T31" fmla="*/ 525 h 772"/>
              <a:gd name="T32" fmla="*/ 574 w 680"/>
              <a:gd name="T33" fmla="*/ 546 h 772"/>
              <a:gd name="T34" fmla="*/ 532 w 680"/>
              <a:gd name="T35" fmla="*/ 553 h 772"/>
              <a:gd name="T36" fmla="*/ 524 w 680"/>
              <a:gd name="T37" fmla="*/ 567 h 772"/>
              <a:gd name="T38" fmla="*/ 510 w 680"/>
              <a:gd name="T39" fmla="*/ 574 h 772"/>
              <a:gd name="T40" fmla="*/ 468 w 680"/>
              <a:gd name="T41" fmla="*/ 617 h 772"/>
              <a:gd name="T42" fmla="*/ 454 w 680"/>
              <a:gd name="T43" fmla="*/ 687 h 772"/>
              <a:gd name="T44" fmla="*/ 425 w 680"/>
              <a:gd name="T45" fmla="*/ 744 h 772"/>
              <a:gd name="T46" fmla="*/ 411 w 680"/>
              <a:gd name="T47" fmla="*/ 751 h 772"/>
              <a:gd name="T48" fmla="*/ 361 w 680"/>
              <a:gd name="T49" fmla="*/ 709 h 772"/>
              <a:gd name="T50" fmla="*/ 340 w 680"/>
              <a:gd name="T51" fmla="*/ 702 h 772"/>
              <a:gd name="T52" fmla="*/ 376 w 680"/>
              <a:gd name="T53" fmla="*/ 652 h 772"/>
              <a:gd name="T54" fmla="*/ 376 w 680"/>
              <a:gd name="T55" fmla="*/ 602 h 772"/>
              <a:gd name="T56" fmla="*/ 361 w 680"/>
              <a:gd name="T57" fmla="*/ 574 h 772"/>
              <a:gd name="T58" fmla="*/ 340 w 680"/>
              <a:gd name="T59" fmla="*/ 546 h 772"/>
              <a:gd name="T60" fmla="*/ 298 w 680"/>
              <a:gd name="T61" fmla="*/ 532 h 772"/>
              <a:gd name="T62" fmla="*/ 298 w 680"/>
              <a:gd name="T63" fmla="*/ 461 h 772"/>
              <a:gd name="T64" fmla="*/ 276 w 680"/>
              <a:gd name="T65" fmla="*/ 425 h 772"/>
              <a:gd name="T66" fmla="*/ 248 w 680"/>
              <a:gd name="T67" fmla="*/ 411 h 772"/>
              <a:gd name="T68" fmla="*/ 234 w 680"/>
              <a:gd name="T69" fmla="*/ 376 h 772"/>
              <a:gd name="T70" fmla="*/ 149 w 680"/>
              <a:gd name="T71" fmla="*/ 326 h 772"/>
              <a:gd name="T72" fmla="*/ 113 w 680"/>
              <a:gd name="T73" fmla="*/ 291 h 772"/>
              <a:gd name="T74" fmla="*/ 71 w 680"/>
              <a:gd name="T75" fmla="*/ 312 h 772"/>
              <a:gd name="T76" fmla="*/ 57 w 680"/>
              <a:gd name="T77" fmla="*/ 291 h 772"/>
              <a:gd name="T78" fmla="*/ 7 w 680"/>
              <a:gd name="T79" fmla="*/ 284 h 772"/>
              <a:gd name="T80" fmla="*/ 7 w 680"/>
              <a:gd name="T81" fmla="*/ 220 h 772"/>
              <a:gd name="T82" fmla="*/ 64 w 680"/>
              <a:gd name="T83" fmla="*/ 192 h 772"/>
              <a:gd name="T84" fmla="*/ 57 w 680"/>
              <a:gd name="T85" fmla="*/ 92 h 772"/>
              <a:gd name="T86" fmla="*/ 64 w 680"/>
              <a:gd name="T87" fmla="*/ 85 h 772"/>
              <a:gd name="T88" fmla="*/ 106 w 680"/>
              <a:gd name="T89" fmla="*/ 64 h 772"/>
              <a:gd name="T90" fmla="*/ 113 w 680"/>
              <a:gd name="T91" fmla="*/ 85 h 772"/>
              <a:gd name="T92" fmla="*/ 170 w 680"/>
              <a:gd name="T93" fmla="*/ 64 h 772"/>
              <a:gd name="T94" fmla="*/ 156 w 680"/>
              <a:gd name="T95" fmla="*/ 36 h 772"/>
              <a:gd name="T96" fmla="*/ 184 w 680"/>
              <a:gd name="T97" fmla="*/ 36 h 772"/>
              <a:gd name="T98" fmla="*/ 220 w 680"/>
              <a:gd name="T99" fmla="*/ 0 h 772"/>
              <a:gd name="T100" fmla="*/ 248 w 680"/>
              <a:gd name="T101" fmla="*/ 15 h 772"/>
              <a:gd name="T102" fmla="*/ 248 w 680"/>
              <a:gd name="T103" fmla="*/ 71 h 772"/>
              <a:gd name="T104" fmla="*/ 284 w 680"/>
              <a:gd name="T105" fmla="*/ 64 h 772"/>
              <a:gd name="T106" fmla="*/ 312 w 680"/>
              <a:gd name="T107" fmla="*/ 64 h 772"/>
              <a:gd name="T108" fmla="*/ 340 w 680"/>
              <a:gd name="T109" fmla="*/ 64 h 772"/>
              <a:gd name="T110" fmla="*/ 383 w 680"/>
              <a:gd name="T111" fmla="*/ 15 h 7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80"/>
              <a:gd name="T169" fmla="*/ 0 h 772"/>
              <a:gd name="T170" fmla="*/ 680 w 680"/>
              <a:gd name="T171" fmla="*/ 772 h 7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80" h="772">
                <a:moveTo>
                  <a:pt x="383" y="15"/>
                </a:moveTo>
                <a:lnTo>
                  <a:pt x="397" y="36"/>
                </a:lnTo>
                <a:lnTo>
                  <a:pt x="404" y="64"/>
                </a:lnTo>
                <a:lnTo>
                  <a:pt x="411" y="71"/>
                </a:lnTo>
                <a:lnTo>
                  <a:pt x="411" y="85"/>
                </a:lnTo>
                <a:lnTo>
                  <a:pt x="397" y="107"/>
                </a:lnTo>
                <a:lnTo>
                  <a:pt x="397" y="121"/>
                </a:lnTo>
                <a:lnTo>
                  <a:pt x="404" y="135"/>
                </a:lnTo>
                <a:lnTo>
                  <a:pt x="404" y="114"/>
                </a:lnTo>
                <a:lnTo>
                  <a:pt x="432" y="107"/>
                </a:lnTo>
                <a:lnTo>
                  <a:pt x="446" y="107"/>
                </a:lnTo>
                <a:lnTo>
                  <a:pt x="432" y="135"/>
                </a:lnTo>
                <a:lnTo>
                  <a:pt x="446" y="114"/>
                </a:lnTo>
                <a:lnTo>
                  <a:pt x="454" y="114"/>
                </a:lnTo>
                <a:lnTo>
                  <a:pt x="489" y="121"/>
                </a:lnTo>
                <a:lnTo>
                  <a:pt x="496" y="135"/>
                </a:lnTo>
                <a:lnTo>
                  <a:pt x="510" y="135"/>
                </a:lnTo>
                <a:lnTo>
                  <a:pt x="510" y="142"/>
                </a:lnTo>
                <a:lnTo>
                  <a:pt x="510" y="156"/>
                </a:lnTo>
                <a:lnTo>
                  <a:pt x="532" y="142"/>
                </a:lnTo>
                <a:lnTo>
                  <a:pt x="560" y="163"/>
                </a:lnTo>
                <a:lnTo>
                  <a:pt x="595" y="156"/>
                </a:lnTo>
                <a:lnTo>
                  <a:pt x="652" y="199"/>
                </a:lnTo>
                <a:lnTo>
                  <a:pt x="666" y="206"/>
                </a:lnTo>
                <a:lnTo>
                  <a:pt x="680" y="241"/>
                </a:lnTo>
                <a:lnTo>
                  <a:pt x="680" y="262"/>
                </a:lnTo>
                <a:lnTo>
                  <a:pt x="666" y="291"/>
                </a:lnTo>
                <a:lnTo>
                  <a:pt x="617" y="362"/>
                </a:lnTo>
                <a:lnTo>
                  <a:pt x="617" y="447"/>
                </a:lnTo>
                <a:lnTo>
                  <a:pt x="617" y="461"/>
                </a:lnTo>
                <a:lnTo>
                  <a:pt x="617" y="489"/>
                </a:lnTo>
                <a:lnTo>
                  <a:pt x="595" y="525"/>
                </a:lnTo>
                <a:lnTo>
                  <a:pt x="595" y="532"/>
                </a:lnTo>
                <a:lnTo>
                  <a:pt x="574" y="546"/>
                </a:lnTo>
                <a:lnTo>
                  <a:pt x="574" y="553"/>
                </a:lnTo>
                <a:lnTo>
                  <a:pt x="532" y="553"/>
                </a:lnTo>
                <a:lnTo>
                  <a:pt x="532" y="567"/>
                </a:lnTo>
                <a:lnTo>
                  <a:pt x="524" y="567"/>
                </a:lnTo>
                <a:lnTo>
                  <a:pt x="524" y="574"/>
                </a:lnTo>
                <a:lnTo>
                  <a:pt x="510" y="574"/>
                </a:lnTo>
                <a:lnTo>
                  <a:pt x="496" y="581"/>
                </a:lnTo>
                <a:lnTo>
                  <a:pt x="468" y="617"/>
                </a:lnTo>
                <a:lnTo>
                  <a:pt x="475" y="673"/>
                </a:lnTo>
                <a:lnTo>
                  <a:pt x="454" y="687"/>
                </a:lnTo>
                <a:lnTo>
                  <a:pt x="446" y="723"/>
                </a:lnTo>
                <a:lnTo>
                  <a:pt x="425" y="744"/>
                </a:lnTo>
                <a:lnTo>
                  <a:pt x="411" y="772"/>
                </a:lnTo>
                <a:lnTo>
                  <a:pt x="411" y="751"/>
                </a:lnTo>
                <a:lnTo>
                  <a:pt x="404" y="730"/>
                </a:lnTo>
                <a:lnTo>
                  <a:pt x="361" y="709"/>
                </a:lnTo>
                <a:lnTo>
                  <a:pt x="361" y="723"/>
                </a:lnTo>
                <a:lnTo>
                  <a:pt x="340" y="702"/>
                </a:lnTo>
                <a:lnTo>
                  <a:pt x="326" y="702"/>
                </a:lnTo>
                <a:lnTo>
                  <a:pt x="376" y="652"/>
                </a:lnTo>
                <a:lnTo>
                  <a:pt x="383" y="631"/>
                </a:lnTo>
                <a:lnTo>
                  <a:pt x="376" y="602"/>
                </a:lnTo>
                <a:lnTo>
                  <a:pt x="361" y="602"/>
                </a:lnTo>
                <a:lnTo>
                  <a:pt x="361" y="574"/>
                </a:lnTo>
                <a:lnTo>
                  <a:pt x="340" y="574"/>
                </a:lnTo>
                <a:lnTo>
                  <a:pt x="340" y="546"/>
                </a:lnTo>
                <a:lnTo>
                  <a:pt x="326" y="546"/>
                </a:lnTo>
                <a:lnTo>
                  <a:pt x="298" y="532"/>
                </a:lnTo>
                <a:lnTo>
                  <a:pt x="284" y="496"/>
                </a:lnTo>
                <a:lnTo>
                  <a:pt x="298" y="461"/>
                </a:lnTo>
                <a:lnTo>
                  <a:pt x="276" y="440"/>
                </a:lnTo>
                <a:lnTo>
                  <a:pt x="276" y="425"/>
                </a:lnTo>
                <a:lnTo>
                  <a:pt x="248" y="418"/>
                </a:lnTo>
                <a:lnTo>
                  <a:pt x="248" y="411"/>
                </a:lnTo>
                <a:lnTo>
                  <a:pt x="248" y="397"/>
                </a:lnTo>
                <a:lnTo>
                  <a:pt x="234" y="376"/>
                </a:lnTo>
                <a:lnTo>
                  <a:pt x="156" y="340"/>
                </a:lnTo>
                <a:lnTo>
                  <a:pt x="149" y="326"/>
                </a:lnTo>
                <a:lnTo>
                  <a:pt x="149" y="291"/>
                </a:lnTo>
                <a:lnTo>
                  <a:pt x="113" y="291"/>
                </a:lnTo>
                <a:lnTo>
                  <a:pt x="92" y="326"/>
                </a:lnTo>
                <a:lnTo>
                  <a:pt x="71" y="312"/>
                </a:lnTo>
                <a:lnTo>
                  <a:pt x="57" y="312"/>
                </a:lnTo>
                <a:lnTo>
                  <a:pt x="57" y="291"/>
                </a:lnTo>
                <a:lnTo>
                  <a:pt x="28" y="298"/>
                </a:lnTo>
                <a:lnTo>
                  <a:pt x="7" y="284"/>
                </a:lnTo>
                <a:lnTo>
                  <a:pt x="0" y="248"/>
                </a:lnTo>
                <a:lnTo>
                  <a:pt x="7" y="220"/>
                </a:lnTo>
                <a:lnTo>
                  <a:pt x="21" y="199"/>
                </a:lnTo>
                <a:lnTo>
                  <a:pt x="64" y="192"/>
                </a:lnTo>
                <a:lnTo>
                  <a:pt x="64" y="121"/>
                </a:lnTo>
                <a:lnTo>
                  <a:pt x="57" y="92"/>
                </a:lnTo>
                <a:lnTo>
                  <a:pt x="71" y="92"/>
                </a:lnTo>
                <a:lnTo>
                  <a:pt x="64" y="85"/>
                </a:lnTo>
                <a:lnTo>
                  <a:pt x="64" y="71"/>
                </a:lnTo>
                <a:lnTo>
                  <a:pt x="106" y="64"/>
                </a:lnTo>
                <a:lnTo>
                  <a:pt x="113" y="71"/>
                </a:lnTo>
                <a:lnTo>
                  <a:pt x="113" y="85"/>
                </a:lnTo>
                <a:lnTo>
                  <a:pt x="135" y="85"/>
                </a:lnTo>
                <a:lnTo>
                  <a:pt x="170" y="64"/>
                </a:lnTo>
                <a:lnTo>
                  <a:pt x="156" y="50"/>
                </a:lnTo>
                <a:lnTo>
                  <a:pt x="156" y="36"/>
                </a:lnTo>
                <a:lnTo>
                  <a:pt x="149" y="15"/>
                </a:lnTo>
                <a:lnTo>
                  <a:pt x="184" y="36"/>
                </a:lnTo>
                <a:lnTo>
                  <a:pt x="220" y="7"/>
                </a:lnTo>
                <a:lnTo>
                  <a:pt x="220" y="0"/>
                </a:lnTo>
                <a:lnTo>
                  <a:pt x="234" y="0"/>
                </a:lnTo>
                <a:lnTo>
                  <a:pt x="248" y="15"/>
                </a:lnTo>
                <a:lnTo>
                  <a:pt x="234" y="50"/>
                </a:lnTo>
                <a:lnTo>
                  <a:pt x="248" y="71"/>
                </a:lnTo>
                <a:lnTo>
                  <a:pt x="255" y="71"/>
                </a:lnTo>
                <a:lnTo>
                  <a:pt x="284" y="64"/>
                </a:lnTo>
                <a:lnTo>
                  <a:pt x="298" y="64"/>
                </a:lnTo>
                <a:lnTo>
                  <a:pt x="312" y="64"/>
                </a:lnTo>
                <a:lnTo>
                  <a:pt x="312" y="50"/>
                </a:lnTo>
                <a:lnTo>
                  <a:pt x="340" y="64"/>
                </a:lnTo>
                <a:lnTo>
                  <a:pt x="361" y="64"/>
                </a:lnTo>
                <a:lnTo>
                  <a:pt x="383" y="15"/>
                </a:lnTo>
                <a:close/>
              </a:path>
            </a:pathLst>
          </a:custGeom>
          <a:solidFill>
            <a:schemeClr val="bg1"/>
          </a:solidFill>
          <a:ln w="6350" cmpd="sng">
            <a:solidFill>
              <a:schemeClr val="tx2"/>
            </a:solidFill>
            <a:prstDash val="solid"/>
            <a:round/>
            <a:headEnd/>
            <a:tailEnd/>
          </a:ln>
        </p:spPr>
        <p:txBody>
          <a:bodyPr/>
          <a:lstStyle/>
          <a:p>
            <a:endParaRPr lang="en-US"/>
          </a:p>
        </p:txBody>
      </p:sp>
      <p:sp>
        <p:nvSpPr>
          <p:cNvPr id="273" name="Freeform 271"/>
          <p:cNvSpPr>
            <a:spLocks/>
          </p:cNvSpPr>
          <p:nvPr/>
        </p:nvSpPr>
        <p:spPr bwMode="auto">
          <a:xfrm>
            <a:off x="3152021" y="4593259"/>
            <a:ext cx="93014" cy="54282"/>
          </a:xfrm>
          <a:custGeom>
            <a:avLst/>
            <a:gdLst>
              <a:gd name="T0" fmla="*/ 0 w 77"/>
              <a:gd name="T1" fmla="*/ 0 h 49"/>
              <a:gd name="T2" fmla="*/ 35 w 77"/>
              <a:gd name="T3" fmla="*/ 49 h 49"/>
              <a:gd name="T4" fmla="*/ 42 w 77"/>
              <a:gd name="T5" fmla="*/ 49 h 49"/>
              <a:gd name="T6" fmla="*/ 77 w 77"/>
              <a:gd name="T7" fmla="*/ 42 h 49"/>
              <a:gd name="T8" fmla="*/ 28 w 77"/>
              <a:gd name="T9" fmla="*/ 21 h 49"/>
              <a:gd name="T10" fmla="*/ 0 w 77"/>
              <a:gd name="T11" fmla="*/ 0 h 49"/>
              <a:gd name="T12" fmla="*/ 0 60000 65536"/>
              <a:gd name="T13" fmla="*/ 0 60000 65536"/>
              <a:gd name="T14" fmla="*/ 0 60000 65536"/>
              <a:gd name="T15" fmla="*/ 0 60000 65536"/>
              <a:gd name="T16" fmla="*/ 0 60000 65536"/>
              <a:gd name="T17" fmla="*/ 0 60000 65536"/>
              <a:gd name="T18" fmla="*/ 0 w 77"/>
              <a:gd name="T19" fmla="*/ 0 h 49"/>
              <a:gd name="T20" fmla="*/ 77 w 77"/>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77" h="49">
                <a:moveTo>
                  <a:pt x="0" y="0"/>
                </a:moveTo>
                <a:lnTo>
                  <a:pt x="35" y="49"/>
                </a:lnTo>
                <a:lnTo>
                  <a:pt x="42" y="49"/>
                </a:lnTo>
                <a:lnTo>
                  <a:pt x="77" y="42"/>
                </a:lnTo>
                <a:lnTo>
                  <a:pt x="28"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74" name="Freeform 272"/>
          <p:cNvSpPr>
            <a:spLocks/>
          </p:cNvSpPr>
          <p:nvPr/>
        </p:nvSpPr>
        <p:spPr bwMode="auto">
          <a:xfrm>
            <a:off x="3152021" y="4593259"/>
            <a:ext cx="93014" cy="54282"/>
          </a:xfrm>
          <a:custGeom>
            <a:avLst/>
            <a:gdLst>
              <a:gd name="T0" fmla="*/ 0 w 77"/>
              <a:gd name="T1" fmla="*/ 0 h 49"/>
              <a:gd name="T2" fmla="*/ 35 w 77"/>
              <a:gd name="T3" fmla="*/ 49 h 49"/>
              <a:gd name="T4" fmla="*/ 42 w 77"/>
              <a:gd name="T5" fmla="*/ 49 h 49"/>
              <a:gd name="T6" fmla="*/ 77 w 77"/>
              <a:gd name="T7" fmla="*/ 42 h 49"/>
              <a:gd name="T8" fmla="*/ 28 w 77"/>
              <a:gd name="T9" fmla="*/ 21 h 49"/>
              <a:gd name="T10" fmla="*/ 0 w 77"/>
              <a:gd name="T11" fmla="*/ 0 h 49"/>
              <a:gd name="T12" fmla="*/ 0 60000 65536"/>
              <a:gd name="T13" fmla="*/ 0 60000 65536"/>
              <a:gd name="T14" fmla="*/ 0 60000 65536"/>
              <a:gd name="T15" fmla="*/ 0 60000 65536"/>
              <a:gd name="T16" fmla="*/ 0 60000 65536"/>
              <a:gd name="T17" fmla="*/ 0 60000 65536"/>
              <a:gd name="T18" fmla="*/ 0 w 77"/>
              <a:gd name="T19" fmla="*/ 0 h 49"/>
              <a:gd name="T20" fmla="*/ 77 w 77"/>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77" h="49">
                <a:moveTo>
                  <a:pt x="0" y="0"/>
                </a:moveTo>
                <a:lnTo>
                  <a:pt x="35" y="49"/>
                </a:lnTo>
                <a:lnTo>
                  <a:pt x="42" y="49"/>
                </a:lnTo>
                <a:lnTo>
                  <a:pt x="77" y="42"/>
                </a:lnTo>
                <a:lnTo>
                  <a:pt x="28"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5" name="Freeform 273"/>
          <p:cNvSpPr>
            <a:spLocks/>
          </p:cNvSpPr>
          <p:nvPr/>
        </p:nvSpPr>
        <p:spPr bwMode="auto">
          <a:xfrm>
            <a:off x="3074711" y="4593259"/>
            <a:ext cx="119589" cy="54282"/>
          </a:xfrm>
          <a:custGeom>
            <a:avLst/>
            <a:gdLst>
              <a:gd name="T0" fmla="*/ 64 w 99"/>
              <a:gd name="T1" fmla="*/ 0 h 49"/>
              <a:gd name="T2" fmla="*/ 99 w 99"/>
              <a:gd name="T3" fmla="*/ 49 h 49"/>
              <a:gd name="T4" fmla="*/ 78 w 99"/>
              <a:gd name="T5" fmla="*/ 49 h 49"/>
              <a:gd name="T6" fmla="*/ 78 w 99"/>
              <a:gd name="T7" fmla="*/ 42 h 49"/>
              <a:gd name="T8" fmla="*/ 56 w 99"/>
              <a:gd name="T9" fmla="*/ 42 h 49"/>
              <a:gd name="T10" fmla="*/ 28 w 99"/>
              <a:gd name="T11" fmla="*/ 28 h 49"/>
              <a:gd name="T12" fmla="*/ 14 w 99"/>
              <a:gd name="T13" fmla="*/ 28 h 49"/>
              <a:gd name="T14" fmla="*/ 0 w 99"/>
              <a:gd name="T15" fmla="*/ 21 h 49"/>
              <a:gd name="T16" fmla="*/ 0 w 99"/>
              <a:gd name="T17" fmla="*/ 7 h 49"/>
              <a:gd name="T18" fmla="*/ 56 w 99"/>
              <a:gd name="T19" fmla="*/ 28 h 49"/>
              <a:gd name="T20" fmla="*/ 56 w 99"/>
              <a:gd name="T21" fmla="*/ 21 h 49"/>
              <a:gd name="T22" fmla="*/ 64 w 99"/>
              <a:gd name="T23" fmla="*/ 7 h 49"/>
              <a:gd name="T24" fmla="*/ 56 w 99"/>
              <a:gd name="T25" fmla="*/ 7 h 49"/>
              <a:gd name="T26" fmla="*/ 42 w 99"/>
              <a:gd name="T27" fmla="*/ 0 h 49"/>
              <a:gd name="T28" fmla="*/ 64 w 99"/>
              <a:gd name="T29" fmla="*/ 0 h 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49"/>
              <a:gd name="T47" fmla="*/ 99 w 99"/>
              <a:gd name="T48" fmla="*/ 49 h 4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49">
                <a:moveTo>
                  <a:pt x="64" y="0"/>
                </a:moveTo>
                <a:lnTo>
                  <a:pt x="99" y="49"/>
                </a:lnTo>
                <a:lnTo>
                  <a:pt x="78" y="49"/>
                </a:lnTo>
                <a:lnTo>
                  <a:pt x="78" y="42"/>
                </a:lnTo>
                <a:lnTo>
                  <a:pt x="56" y="42"/>
                </a:lnTo>
                <a:lnTo>
                  <a:pt x="28" y="28"/>
                </a:lnTo>
                <a:lnTo>
                  <a:pt x="14" y="28"/>
                </a:lnTo>
                <a:lnTo>
                  <a:pt x="0" y="21"/>
                </a:lnTo>
                <a:lnTo>
                  <a:pt x="0" y="7"/>
                </a:lnTo>
                <a:lnTo>
                  <a:pt x="56" y="28"/>
                </a:lnTo>
                <a:lnTo>
                  <a:pt x="56" y="21"/>
                </a:lnTo>
                <a:lnTo>
                  <a:pt x="64" y="7"/>
                </a:lnTo>
                <a:lnTo>
                  <a:pt x="56" y="7"/>
                </a:lnTo>
                <a:lnTo>
                  <a:pt x="42" y="0"/>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276" name="Freeform 274"/>
          <p:cNvSpPr>
            <a:spLocks/>
          </p:cNvSpPr>
          <p:nvPr/>
        </p:nvSpPr>
        <p:spPr bwMode="auto">
          <a:xfrm>
            <a:off x="3074711" y="4593259"/>
            <a:ext cx="119589" cy="54282"/>
          </a:xfrm>
          <a:custGeom>
            <a:avLst/>
            <a:gdLst>
              <a:gd name="T0" fmla="*/ 64 w 99"/>
              <a:gd name="T1" fmla="*/ 0 h 49"/>
              <a:gd name="T2" fmla="*/ 99 w 99"/>
              <a:gd name="T3" fmla="*/ 49 h 49"/>
              <a:gd name="T4" fmla="*/ 78 w 99"/>
              <a:gd name="T5" fmla="*/ 49 h 49"/>
              <a:gd name="T6" fmla="*/ 78 w 99"/>
              <a:gd name="T7" fmla="*/ 42 h 49"/>
              <a:gd name="T8" fmla="*/ 56 w 99"/>
              <a:gd name="T9" fmla="*/ 42 h 49"/>
              <a:gd name="T10" fmla="*/ 28 w 99"/>
              <a:gd name="T11" fmla="*/ 28 h 49"/>
              <a:gd name="T12" fmla="*/ 14 w 99"/>
              <a:gd name="T13" fmla="*/ 28 h 49"/>
              <a:gd name="T14" fmla="*/ 0 w 99"/>
              <a:gd name="T15" fmla="*/ 21 h 49"/>
              <a:gd name="T16" fmla="*/ 0 w 99"/>
              <a:gd name="T17" fmla="*/ 7 h 49"/>
              <a:gd name="T18" fmla="*/ 56 w 99"/>
              <a:gd name="T19" fmla="*/ 28 h 49"/>
              <a:gd name="T20" fmla="*/ 56 w 99"/>
              <a:gd name="T21" fmla="*/ 21 h 49"/>
              <a:gd name="T22" fmla="*/ 64 w 99"/>
              <a:gd name="T23" fmla="*/ 7 h 49"/>
              <a:gd name="T24" fmla="*/ 56 w 99"/>
              <a:gd name="T25" fmla="*/ 7 h 49"/>
              <a:gd name="T26" fmla="*/ 42 w 99"/>
              <a:gd name="T27" fmla="*/ 0 h 49"/>
              <a:gd name="T28" fmla="*/ 64 w 99"/>
              <a:gd name="T29" fmla="*/ 0 h 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49"/>
              <a:gd name="T47" fmla="*/ 99 w 99"/>
              <a:gd name="T48" fmla="*/ 49 h 4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49">
                <a:moveTo>
                  <a:pt x="64" y="0"/>
                </a:moveTo>
                <a:lnTo>
                  <a:pt x="99" y="49"/>
                </a:lnTo>
                <a:lnTo>
                  <a:pt x="78" y="49"/>
                </a:lnTo>
                <a:lnTo>
                  <a:pt x="78" y="42"/>
                </a:lnTo>
                <a:lnTo>
                  <a:pt x="56" y="42"/>
                </a:lnTo>
                <a:lnTo>
                  <a:pt x="28" y="28"/>
                </a:lnTo>
                <a:lnTo>
                  <a:pt x="14" y="28"/>
                </a:lnTo>
                <a:lnTo>
                  <a:pt x="0" y="21"/>
                </a:lnTo>
                <a:lnTo>
                  <a:pt x="0" y="7"/>
                </a:lnTo>
                <a:lnTo>
                  <a:pt x="56" y="28"/>
                </a:lnTo>
                <a:lnTo>
                  <a:pt x="56" y="21"/>
                </a:lnTo>
                <a:lnTo>
                  <a:pt x="64" y="7"/>
                </a:lnTo>
                <a:lnTo>
                  <a:pt x="56" y="7"/>
                </a:lnTo>
                <a:lnTo>
                  <a:pt x="42" y="0"/>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7" name="Freeform 275"/>
          <p:cNvSpPr>
            <a:spLocks/>
          </p:cNvSpPr>
          <p:nvPr/>
        </p:nvSpPr>
        <p:spPr bwMode="auto">
          <a:xfrm>
            <a:off x="2645884" y="3447815"/>
            <a:ext cx="282664" cy="392154"/>
          </a:xfrm>
          <a:custGeom>
            <a:avLst/>
            <a:gdLst>
              <a:gd name="T0" fmla="*/ 8 w 234"/>
              <a:gd name="T1" fmla="*/ 56 h 354"/>
              <a:gd name="T2" fmla="*/ 8 w 234"/>
              <a:gd name="T3" fmla="*/ 85 h 354"/>
              <a:gd name="T4" fmla="*/ 29 w 234"/>
              <a:gd name="T5" fmla="*/ 92 h 354"/>
              <a:gd name="T6" fmla="*/ 50 w 234"/>
              <a:gd name="T7" fmla="*/ 56 h 354"/>
              <a:gd name="T8" fmla="*/ 85 w 234"/>
              <a:gd name="T9" fmla="*/ 49 h 354"/>
              <a:gd name="T10" fmla="*/ 93 w 234"/>
              <a:gd name="T11" fmla="*/ 28 h 354"/>
              <a:gd name="T12" fmla="*/ 107 w 234"/>
              <a:gd name="T13" fmla="*/ 14 h 354"/>
              <a:gd name="T14" fmla="*/ 93 w 234"/>
              <a:gd name="T15" fmla="*/ 0 h 354"/>
              <a:gd name="T16" fmla="*/ 107 w 234"/>
              <a:gd name="T17" fmla="*/ 0 h 354"/>
              <a:gd name="T18" fmla="*/ 121 w 234"/>
              <a:gd name="T19" fmla="*/ 14 h 354"/>
              <a:gd name="T20" fmla="*/ 135 w 234"/>
              <a:gd name="T21" fmla="*/ 49 h 354"/>
              <a:gd name="T22" fmla="*/ 178 w 234"/>
              <a:gd name="T23" fmla="*/ 35 h 354"/>
              <a:gd name="T24" fmla="*/ 192 w 234"/>
              <a:gd name="T25" fmla="*/ 49 h 354"/>
              <a:gd name="T26" fmla="*/ 192 w 234"/>
              <a:gd name="T27" fmla="*/ 70 h 354"/>
              <a:gd name="T28" fmla="*/ 199 w 234"/>
              <a:gd name="T29" fmla="*/ 85 h 354"/>
              <a:gd name="T30" fmla="*/ 156 w 234"/>
              <a:gd name="T31" fmla="*/ 92 h 354"/>
              <a:gd name="T32" fmla="*/ 142 w 234"/>
              <a:gd name="T33" fmla="*/ 113 h 354"/>
              <a:gd name="T34" fmla="*/ 135 w 234"/>
              <a:gd name="T35" fmla="*/ 141 h 354"/>
              <a:gd name="T36" fmla="*/ 142 w 234"/>
              <a:gd name="T37" fmla="*/ 177 h 354"/>
              <a:gd name="T38" fmla="*/ 163 w 234"/>
              <a:gd name="T39" fmla="*/ 191 h 354"/>
              <a:gd name="T40" fmla="*/ 192 w 234"/>
              <a:gd name="T41" fmla="*/ 184 h 354"/>
              <a:gd name="T42" fmla="*/ 192 w 234"/>
              <a:gd name="T43" fmla="*/ 205 h 354"/>
              <a:gd name="T44" fmla="*/ 213 w 234"/>
              <a:gd name="T45" fmla="*/ 205 h 354"/>
              <a:gd name="T46" fmla="*/ 220 w 234"/>
              <a:gd name="T47" fmla="*/ 240 h 354"/>
              <a:gd name="T48" fmla="*/ 220 w 234"/>
              <a:gd name="T49" fmla="*/ 311 h 354"/>
              <a:gd name="T50" fmla="*/ 234 w 234"/>
              <a:gd name="T51" fmla="*/ 318 h 354"/>
              <a:gd name="T52" fmla="*/ 220 w 234"/>
              <a:gd name="T53" fmla="*/ 340 h 354"/>
              <a:gd name="T54" fmla="*/ 199 w 234"/>
              <a:gd name="T55" fmla="*/ 354 h 354"/>
              <a:gd name="T56" fmla="*/ 107 w 234"/>
              <a:gd name="T57" fmla="*/ 290 h 354"/>
              <a:gd name="T58" fmla="*/ 36 w 234"/>
              <a:gd name="T59" fmla="*/ 163 h 354"/>
              <a:gd name="T60" fmla="*/ 15 w 234"/>
              <a:gd name="T61" fmla="*/ 134 h 354"/>
              <a:gd name="T62" fmla="*/ 0 w 234"/>
              <a:gd name="T63" fmla="*/ 113 h 354"/>
              <a:gd name="T64" fmla="*/ 8 w 234"/>
              <a:gd name="T65" fmla="*/ 113 h 354"/>
              <a:gd name="T66" fmla="*/ 0 w 234"/>
              <a:gd name="T67" fmla="*/ 85 h 354"/>
              <a:gd name="T68" fmla="*/ 8 w 234"/>
              <a:gd name="T69" fmla="*/ 56 h 3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4"/>
              <a:gd name="T106" fmla="*/ 0 h 354"/>
              <a:gd name="T107" fmla="*/ 234 w 234"/>
              <a:gd name="T108" fmla="*/ 354 h 3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4" h="354">
                <a:moveTo>
                  <a:pt x="8" y="56"/>
                </a:moveTo>
                <a:lnTo>
                  <a:pt x="8" y="85"/>
                </a:lnTo>
                <a:lnTo>
                  <a:pt x="29" y="92"/>
                </a:lnTo>
                <a:lnTo>
                  <a:pt x="50" y="56"/>
                </a:lnTo>
                <a:lnTo>
                  <a:pt x="85" y="49"/>
                </a:lnTo>
                <a:lnTo>
                  <a:pt x="93" y="28"/>
                </a:lnTo>
                <a:lnTo>
                  <a:pt x="107" y="14"/>
                </a:lnTo>
                <a:lnTo>
                  <a:pt x="93" y="0"/>
                </a:lnTo>
                <a:lnTo>
                  <a:pt x="107" y="0"/>
                </a:lnTo>
                <a:lnTo>
                  <a:pt x="121" y="14"/>
                </a:lnTo>
                <a:lnTo>
                  <a:pt x="135" y="49"/>
                </a:lnTo>
                <a:lnTo>
                  <a:pt x="178" y="35"/>
                </a:lnTo>
                <a:lnTo>
                  <a:pt x="192" y="49"/>
                </a:lnTo>
                <a:lnTo>
                  <a:pt x="192" y="70"/>
                </a:lnTo>
                <a:lnTo>
                  <a:pt x="199" y="85"/>
                </a:lnTo>
                <a:lnTo>
                  <a:pt x="156" y="92"/>
                </a:lnTo>
                <a:lnTo>
                  <a:pt x="142" y="113"/>
                </a:lnTo>
                <a:lnTo>
                  <a:pt x="135" y="141"/>
                </a:lnTo>
                <a:lnTo>
                  <a:pt x="142" y="177"/>
                </a:lnTo>
                <a:lnTo>
                  <a:pt x="163" y="191"/>
                </a:lnTo>
                <a:lnTo>
                  <a:pt x="192" y="184"/>
                </a:lnTo>
                <a:lnTo>
                  <a:pt x="192" y="205"/>
                </a:lnTo>
                <a:lnTo>
                  <a:pt x="213" y="205"/>
                </a:lnTo>
                <a:lnTo>
                  <a:pt x="220" y="240"/>
                </a:lnTo>
                <a:lnTo>
                  <a:pt x="220" y="311"/>
                </a:lnTo>
                <a:lnTo>
                  <a:pt x="234" y="318"/>
                </a:lnTo>
                <a:lnTo>
                  <a:pt x="220" y="340"/>
                </a:lnTo>
                <a:lnTo>
                  <a:pt x="199" y="354"/>
                </a:lnTo>
                <a:lnTo>
                  <a:pt x="107" y="290"/>
                </a:lnTo>
                <a:lnTo>
                  <a:pt x="36" y="163"/>
                </a:lnTo>
                <a:lnTo>
                  <a:pt x="15" y="134"/>
                </a:lnTo>
                <a:lnTo>
                  <a:pt x="0" y="113"/>
                </a:lnTo>
                <a:lnTo>
                  <a:pt x="8" y="113"/>
                </a:lnTo>
                <a:lnTo>
                  <a:pt x="0" y="85"/>
                </a:lnTo>
                <a:lnTo>
                  <a:pt x="8" y="56"/>
                </a:lnTo>
                <a:close/>
              </a:path>
            </a:pathLst>
          </a:custGeom>
          <a:solidFill>
            <a:schemeClr val="bg1"/>
          </a:solidFill>
          <a:ln w="6350" cmpd="sng">
            <a:solidFill>
              <a:schemeClr val="tx2"/>
            </a:solidFill>
            <a:round/>
            <a:headEnd/>
            <a:tailEnd/>
          </a:ln>
        </p:spPr>
        <p:txBody>
          <a:bodyPr/>
          <a:lstStyle/>
          <a:p>
            <a:endParaRPr lang="en-US"/>
          </a:p>
        </p:txBody>
      </p:sp>
      <p:sp>
        <p:nvSpPr>
          <p:cNvPr id="278" name="Freeform 276"/>
          <p:cNvSpPr>
            <a:spLocks/>
          </p:cNvSpPr>
          <p:nvPr/>
        </p:nvSpPr>
        <p:spPr bwMode="auto">
          <a:xfrm>
            <a:off x="2645884" y="3447815"/>
            <a:ext cx="282664" cy="392154"/>
          </a:xfrm>
          <a:custGeom>
            <a:avLst/>
            <a:gdLst>
              <a:gd name="T0" fmla="*/ 8 w 234"/>
              <a:gd name="T1" fmla="*/ 56 h 354"/>
              <a:gd name="T2" fmla="*/ 8 w 234"/>
              <a:gd name="T3" fmla="*/ 85 h 354"/>
              <a:gd name="T4" fmla="*/ 29 w 234"/>
              <a:gd name="T5" fmla="*/ 92 h 354"/>
              <a:gd name="T6" fmla="*/ 50 w 234"/>
              <a:gd name="T7" fmla="*/ 56 h 354"/>
              <a:gd name="T8" fmla="*/ 85 w 234"/>
              <a:gd name="T9" fmla="*/ 49 h 354"/>
              <a:gd name="T10" fmla="*/ 93 w 234"/>
              <a:gd name="T11" fmla="*/ 28 h 354"/>
              <a:gd name="T12" fmla="*/ 107 w 234"/>
              <a:gd name="T13" fmla="*/ 14 h 354"/>
              <a:gd name="T14" fmla="*/ 93 w 234"/>
              <a:gd name="T15" fmla="*/ 0 h 354"/>
              <a:gd name="T16" fmla="*/ 107 w 234"/>
              <a:gd name="T17" fmla="*/ 0 h 354"/>
              <a:gd name="T18" fmla="*/ 121 w 234"/>
              <a:gd name="T19" fmla="*/ 14 h 354"/>
              <a:gd name="T20" fmla="*/ 135 w 234"/>
              <a:gd name="T21" fmla="*/ 49 h 354"/>
              <a:gd name="T22" fmla="*/ 178 w 234"/>
              <a:gd name="T23" fmla="*/ 35 h 354"/>
              <a:gd name="T24" fmla="*/ 192 w 234"/>
              <a:gd name="T25" fmla="*/ 49 h 354"/>
              <a:gd name="T26" fmla="*/ 192 w 234"/>
              <a:gd name="T27" fmla="*/ 70 h 354"/>
              <a:gd name="T28" fmla="*/ 199 w 234"/>
              <a:gd name="T29" fmla="*/ 85 h 354"/>
              <a:gd name="T30" fmla="*/ 156 w 234"/>
              <a:gd name="T31" fmla="*/ 92 h 354"/>
              <a:gd name="T32" fmla="*/ 142 w 234"/>
              <a:gd name="T33" fmla="*/ 113 h 354"/>
              <a:gd name="T34" fmla="*/ 135 w 234"/>
              <a:gd name="T35" fmla="*/ 141 h 354"/>
              <a:gd name="T36" fmla="*/ 142 w 234"/>
              <a:gd name="T37" fmla="*/ 177 h 354"/>
              <a:gd name="T38" fmla="*/ 163 w 234"/>
              <a:gd name="T39" fmla="*/ 191 h 354"/>
              <a:gd name="T40" fmla="*/ 192 w 234"/>
              <a:gd name="T41" fmla="*/ 184 h 354"/>
              <a:gd name="T42" fmla="*/ 192 w 234"/>
              <a:gd name="T43" fmla="*/ 205 h 354"/>
              <a:gd name="T44" fmla="*/ 213 w 234"/>
              <a:gd name="T45" fmla="*/ 205 h 354"/>
              <a:gd name="T46" fmla="*/ 220 w 234"/>
              <a:gd name="T47" fmla="*/ 240 h 354"/>
              <a:gd name="T48" fmla="*/ 220 w 234"/>
              <a:gd name="T49" fmla="*/ 311 h 354"/>
              <a:gd name="T50" fmla="*/ 234 w 234"/>
              <a:gd name="T51" fmla="*/ 318 h 354"/>
              <a:gd name="T52" fmla="*/ 220 w 234"/>
              <a:gd name="T53" fmla="*/ 340 h 354"/>
              <a:gd name="T54" fmla="*/ 199 w 234"/>
              <a:gd name="T55" fmla="*/ 354 h 354"/>
              <a:gd name="T56" fmla="*/ 107 w 234"/>
              <a:gd name="T57" fmla="*/ 290 h 354"/>
              <a:gd name="T58" fmla="*/ 36 w 234"/>
              <a:gd name="T59" fmla="*/ 163 h 354"/>
              <a:gd name="T60" fmla="*/ 15 w 234"/>
              <a:gd name="T61" fmla="*/ 134 h 354"/>
              <a:gd name="T62" fmla="*/ 0 w 234"/>
              <a:gd name="T63" fmla="*/ 113 h 354"/>
              <a:gd name="T64" fmla="*/ 8 w 234"/>
              <a:gd name="T65" fmla="*/ 113 h 354"/>
              <a:gd name="T66" fmla="*/ 0 w 234"/>
              <a:gd name="T67" fmla="*/ 85 h 354"/>
              <a:gd name="T68" fmla="*/ 8 w 234"/>
              <a:gd name="T69" fmla="*/ 56 h 3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4"/>
              <a:gd name="T106" fmla="*/ 0 h 354"/>
              <a:gd name="T107" fmla="*/ 234 w 234"/>
              <a:gd name="T108" fmla="*/ 354 h 3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4" h="354">
                <a:moveTo>
                  <a:pt x="8" y="56"/>
                </a:moveTo>
                <a:lnTo>
                  <a:pt x="8" y="85"/>
                </a:lnTo>
                <a:lnTo>
                  <a:pt x="29" y="92"/>
                </a:lnTo>
                <a:lnTo>
                  <a:pt x="50" y="56"/>
                </a:lnTo>
                <a:lnTo>
                  <a:pt x="85" y="49"/>
                </a:lnTo>
                <a:lnTo>
                  <a:pt x="93" y="28"/>
                </a:lnTo>
                <a:lnTo>
                  <a:pt x="107" y="14"/>
                </a:lnTo>
                <a:lnTo>
                  <a:pt x="93" y="0"/>
                </a:lnTo>
                <a:lnTo>
                  <a:pt x="107" y="0"/>
                </a:lnTo>
                <a:lnTo>
                  <a:pt x="121" y="14"/>
                </a:lnTo>
                <a:lnTo>
                  <a:pt x="135" y="49"/>
                </a:lnTo>
                <a:lnTo>
                  <a:pt x="178" y="35"/>
                </a:lnTo>
                <a:lnTo>
                  <a:pt x="192" y="49"/>
                </a:lnTo>
                <a:lnTo>
                  <a:pt x="192" y="70"/>
                </a:lnTo>
                <a:lnTo>
                  <a:pt x="199" y="85"/>
                </a:lnTo>
                <a:lnTo>
                  <a:pt x="156" y="92"/>
                </a:lnTo>
                <a:lnTo>
                  <a:pt x="142" y="113"/>
                </a:lnTo>
                <a:lnTo>
                  <a:pt x="135" y="141"/>
                </a:lnTo>
                <a:lnTo>
                  <a:pt x="142" y="177"/>
                </a:lnTo>
                <a:lnTo>
                  <a:pt x="163" y="191"/>
                </a:lnTo>
                <a:lnTo>
                  <a:pt x="192" y="184"/>
                </a:lnTo>
                <a:lnTo>
                  <a:pt x="192" y="205"/>
                </a:lnTo>
                <a:lnTo>
                  <a:pt x="213" y="205"/>
                </a:lnTo>
                <a:lnTo>
                  <a:pt x="220" y="240"/>
                </a:lnTo>
                <a:lnTo>
                  <a:pt x="220" y="311"/>
                </a:lnTo>
                <a:lnTo>
                  <a:pt x="234" y="318"/>
                </a:lnTo>
                <a:lnTo>
                  <a:pt x="220" y="340"/>
                </a:lnTo>
                <a:lnTo>
                  <a:pt x="199" y="354"/>
                </a:lnTo>
                <a:lnTo>
                  <a:pt x="107" y="290"/>
                </a:lnTo>
                <a:lnTo>
                  <a:pt x="36" y="163"/>
                </a:lnTo>
                <a:lnTo>
                  <a:pt x="15" y="134"/>
                </a:lnTo>
                <a:lnTo>
                  <a:pt x="0" y="113"/>
                </a:lnTo>
                <a:lnTo>
                  <a:pt x="8" y="113"/>
                </a:lnTo>
                <a:lnTo>
                  <a:pt x="0" y="85"/>
                </a:lnTo>
                <a:lnTo>
                  <a:pt x="8" y="56"/>
                </a:lnTo>
                <a:close/>
              </a:path>
            </a:pathLst>
          </a:custGeom>
          <a:solidFill>
            <a:schemeClr val="bg1"/>
          </a:solidFill>
          <a:ln w="6350" cmpd="sng">
            <a:solidFill>
              <a:schemeClr val="tx2"/>
            </a:solidFill>
            <a:prstDash val="solid"/>
            <a:round/>
            <a:headEnd/>
            <a:tailEnd/>
          </a:ln>
        </p:spPr>
        <p:txBody>
          <a:bodyPr/>
          <a:lstStyle/>
          <a:p>
            <a:endParaRPr lang="en-US"/>
          </a:p>
        </p:txBody>
      </p:sp>
      <p:sp>
        <p:nvSpPr>
          <p:cNvPr id="279" name="Freeform 277"/>
          <p:cNvSpPr>
            <a:spLocks/>
          </p:cNvSpPr>
          <p:nvPr/>
        </p:nvSpPr>
        <p:spPr bwMode="auto">
          <a:xfrm>
            <a:off x="2645884" y="3407935"/>
            <a:ext cx="129252" cy="141795"/>
          </a:xfrm>
          <a:custGeom>
            <a:avLst/>
            <a:gdLst>
              <a:gd name="T0" fmla="*/ 8 w 107"/>
              <a:gd name="T1" fmla="*/ 92 h 128"/>
              <a:gd name="T2" fmla="*/ 15 w 107"/>
              <a:gd name="T3" fmla="*/ 92 h 128"/>
              <a:gd name="T4" fmla="*/ 0 w 107"/>
              <a:gd name="T5" fmla="*/ 71 h 128"/>
              <a:gd name="T6" fmla="*/ 0 w 107"/>
              <a:gd name="T7" fmla="*/ 50 h 128"/>
              <a:gd name="T8" fmla="*/ 8 w 107"/>
              <a:gd name="T9" fmla="*/ 43 h 128"/>
              <a:gd name="T10" fmla="*/ 8 w 107"/>
              <a:gd name="T11" fmla="*/ 36 h 128"/>
              <a:gd name="T12" fmla="*/ 15 w 107"/>
              <a:gd name="T13" fmla="*/ 36 h 128"/>
              <a:gd name="T14" fmla="*/ 15 w 107"/>
              <a:gd name="T15" fmla="*/ 21 h 128"/>
              <a:gd name="T16" fmla="*/ 36 w 107"/>
              <a:gd name="T17" fmla="*/ 0 h 128"/>
              <a:gd name="T18" fmla="*/ 64 w 107"/>
              <a:gd name="T19" fmla="*/ 36 h 128"/>
              <a:gd name="T20" fmla="*/ 93 w 107"/>
              <a:gd name="T21" fmla="*/ 21 h 128"/>
              <a:gd name="T22" fmla="*/ 107 w 107"/>
              <a:gd name="T23" fmla="*/ 36 h 128"/>
              <a:gd name="T24" fmla="*/ 93 w 107"/>
              <a:gd name="T25" fmla="*/ 36 h 128"/>
              <a:gd name="T26" fmla="*/ 107 w 107"/>
              <a:gd name="T27" fmla="*/ 50 h 128"/>
              <a:gd name="T28" fmla="*/ 93 w 107"/>
              <a:gd name="T29" fmla="*/ 64 h 128"/>
              <a:gd name="T30" fmla="*/ 85 w 107"/>
              <a:gd name="T31" fmla="*/ 85 h 128"/>
              <a:gd name="T32" fmla="*/ 50 w 107"/>
              <a:gd name="T33" fmla="*/ 92 h 128"/>
              <a:gd name="T34" fmla="*/ 29 w 107"/>
              <a:gd name="T35" fmla="*/ 128 h 128"/>
              <a:gd name="T36" fmla="*/ 8 w 107"/>
              <a:gd name="T37" fmla="*/ 114 h 128"/>
              <a:gd name="T38" fmla="*/ 8 w 107"/>
              <a:gd name="T39" fmla="*/ 92 h 1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7"/>
              <a:gd name="T61" fmla="*/ 0 h 128"/>
              <a:gd name="T62" fmla="*/ 107 w 107"/>
              <a:gd name="T63" fmla="*/ 128 h 1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7" h="128">
                <a:moveTo>
                  <a:pt x="8" y="92"/>
                </a:moveTo>
                <a:lnTo>
                  <a:pt x="15" y="92"/>
                </a:lnTo>
                <a:lnTo>
                  <a:pt x="0" y="71"/>
                </a:lnTo>
                <a:lnTo>
                  <a:pt x="0" y="50"/>
                </a:lnTo>
                <a:lnTo>
                  <a:pt x="8" y="43"/>
                </a:lnTo>
                <a:lnTo>
                  <a:pt x="8" y="36"/>
                </a:lnTo>
                <a:lnTo>
                  <a:pt x="15" y="36"/>
                </a:lnTo>
                <a:lnTo>
                  <a:pt x="15" y="21"/>
                </a:lnTo>
                <a:lnTo>
                  <a:pt x="36" y="0"/>
                </a:lnTo>
                <a:lnTo>
                  <a:pt x="64" y="36"/>
                </a:lnTo>
                <a:lnTo>
                  <a:pt x="93" y="21"/>
                </a:lnTo>
                <a:lnTo>
                  <a:pt x="107" y="36"/>
                </a:lnTo>
                <a:lnTo>
                  <a:pt x="93" y="36"/>
                </a:lnTo>
                <a:lnTo>
                  <a:pt x="107" y="50"/>
                </a:lnTo>
                <a:lnTo>
                  <a:pt x="93" y="64"/>
                </a:lnTo>
                <a:lnTo>
                  <a:pt x="85" y="85"/>
                </a:lnTo>
                <a:lnTo>
                  <a:pt x="50" y="92"/>
                </a:lnTo>
                <a:lnTo>
                  <a:pt x="29" y="128"/>
                </a:lnTo>
                <a:lnTo>
                  <a:pt x="8" y="114"/>
                </a:lnTo>
                <a:lnTo>
                  <a:pt x="8" y="92"/>
                </a:lnTo>
                <a:close/>
              </a:path>
            </a:pathLst>
          </a:custGeom>
          <a:solidFill>
            <a:schemeClr val="bg1"/>
          </a:solidFill>
          <a:ln w="6350" cmpd="sng">
            <a:solidFill>
              <a:schemeClr val="tx2"/>
            </a:solidFill>
            <a:round/>
            <a:headEnd/>
            <a:tailEnd/>
          </a:ln>
        </p:spPr>
        <p:txBody>
          <a:bodyPr/>
          <a:lstStyle/>
          <a:p>
            <a:endParaRPr lang="en-US"/>
          </a:p>
        </p:txBody>
      </p:sp>
      <p:sp>
        <p:nvSpPr>
          <p:cNvPr id="280" name="Freeform 278"/>
          <p:cNvSpPr>
            <a:spLocks/>
          </p:cNvSpPr>
          <p:nvPr/>
        </p:nvSpPr>
        <p:spPr bwMode="auto">
          <a:xfrm>
            <a:off x="2645884" y="3407935"/>
            <a:ext cx="129252" cy="141795"/>
          </a:xfrm>
          <a:custGeom>
            <a:avLst/>
            <a:gdLst>
              <a:gd name="T0" fmla="*/ 8 w 107"/>
              <a:gd name="T1" fmla="*/ 92 h 128"/>
              <a:gd name="T2" fmla="*/ 15 w 107"/>
              <a:gd name="T3" fmla="*/ 92 h 128"/>
              <a:gd name="T4" fmla="*/ 0 w 107"/>
              <a:gd name="T5" fmla="*/ 71 h 128"/>
              <a:gd name="T6" fmla="*/ 0 w 107"/>
              <a:gd name="T7" fmla="*/ 50 h 128"/>
              <a:gd name="T8" fmla="*/ 8 w 107"/>
              <a:gd name="T9" fmla="*/ 43 h 128"/>
              <a:gd name="T10" fmla="*/ 8 w 107"/>
              <a:gd name="T11" fmla="*/ 36 h 128"/>
              <a:gd name="T12" fmla="*/ 15 w 107"/>
              <a:gd name="T13" fmla="*/ 36 h 128"/>
              <a:gd name="T14" fmla="*/ 15 w 107"/>
              <a:gd name="T15" fmla="*/ 21 h 128"/>
              <a:gd name="T16" fmla="*/ 36 w 107"/>
              <a:gd name="T17" fmla="*/ 0 h 128"/>
              <a:gd name="T18" fmla="*/ 64 w 107"/>
              <a:gd name="T19" fmla="*/ 36 h 128"/>
              <a:gd name="T20" fmla="*/ 93 w 107"/>
              <a:gd name="T21" fmla="*/ 21 h 128"/>
              <a:gd name="T22" fmla="*/ 107 w 107"/>
              <a:gd name="T23" fmla="*/ 36 h 128"/>
              <a:gd name="T24" fmla="*/ 93 w 107"/>
              <a:gd name="T25" fmla="*/ 36 h 128"/>
              <a:gd name="T26" fmla="*/ 107 w 107"/>
              <a:gd name="T27" fmla="*/ 50 h 128"/>
              <a:gd name="T28" fmla="*/ 93 w 107"/>
              <a:gd name="T29" fmla="*/ 64 h 128"/>
              <a:gd name="T30" fmla="*/ 85 w 107"/>
              <a:gd name="T31" fmla="*/ 85 h 128"/>
              <a:gd name="T32" fmla="*/ 50 w 107"/>
              <a:gd name="T33" fmla="*/ 92 h 128"/>
              <a:gd name="T34" fmla="*/ 29 w 107"/>
              <a:gd name="T35" fmla="*/ 128 h 128"/>
              <a:gd name="T36" fmla="*/ 8 w 107"/>
              <a:gd name="T37" fmla="*/ 114 h 128"/>
              <a:gd name="T38" fmla="*/ 8 w 107"/>
              <a:gd name="T39" fmla="*/ 92 h 1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7"/>
              <a:gd name="T61" fmla="*/ 0 h 128"/>
              <a:gd name="T62" fmla="*/ 107 w 107"/>
              <a:gd name="T63" fmla="*/ 128 h 1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7" h="128">
                <a:moveTo>
                  <a:pt x="8" y="92"/>
                </a:moveTo>
                <a:lnTo>
                  <a:pt x="15" y="92"/>
                </a:lnTo>
                <a:lnTo>
                  <a:pt x="0" y="71"/>
                </a:lnTo>
                <a:lnTo>
                  <a:pt x="0" y="50"/>
                </a:lnTo>
                <a:lnTo>
                  <a:pt x="8" y="43"/>
                </a:lnTo>
                <a:lnTo>
                  <a:pt x="8" y="36"/>
                </a:lnTo>
                <a:lnTo>
                  <a:pt x="15" y="36"/>
                </a:lnTo>
                <a:lnTo>
                  <a:pt x="15" y="21"/>
                </a:lnTo>
                <a:lnTo>
                  <a:pt x="36" y="0"/>
                </a:lnTo>
                <a:lnTo>
                  <a:pt x="64" y="36"/>
                </a:lnTo>
                <a:lnTo>
                  <a:pt x="93" y="21"/>
                </a:lnTo>
                <a:lnTo>
                  <a:pt x="107" y="36"/>
                </a:lnTo>
                <a:lnTo>
                  <a:pt x="93" y="36"/>
                </a:lnTo>
                <a:lnTo>
                  <a:pt x="107" y="50"/>
                </a:lnTo>
                <a:lnTo>
                  <a:pt x="93" y="64"/>
                </a:lnTo>
                <a:lnTo>
                  <a:pt x="85" y="85"/>
                </a:lnTo>
                <a:lnTo>
                  <a:pt x="50" y="92"/>
                </a:lnTo>
                <a:lnTo>
                  <a:pt x="29" y="128"/>
                </a:lnTo>
                <a:lnTo>
                  <a:pt x="8" y="114"/>
                </a:lnTo>
                <a:lnTo>
                  <a:pt x="8" y="92"/>
                </a:lnTo>
                <a:close/>
              </a:path>
            </a:pathLst>
          </a:custGeom>
          <a:solidFill>
            <a:schemeClr val="bg1"/>
          </a:solidFill>
          <a:ln w="6350" cmpd="sng">
            <a:solidFill>
              <a:schemeClr val="tx2"/>
            </a:solidFill>
            <a:prstDash val="solid"/>
            <a:round/>
            <a:headEnd/>
            <a:tailEnd/>
          </a:ln>
        </p:spPr>
        <p:txBody>
          <a:bodyPr/>
          <a:lstStyle/>
          <a:p>
            <a:endParaRPr lang="en-US"/>
          </a:p>
        </p:txBody>
      </p:sp>
      <p:sp>
        <p:nvSpPr>
          <p:cNvPr id="281" name="Freeform 279"/>
          <p:cNvSpPr>
            <a:spLocks/>
          </p:cNvSpPr>
          <p:nvPr/>
        </p:nvSpPr>
        <p:spPr bwMode="auto">
          <a:xfrm>
            <a:off x="2689371" y="3165331"/>
            <a:ext cx="256089" cy="376645"/>
          </a:xfrm>
          <a:custGeom>
            <a:avLst/>
            <a:gdLst>
              <a:gd name="T0" fmla="*/ 0 w 212"/>
              <a:gd name="T1" fmla="*/ 219 h 340"/>
              <a:gd name="T2" fmla="*/ 28 w 212"/>
              <a:gd name="T3" fmla="*/ 255 h 340"/>
              <a:gd name="T4" fmla="*/ 57 w 212"/>
              <a:gd name="T5" fmla="*/ 240 h 340"/>
              <a:gd name="T6" fmla="*/ 71 w 212"/>
              <a:gd name="T7" fmla="*/ 255 h 340"/>
              <a:gd name="T8" fmla="*/ 85 w 212"/>
              <a:gd name="T9" fmla="*/ 269 h 340"/>
              <a:gd name="T10" fmla="*/ 99 w 212"/>
              <a:gd name="T11" fmla="*/ 304 h 340"/>
              <a:gd name="T12" fmla="*/ 142 w 212"/>
              <a:gd name="T13" fmla="*/ 290 h 340"/>
              <a:gd name="T14" fmla="*/ 156 w 212"/>
              <a:gd name="T15" fmla="*/ 304 h 340"/>
              <a:gd name="T16" fmla="*/ 156 w 212"/>
              <a:gd name="T17" fmla="*/ 325 h 340"/>
              <a:gd name="T18" fmla="*/ 163 w 212"/>
              <a:gd name="T19" fmla="*/ 340 h 340"/>
              <a:gd name="T20" fmla="*/ 163 w 212"/>
              <a:gd name="T21" fmla="*/ 269 h 340"/>
              <a:gd name="T22" fmla="*/ 156 w 212"/>
              <a:gd name="T23" fmla="*/ 240 h 340"/>
              <a:gd name="T24" fmla="*/ 170 w 212"/>
              <a:gd name="T25" fmla="*/ 240 h 340"/>
              <a:gd name="T26" fmla="*/ 163 w 212"/>
              <a:gd name="T27" fmla="*/ 226 h 340"/>
              <a:gd name="T28" fmla="*/ 163 w 212"/>
              <a:gd name="T29" fmla="*/ 219 h 340"/>
              <a:gd name="T30" fmla="*/ 205 w 212"/>
              <a:gd name="T31" fmla="*/ 212 h 340"/>
              <a:gd name="T32" fmla="*/ 212 w 212"/>
              <a:gd name="T33" fmla="*/ 219 h 340"/>
              <a:gd name="T34" fmla="*/ 191 w 212"/>
              <a:gd name="T35" fmla="*/ 191 h 340"/>
              <a:gd name="T36" fmla="*/ 205 w 212"/>
              <a:gd name="T37" fmla="*/ 191 h 340"/>
              <a:gd name="T38" fmla="*/ 191 w 212"/>
              <a:gd name="T39" fmla="*/ 155 h 340"/>
              <a:gd name="T40" fmla="*/ 205 w 212"/>
              <a:gd name="T41" fmla="*/ 127 h 340"/>
              <a:gd name="T42" fmla="*/ 170 w 212"/>
              <a:gd name="T43" fmla="*/ 127 h 340"/>
              <a:gd name="T44" fmla="*/ 163 w 212"/>
              <a:gd name="T45" fmla="*/ 113 h 340"/>
              <a:gd name="T46" fmla="*/ 127 w 212"/>
              <a:gd name="T47" fmla="*/ 106 h 340"/>
              <a:gd name="T48" fmla="*/ 120 w 212"/>
              <a:gd name="T49" fmla="*/ 106 h 340"/>
              <a:gd name="T50" fmla="*/ 120 w 212"/>
              <a:gd name="T51" fmla="*/ 92 h 340"/>
              <a:gd name="T52" fmla="*/ 106 w 212"/>
              <a:gd name="T53" fmla="*/ 63 h 340"/>
              <a:gd name="T54" fmla="*/ 120 w 212"/>
              <a:gd name="T55" fmla="*/ 28 h 340"/>
              <a:gd name="T56" fmla="*/ 127 w 212"/>
              <a:gd name="T57" fmla="*/ 21 h 340"/>
              <a:gd name="T58" fmla="*/ 142 w 212"/>
              <a:gd name="T59" fmla="*/ 7 h 340"/>
              <a:gd name="T60" fmla="*/ 142 w 212"/>
              <a:gd name="T61" fmla="*/ 0 h 340"/>
              <a:gd name="T62" fmla="*/ 99 w 212"/>
              <a:gd name="T63" fmla="*/ 28 h 340"/>
              <a:gd name="T64" fmla="*/ 85 w 212"/>
              <a:gd name="T65" fmla="*/ 28 h 340"/>
              <a:gd name="T66" fmla="*/ 71 w 212"/>
              <a:gd name="T67" fmla="*/ 28 h 340"/>
              <a:gd name="T68" fmla="*/ 71 w 212"/>
              <a:gd name="T69" fmla="*/ 63 h 340"/>
              <a:gd name="T70" fmla="*/ 49 w 212"/>
              <a:gd name="T71" fmla="*/ 85 h 340"/>
              <a:gd name="T72" fmla="*/ 49 w 212"/>
              <a:gd name="T73" fmla="*/ 92 h 340"/>
              <a:gd name="T74" fmla="*/ 35 w 212"/>
              <a:gd name="T75" fmla="*/ 85 h 340"/>
              <a:gd name="T76" fmla="*/ 35 w 212"/>
              <a:gd name="T77" fmla="*/ 92 h 340"/>
              <a:gd name="T78" fmla="*/ 28 w 212"/>
              <a:gd name="T79" fmla="*/ 106 h 340"/>
              <a:gd name="T80" fmla="*/ 28 w 212"/>
              <a:gd name="T81" fmla="*/ 113 h 340"/>
              <a:gd name="T82" fmla="*/ 28 w 212"/>
              <a:gd name="T83" fmla="*/ 163 h 340"/>
              <a:gd name="T84" fmla="*/ 35 w 212"/>
              <a:gd name="T85" fmla="*/ 177 h 340"/>
              <a:gd name="T86" fmla="*/ 28 w 212"/>
              <a:gd name="T87" fmla="*/ 198 h 340"/>
              <a:gd name="T88" fmla="*/ 14 w 212"/>
              <a:gd name="T89" fmla="*/ 198 h 340"/>
              <a:gd name="T90" fmla="*/ 0 w 212"/>
              <a:gd name="T91" fmla="*/ 219 h 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2"/>
              <a:gd name="T139" fmla="*/ 0 h 340"/>
              <a:gd name="T140" fmla="*/ 212 w 212"/>
              <a:gd name="T141" fmla="*/ 340 h 34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2" h="340">
                <a:moveTo>
                  <a:pt x="0" y="219"/>
                </a:moveTo>
                <a:lnTo>
                  <a:pt x="28" y="255"/>
                </a:lnTo>
                <a:lnTo>
                  <a:pt x="57" y="240"/>
                </a:lnTo>
                <a:lnTo>
                  <a:pt x="71" y="255"/>
                </a:lnTo>
                <a:lnTo>
                  <a:pt x="85" y="269"/>
                </a:lnTo>
                <a:lnTo>
                  <a:pt x="99" y="304"/>
                </a:lnTo>
                <a:lnTo>
                  <a:pt x="142" y="290"/>
                </a:lnTo>
                <a:lnTo>
                  <a:pt x="156" y="304"/>
                </a:lnTo>
                <a:lnTo>
                  <a:pt x="156" y="325"/>
                </a:lnTo>
                <a:lnTo>
                  <a:pt x="163" y="340"/>
                </a:lnTo>
                <a:lnTo>
                  <a:pt x="163" y="269"/>
                </a:lnTo>
                <a:lnTo>
                  <a:pt x="156" y="240"/>
                </a:lnTo>
                <a:lnTo>
                  <a:pt x="170" y="240"/>
                </a:lnTo>
                <a:lnTo>
                  <a:pt x="163" y="226"/>
                </a:lnTo>
                <a:lnTo>
                  <a:pt x="163" y="219"/>
                </a:lnTo>
                <a:lnTo>
                  <a:pt x="205" y="212"/>
                </a:lnTo>
                <a:lnTo>
                  <a:pt x="212" y="219"/>
                </a:lnTo>
                <a:lnTo>
                  <a:pt x="191" y="191"/>
                </a:lnTo>
                <a:lnTo>
                  <a:pt x="205" y="191"/>
                </a:lnTo>
                <a:lnTo>
                  <a:pt x="191" y="155"/>
                </a:lnTo>
                <a:lnTo>
                  <a:pt x="205" y="127"/>
                </a:lnTo>
                <a:lnTo>
                  <a:pt x="170" y="127"/>
                </a:lnTo>
                <a:lnTo>
                  <a:pt x="163" y="113"/>
                </a:lnTo>
                <a:lnTo>
                  <a:pt x="127" y="106"/>
                </a:lnTo>
                <a:lnTo>
                  <a:pt x="120" y="106"/>
                </a:lnTo>
                <a:lnTo>
                  <a:pt x="120" y="92"/>
                </a:lnTo>
                <a:lnTo>
                  <a:pt x="106" y="63"/>
                </a:lnTo>
                <a:lnTo>
                  <a:pt x="120" y="28"/>
                </a:lnTo>
                <a:lnTo>
                  <a:pt x="127" y="21"/>
                </a:lnTo>
                <a:lnTo>
                  <a:pt x="142" y="7"/>
                </a:lnTo>
                <a:lnTo>
                  <a:pt x="142" y="0"/>
                </a:lnTo>
                <a:lnTo>
                  <a:pt x="99" y="28"/>
                </a:lnTo>
                <a:lnTo>
                  <a:pt x="85" y="28"/>
                </a:lnTo>
                <a:lnTo>
                  <a:pt x="71" y="28"/>
                </a:lnTo>
                <a:lnTo>
                  <a:pt x="71" y="63"/>
                </a:lnTo>
                <a:lnTo>
                  <a:pt x="49" y="85"/>
                </a:lnTo>
                <a:lnTo>
                  <a:pt x="49" y="92"/>
                </a:lnTo>
                <a:lnTo>
                  <a:pt x="35" y="85"/>
                </a:lnTo>
                <a:lnTo>
                  <a:pt x="35" y="92"/>
                </a:lnTo>
                <a:lnTo>
                  <a:pt x="28" y="106"/>
                </a:lnTo>
                <a:lnTo>
                  <a:pt x="28" y="113"/>
                </a:lnTo>
                <a:lnTo>
                  <a:pt x="28" y="163"/>
                </a:lnTo>
                <a:lnTo>
                  <a:pt x="35" y="177"/>
                </a:lnTo>
                <a:lnTo>
                  <a:pt x="28" y="198"/>
                </a:lnTo>
                <a:lnTo>
                  <a:pt x="14" y="198"/>
                </a:lnTo>
                <a:lnTo>
                  <a:pt x="0" y="219"/>
                </a:lnTo>
                <a:close/>
              </a:path>
            </a:pathLst>
          </a:custGeom>
          <a:solidFill>
            <a:schemeClr val="bg1"/>
          </a:solidFill>
          <a:ln w="6350" cmpd="sng">
            <a:solidFill>
              <a:schemeClr val="tx2"/>
            </a:solidFill>
            <a:round/>
            <a:headEnd/>
            <a:tailEnd/>
          </a:ln>
        </p:spPr>
        <p:txBody>
          <a:bodyPr/>
          <a:lstStyle/>
          <a:p>
            <a:endParaRPr lang="en-US"/>
          </a:p>
        </p:txBody>
      </p:sp>
      <p:sp>
        <p:nvSpPr>
          <p:cNvPr id="282" name="Freeform 280"/>
          <p:cNvSpPr>
            <a:spLocks/>
          </p:cNvSpPr>
          <p:nvPr/>
        </p:nvSpPr>
        <p:spPr bwMode="auto">
          <a:xfrm>
            <a:off x="2689371" y="3165331"/>
            <a:ext cx="256089" cy="376645"/>
          </a:xfrm>
          <a:custGeom>
            <a:avLst/>
            <a:gdLst>
              <a:gd name="T0" fmla="*/ 0 w 212"/>
              <a:gd name="T1" fmla="*/ 219 h 340"/>
              <a:gd name="T2" fmla="*/ 28 w 212"/>
              <a:gd name="T3" fmla="*/ 255 h 340"/>
              <a:gd name="T4" fmla="*/ 57 w 212"/>
              <a:gd name="T5" fmla="*/ 240 h 340"/>
              <a:gd name="T6" fmla="*/ 71 w 212"/>
              <a:gd name="T7" fmla="*/ 255 h 340"/>
              <a:gd name="T8" fmla="*/ 85 w 212"/>
              <a:gd name="T9" fmla="*/ 269 h 340"/>
              <a:gd name="T10" fmla="*/ 99 w 212"/>
              <a:gd name="T11" fmla="*/ 304 h 340"/>
              <a:gd name="T12" fmla="*/ 142 w 212"/>
              <a:gd name="T13" fmla="*/ 290 h 340"/>
              <a:gd name="T14" fmla="*/ 156 w 212"/>
              <a:gd name="T15" fmla="*/ 304 h 340"/>
              <a:gd name="T16" fmla="*/ 156 w 212"/>
              <a:gd name="T17" fmla="*/ 325 h 340"/>
              <a:gd name="T18" fmla="*/ 163 w 212"/>
              <a:gd name="T19" fmla="*/ 340 h 340"/>
              <a:gd name="T20" fmla="*/ 163 w 212"/>
              <a:gd name="T21" fmla="*/ 269 h 340"/>
              <a:gd name="T22" fmla="*/ 156 w 212"/>
              <a:gd name="T23" fmla="*/ 240 h 340"/>
              <a:gd name="T24" fmla="*/ 170 w 212"/>
              <a:gd name="T25" fmla="*/ 240 h 340"/>
              <a:gd name="T26" fmla="*/ 163 w 212"/>
              <a:gd name="T27" fmla="*/ 226 h 340"/>
              <a:gd name="T28" fmla="*/ 163 w 212"/>
              <a:gd name="T29" fmla="*/ 219 h 340"/>
              <a:gd name="T30" fmla="*/ 205 w 212"/>
              <a:gd name="T31" fmla="*/ 212 h 340"/>
              <a:gd name="T32" fmla="*/ 212 w 212"/>
              <a:gd name="T33" fmla="*/ 219 h 340"/>
              <a:gd name="T34" fmla="*/ 191 w 212"/>
              <a:gd name="T35" fmla="*/ 191 h 340"/>
              <a:gd name="T36" fmla="*/ 205 w 212"/>
              <a:gd name="T37" fmla="*/ 191 h 340"/>
              <a:gd name="T38" fmla="*/ 191 w 212"/>
              <a:gd name="T39" fmla="*/ 155 h 340"/>
              <a:gd name="T40" fmla="*/ 205 w 212"/>
              <a:gd name="T41" fmla="*/ 127 h 340"/>
              <a:gd name="T42" fmla="*/ 170 w 212"/>
              <a:gd name="T43" fmla="*/ 127 h 340"/>
              <a:gd name="T44" fmla="*/ 163 w 212"/>
              <a:gd name="T45" fmla="*/ 113 h 340"/>
              <a:gd name="T46" fmla="*/ 127 w 212"/>
              <a:gd name="T47" fmla="*/ 106 h 340"/>
              <a:gd name="T48" fmla="*/ 120 w 212"/>
              <a:gd name="T49" fmla="*/ 106 h 340"/>
              <a:gd name="T50" fmla="*/ 120 w 212"/>
              <a:gd name="T51" fmla="*/ 92 h 340"/>
              <a:gd name="T52" fmla="*/ 106 w 212"/>
              <a:gd name="T53" fmla="*/ 63 h 340"/>
              <a:gd name="T54" fmla="*/ 120 w 212"/>
              <a:gd name="T55" fmla="*/ 28 h 340"/>
              <a:gd name="T56" fmla="*/ 127 w 212"/>
              <a:gd name="T57" fmla="*/ 21 h 340"/>
              <a:gd name="T58" fmla="*/ 142 w 212"/>
              <a:gd name="T59" fmla="*/ 7 h 340"/>
              <a:gd name="T60" fmla="*/ 142 w 212"/>
              <a:gd name="T61" fmla="*/ 0 h 340"/>
              <a:gd name="T62" fmla="*/ 99 w 212"/>
              <a:gd name="T63" fmla="*/ 28 h 340"/>
              <a:gd name="T64" fmla="*/ 85 w 212"/>
              <a:gd name="T65" fmla="*/ 28 h 340"/>
              <a:gd name="T66" fmla="*/ 71 w 212"/>
              <a:gd name="T67" fmla="*/ 28 h 340"/>
              <a:gd name="T68" fmla="*/ 71 w 212"/>
              <a:gd name="T69" fmla="*/ 63 h 340"/>
              <a:gd name="T70" fmla="*/ 49 w 212"/>
              <a:gd name="T71" fmla="*/ 85 h 340"/>
              <a:gd name="T72" fmla="*/ 49 w 212"/>
              <a:gd name="T73" fmla="*/ 92 h 340"/>
              <a:gd name="T74" fmla="*/ 35 w 212"/>
              <a:gd name="T75" fmla="*/ 85 h 340"/>
              <a:gd name="T76" fmla="*/ 35 w 212"/>
              <a:gd name="T77" fmla="*/ 92 h 340"/>
              <a:gd name="T78" fmla="*/ 28 w 212"/>
              <a:gd name="T79" fmla="*/ 106 h 340"/>
              <a:gd name="T80" fmla="*/ 28 w 212"/>
              <a:gd name="T81" fmla="*/ 113 h 340"/>
              <a:gd name="T82" fmla="*/ 28 w 212"/>
              <a:gd name="T83" fmla="*/ 163 h 340"/>
              <a:gd name="T84" fmla="*/ 35 w 212"/>
              <a:gd name="T85" fmla="*/ 177 h 340"/>
              <a:gd name="T86" fmla="*/ 28 w 212"/>
              <a:gd name="T87" fmla="*/ 198 h 340"/>
              <a:gd name="T88" fmla="*/ 14 w 212"/>
              <a:gd name="T89" fmla="*/ 198 h 340"/>
              <a:gd name="T90" fmla="*/ 0 w 212"/>
              <a:gd name="T91" fmla="*/ 219 h 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2"/>
              <a:gd name="T139" fmla="*/ 0 h 340"/>
              <a:gd name="T140" fmla="*/ 212 w 212"/>
              <a:gd name="T141" fmla="*/ 340 h 34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2" h="340">
                <a:moveTo>
                  <a:pt x="0" y="219"/>
                </a:moveTo>
                <a:lnTo>
                  <a:pt x="28" y="255"/>
                </a:lnTo>
                <a:lnTo>
                  <a:pt x="57" y="240"/>
                </a:lnTo>
                <a:lnTo>
                  <a:pt x="71" y="255"/>
                </a:lnTo>
                <a:lnTo>
                  <a:pt x="85" y="269"/>
                </a:lnTo>
                <a:lnTo>
                  <a:pt x="99" y="304"/>
                </a:lnTo>
                <a:lnTo>
                  <a:pt x="142" y="290"/>
                </a:lnTo>
                <a:lnTo>
                  <a:pt x="156" y="304"/>
                </a:lnTo>
                <a:lnTo>
                  <a:pt x="156" y="325"/>
                </a:lnTo>
                <a:lnTo>
                  <a:pt x="163" y="340"/>
                </a:lnTo>
                <a:lnTo>
                  <a:pt x="163" y="269"/>
                </a:lnTo>
                <a:lnTo>
                  <a:pt x="156" y="240"/>
                </a:lnTo>
                <a:lnTo>
                  <a:pt x="170" y="240"/>
                </a:lnTo>
                <a:lnTo>
                  <a:pt x="163" y="226"/>
                </a:lnTo>
                <a:lnTo>
                  <a:pt x="163" y="219"/>
                </a:lnTo>
                <a:lnTo>
                  <a:pt x="205" y="212"/>
                </a:lnTo>
                <a:lnTo>
                  <a:pt x="212" y="219"/>
                </a:lnTo>
                <a:lnTo>
                  <a:pt x="191" y="191"/>
                </a:lnTo>
                <a:lnTo>
                  <a:pt x="205" y="191"/>
                </a:lnTo>
                <a:lnTo>
                  <a:pt x="191" y="155"/>
                </a:lnTo>
                <a:lnTo>
                  <a:pt x="205" y="127"/>
                </a:lnTo>
                <a:lnTo>
                  <a:pt x="170" y="127"/>
                </a:lnTo>
                <a:lnTo>
                  <a:pt x="163" y="113"/>
                </a:lnTo>
                <a:lnTo>
                  <a:pt x="127" y="106"/>
                </a:lnTo>
                <a:lnTo>
                  <a:pt x="120" y="106"/>
                </a:lnTo>
                <a:lnTo>
                  <a:pt x="120" y="92"/>
                </a:lnTo>
                <a:lnTo>
                  <a:pt x="106" y="63"/>
                </a:lnTo>
                <a:lnTo>
                  <a:pt x="120" y="28"/>
                </a:lnTo>
                <a:lnTo>
                  <a:pt x="127" y="21"/>
                </a:lnTo>
                <a:lnTo>
                  <a:pt x="142" y="7"/>
                </a:lnTo>
                <a:lnTo>
                  <a:pt x="142" y="0"/>
                </a:lnTo>
                <a:lnTo>
                  <a:pt x="99" y="28"/>
                </a:lnTo>
                <a:lnTo>
                  <a:pt x="85" y="28"/>
                </a:lnTo>
                <a:lnTo>
                  <a:pt x="71" y="28"/>
                </a:lnTo>
                <a:lnTo>
                  <a:pt x="71" y="63"/>
                </a:lnTo>
                <a:lnTo>
                  <a:pt x="49" y="85"/>
                </a:lnTo>
                <a:lnTo>
                  <a:pt x="49" y="92"/>
                </a:lnTo>
                <a:lnTo>
                  <a:pt x="35" y="85"/>
                </a:lnTo>
                <a:lnTo>
                  <a:pt x="35" y="92"/>
                </a:lnTo>
                <a:lnTo>
                  <a:pt x="28" y="106"/>
                </a:lnTo>
                <a:lnTo>
                  <a:pt x="28" y="113"/>
                </a:lnTo>
                <a:lnTo>
                  <a:pt x="28" y="163"/>
                </a:lnTo>
                <a:lnTo>
                  <a:pt x="35" y="177"/>
                </a:lnTo>
                <a:lnTo>
                  <a:pt x="28" y="198"/>
                </a:lnTo>
                <a:lnTo>
                  <a:pt x="14" y="198"/>
                </a:lnTo>
                <a:lnTo>
                  <a:pt x="0" y="219"/>
                </a:lnTo>
                <a:close/>
              </a:path>
            </a:pathLst>
          </a:custGeom>
          <a:solidFill>
            <a:schemeClr val="bg1"/>
          </a:solidFill>
          <a:ln w="6350" cmpd="sng">
            <a:solidFill>
              <a:schemeClr val="tx2"/>
            </a:solidFill>
            <a:prstDash val="solid"/>
            <a:round/>
            <a:headEnd/>
            <a:tailEnd/>
          </a:ln>
        </p:spPr>
        <p:txBody>
          <a:bodyPr/>
          <a:lstStyle/>
          <a:p>
            <a:endParaRPr lang="en-US"/>
          </a:p>
        </p:txBody>
      </p:sp>
      <p:sp>
        <p:nvSpPr>
          <p:cNvPr id="283" name="Freeform 281"/>
          <p:cNvSpPr>
            <a:spLocks/>
          </p:cNvSpPr>
          <p:nvPr/>
        </p:nvSpPr>
        <p:spPr bwMode="auto">
          <a:xfrm>
            <a:off x="2817415" y="3180840"/>
            <a:ext cx="291119" cy="234850"/>
          </a:xfrm>
          <a:custGeom>
            <a:avLst/>
            <a:gdLst>
              <a:gd name="T0" fmla="*/ 241 w 241"/>
              <a:gd name="T1" fmla="*/ 71 h 212"/>
              <a:gd name="T2" fmla="*/ 227 w 241"/>
              <a:gd name="T3" fmla="*/ 71 h 212"/>
              <a:gd name="T4" fmla="*/ 213 w 241"/>
              <a:gd name="T5" fmla="*/ 71 h 212"/>
              <a:gd name="T6" fmla="*/ 213 w 241"/>
              <a:gd name="T7" fmla="*/ 49 h 212"/>
              <a:gd name="T8" fmla="*/ 191 w 241"/>
              <a:gd name="T9" fmla="*/ 42 h 212"/>
              <a:gd name="T10" fmla="*/ 184 w 241"/>
              <a:gd name="T11" fmla="*/ 28 h 212"/>
              <a:gd name="T12" fmla="*/ 191 w 241"/>
              <a:gd name="T13" fmla="*/ 28 h 212"/>
              <a:gd name="T14" fmla="*/ 163 w 241"/>
              <a:gd name="T15" fmla="*/ 28 h 212"/>
              <a:gd name="T16" fmla="*/ 142 w 241"/>
              <a:gd name="T17" fmla="*/ 42 h 212"/>
              <a:gd name="T18" fmla="*/ 121 w 241"/>
              <a:gd name="T19" fmla="*/ 28 h 212"/>
              <a:gd name="T20" fmla="*/ 85 w 241"/>
              <a:gd name="T21" fmla="*/ 28 h 212"/>
              <a:gd name="T22" fmla="*/ 85 w 241"/>
              <a:gd name="T23" fmla="*/ 14 h 212"/>
              <a:gd name="T24" fmla="*/ 71 w 241"/>
              <a:gd name="T25" fmla="*/ 7 h 212"/>
              <a:gd name="T26" fmla="*/ 57 w 241"/>
              <a:gd name="T27" fmla="*/ 0 h 212"/>
              <a:gd name="T28" fmla="*/ 57 w 241"/>
              <a:gd name="T29" fmla="*/ 7 h 212"/>
              <a:gd name="T30" fmla="*/ 36 w 241"/>
              <a:gd name="T31" fmla="*/ 14 h 212"/>
              <a:gd name="T32" fmla="*/ 36 w 241"/>
              <a:gd name="T33" fmla="*/ 49 h 212"/>
              <a:gd name="T34" fmla="*/ 21 w 241"/>
              <a:gd name="T35" fmla="*/ 64 h 212"/>
              <a:gd name="T36" fmla="*/ 21 w 241"/>
              <a:gd name="T37" fmla="*/ 42 h 212"/>
              <a:gd name="T38" fmla="*/ 36 w 241"/>
              <a:gd name="T39" fmla="*/ 28 h 212"/>
              <a:gd name="T40" fmla="*/ 21 w 241"/>
              <a:gd name="T41" fmla="*/ 7 h 212"/>
              <a:gd name="T42" fmla="*/ 14 w 241"/>
              <a:gd name="T43" fmla="*/ 14 h 212"/>
              <a:gd name="T44" fmla="*/ 0 w 241"/>
              <a:gd name="T45" fmla="*/ 49 h 212"/>
              <a:gd name="T46" fmla="*/ 14 w 241"/>
              <a:gd name="T47" fmla="*/ 85 h 212"/>
              <a:gd name="T48" fmla="*/ 14 w 241"/>
              <a:gd name="T49" fmla="*/ 92 h 212"/>
              <a:gd name="T50" fmla="*/ 21 w 241"/>
              <a:gd name="T51" fmla="*/ 92 h 212"/>
              <a:gd name="T52" fmla="*/ 57 w 241"/>
              <a:gd name="T53" fmla="*/ 99 h 212"/>
              <a:gd name="T54" fmla="*/ 71 w 241"/>
              <a:gd name="T55" fmla="*/ 113 h 212"/>
              <a:gd name="T56" fmla="*/ 99 w 241"/>
              <a:gd name="T57" fmla="*/ 113 h 212"/>
              <a:gd name="T58" fmla="*/ 85 w 241"/>
              <a:gd name="T59" fmla="*/ 141 h 212"/>
              <a:gd name="T60" fmla="*/ 99 w 241"/>
              <a:gd name="T61" fmla="*/ 177 h 212"/>
              <a:gd name="T62" fmla="*/ 85 w 241"/>
              <a:gd name="T63" fmla="*/ 177 h 212"/>
              <a:gd name="T64" fmla="*/ 106 w 241"/>
              <a:gd name="T65" fmla="*/ 205 h 212"/>
              <a:gd name="T66" fmla="*/ 106 w 241"/>
              <a:gd name="T67" fmla="*/ 212 h 212"/>
              <a:gd name="T68" fmla="*/ 128 w 241"/>
              <a:gd name="T69" fmla="*/ 212 h 212"/>
              <a:gd name="T70" fmla="*/ 163 w 241"/>
              <a:gd name="T71" fmla="*/ 198 h 212"/>
              <a:gd name="T72" fmla="*/ 149 w 241"/>
              <a:gd name="T73" fmla="*/ 184 h 212"/>
              <a:gd name="T74" fmla="*/ 149 w 241"/>
              <a:gd name="T75" fmla="*/ 170 h 212"/>
              <a:gd name="T76" fmla="*/ 142 w 241"/>
              <a:gd name="T77" fmla="*/ 149 h 212"/>
              <a:gd name="T78" fmla="*/ 177 w 241"/>
              <a:gd name="T79" fmla="*/ 170 h 212"/>
              <a:gd name="T80" fmla="*/ 213 w 241"/>
              <a:gd name="T81" fmla="*/ 141 h 212"/>
              <a:gd name="T82" fmla="*/ 213 w 241"/>
              <a:gd name="T83" fmla="*/ 127 h 212"/>
              <a:gd name="T84" fmla="*/ 206 w 241"/>
              <a:gd name="T85" fmla="*/ 120 h 212"/>
              <a:gd name="T86" fmla="*/ 213 w 241"/>
              <a:gd name="T87" fmla="*/ 99 h 212"/>
              <a:gd name="T88" fmla="*/ 227 w 241"/>
              <a:gd name="T89" fmla="*/ 99 h 212"/>
              <a:gd name="T90" fmla="*/ 213 w 241"/>
              <a:gd name="T91" fmla="*/ 92 h 212"/>
              <a:gd name="T92" fmla="*/ 213 w 241"/>
              <a:gd name="T93" fmla="*/ 85 h 212"/>
              <a:gd name="T94" fmla="*/ 241 w 241"/>
              <a:gd name="T95" fmla="*/ 71 h 2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41"/>
              <a:gd name="T145" fmla="*/ 0 h 212"/>
              <a:gd name="T146" fmla="*/ 241 w 241"/>
              <a:gd name="T147" fmla="*/ 212 h 2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41" h="212">
                <a:moveTo>
                  <a:pt x="241" y="71"/>
                </a:moveTo>
                <a:lnTo>
                  <a:pt x="227" y="71"/>
                </a:lnTo>
                <a:lnTo>
                  <a:pt x="213" y="71"/>
                </a:lnTo>
                <a:lnTo>
                  <a:pt x="213" y="49"/>
                </a:lnTo>
                <a:lnTo>
                  <a:pt x="191" y="42"/>
                </a:lnTo>
                <a:lnTo>
                  <a:pt x="184" y="28"/>
                </a:lnTo>
                <a:lnTo>
                  <a:pt x="191" y="28"/>
                </a:lnTo>
                <a:lnTo>
                  <a:pt x="163" y="28"/>
                </a:lnTo>
                <a:lnTo>
                  <a:pt x="142" y="42"/>
                </a:lnTo>
                <a:lnTo>
                  <a:pt x="121" y="28"/>
                </a:lnTo>
                <a:lnTo>
                  <a:pt x="85" y="28"/>
                </a:lnTo>
                <a:lnTo>
                  <a:pt x="85" y="14"/>
                </a:lnTo>
                <a:lnTo>
                  <a:pt x="71" y="7"/>
                </a:lnTo>
                <a:lnTo>
                  <a:pt x="57" y="0"/>
                </a:lnTo>
                <a:lnTo>
                  <a:pt x="57" y="7"/>
                </a:lnTo>
                <a:lnTo>
                  <a:pt x="36" y="14"/>
                </a:lnTo>
                <a:lnTo>
                  <a:pt x="36" y="49"/>
                </a:lnTo>
                <a:lnTo>
                  <a:pt x="21" y="64"/>
                </a:lnTo>
                <a:lnTo>
                  <a:pt x="21" y="42"/>
                </a:lnTo>
                <a:lnTo>
                  <a:pt x="36" y="28"/>
                </a:lnTo>
                <a:lnTo>
                  <a:pt x="21" y="7"/>
                </a:lnTo>
                <a:lnTo>
                  <a:pt x="14" y="14"/>
                </a:lnTo>
                <a:lnTo>
                  <a:pt x="0" y="49"/>
                </a:lnTo>
                <a:lnTo>
                  <a:pt x="14" y="85"/>
                </a:lnTo>
                <a:lnTo>
                  <a:pt x="14" y="92"/>
                </a:lnTo>
                <a:lnTo>
                  <a:pt x="21" y="92"/>
                </a:lnTo>
                <a:lnTo>
                  <a:pt x="57" y="99"/>
                </a:lnTo>
                <a:lnTo>
                  <a:pt x="71" y="113"/>
                </a:lnTo>
                <a:lnTo>
                  <a:pt x="99" y="113"/>
                </a:lnTo>
                <a:lnTo>
                  <a:pt x="85" y="141"/>
                </a:lnTo>
                <a:lnTo>
                  <a:pt x="99" y="177"/>
                </a:lnTo>
                <a:lnTo>
                  <a:pt x="85" y="177"/>
                </a:lnTo>
                <a:lnTo>
                  <a:pt x="106" y="205"/>
                </a:lnTo>
                <a:lnTo>
                  <a:pt x="106" y="212"/>
                </a:lnTo>
                <a:lnTo>
                  <a:pt x="128" y="212"/>
                </a:lnTo>
                <a:lnTo>
                  <a:pt x="163" y="198"/>
                </a:lnTo>
                <a:lnTo>
                  <a:pt x="149" y="184"/>
                </a:lnTo>
                <a:lnTo>
                  <a:pt x="149" y="170"/>
                </a:lnTo>
                <a:lnTo>
                  <a:pt x="142" y="149"/>
                </a:lnTo>
                <a:lnTo>
                  <a:pt x="177" y="170"/>
                </a:lnTo>
                <a:lnTo>
                  <a:pt x="213" y="141"/>
                </a:lnTo>
                <a:lnTo>
                  <a:pt x="213" y="127"/>
                </a:lnTo>
                <a:lnTo>
                  <a:pt x="206" y="120"/>
                </a:lnTo>
                <a:lnTo>
                  <a:pt x="213" y="99"/>
                </a:lnTo>
                <a:lnTo>
                  <a:pt x="227" y="99"/>
                </a:lnTo>
                <a:lnTo>
                  <a:pt x="213" y="92"/>
                </a:lnTo>
                <a:lnTo>
                  <a:pt x="213" y="85"/>
                </a:lnTo>
                <a:lnTo>
                  <a:pt x="241" y="71"/>
                </a:lnTo>
                <a:close/>
              </a:path>
            </a:pathLst>
          </a:custGeom>
          <a:solidFill>
            <a:schemeClr val="bg1"/>
          </a:solidFill>
          <a:ln w="6350" cmpd="sng">
            <a:solidFill>
              <a:schemeClr val="tx2"/>
            </a:solidFill>
            <a:round/>
            <a:headEnd/>
            <a:tailEnd/>
          </a:ln>
        </p:spPr>
        <p:txBody>
          <a:bodyPr/>
          <a:lstStyle/>
          <a:p>
            <a:endParaRPr lang="en-US"/>
          </a:p>
        </p:txBody>
      </p:sp>
      <p:sp>
        <p:nvSpPr>
          <p:cNvPr id="284" name="Freeform 282"/>
          <p:cNvSpPr>
            <a:spLocks/>
          </p:cNvSpPr>
          <p:nvPr/>
        </p:nvSpPr>
        <p:spPr bwMode="auto">
          <a:xfrm>
            <a:off x="2817415" y="3180840"/>
            <a:ext cx="291119" cy="234850"/>
          </a:xfrm>
          <a:custGeom>
            <a:avLst/>
            <a:gdLst>
              <a:gd name="T0" fmla="*/ 241 w 241"/>
              <a:gd name="T1" fmla="*/ 71 h 212"/>
              <a:gd name="T2" fmla="*/ 227 w 241"/>
              <a:gd name="T3" fmla="*/ 71 h 212"/>
              <a:gd name="T4" fmla="*/ 213 w 241"/>
              <a:gd name="T5" fmla="*/ 71 h 212"/>
              <a:gd name="T6" fmla="*/ 213 w 241"/>
              <a:gd name="T7" fmla="*/ 49 h 212"/>
              <a:gd name="T8" fmla="*/ 191 w 241"/>
              <a:gd name="T9" fmla="*/ 42 h 212"/>
              <a:gd name="T10" fmla="*/ 184 w 241"/>
              <a:gd name="T11" fmla="*/ 28 h 212"/>
              <a:gd name="T12" fmla="*/ 191 w 241"/>
              <a:gd name="T13" fmla="*/ 28 h 212"/>
              <a:gd name="T14" fmla="*/ 163 w 241"/>
              <a:gd name="T15" fmla="*/ 28 h 212"/>
              <a:gd name="T16" fmla="*/ 142 w 241"/>
              <a:gd name="T17" fmla="*/ 42 h 212"/>
              <a:gd name="T18" fmla="*/ 121 w 241"/>
              <a:gd name="T19" fmla="*/ 28 h 212"/>
              <a:gd name="T20" fmla="*/ 85 w 241"/>
              <a:gd name="T21" fmla="*/ 28 h 212"/>
              <a:gd name="T22" fmla="*/ 85 w 241"/>
              <a:gd name="T23" fmla="*/ 14 h 212"/>
              <a:gd name="T24" fmla="*/ 71 w 241"/>
              <a:gd name="T25" fmla="*/ 7 h 212"/>
              <a:gd name="T26" fmla="*/ 57 w 241"/>
              <a:gd name="T27" fmla="*/ 0 h 212"/>
              <a:gd name="T28" fmla="*/ 57 w 241"/>
              <a:gd name="T29" fmla="*/ 7 h 212"/>
              <a:gd name="T30" fmla="*/ 36 w 241"/>
              <a:gd name="T31" fmla="*/ 14 h 212"/>
              <a:gd name="T32" fmla="*/ 36 w 241"/>
              <a:gd name="T33" fmla="*/ 49 h 212"/>
              <a:gd name="T34" fmla="*/ 21 w 241"/>
              <a:gd name="T35" fmla="*/ 64 h 212"/>
              <a:gd name="T36" fmla="*/ 21 w 241"/>
              <a:gd name="T37" fmla="*/ 42 h 212"/>
              <a:gd name="T38" fmla="*/ 36 w 241"/>
              <a:gd name="T39" fmla="*/ 28 h 212"/>
              <a:gd name="T40" fmla="*/ 21 w 241"/>
              <a:gd name="T41" fmla="*/ 7 h 212"/>
              <a:gd name="T42" fmla="*/ 14 w 241"/>
              <a:gd name="T43" fmla="*/ 14 h 212"/>
              <a:gd name="T44" fmla="*/ 0 w 241"/>
              <a:gd name="T45" fmla="*/ 49 h 212"/>
              <a:gd name="T46" fmla="*/ 14 w 241"/>
              <a:gd name="T47" fmla="*/ 85 h 212"/>
              <a:gd name="T48" fmla="*/ 14 w 241"/>
              <a:gd name="T49" fmla="*/ 92 h 212"/>
              <a:gd name="T50" fmla="*/ 21 w 241"/>
              <a:gd name="T51" fmla="*/ 92 h 212"/>
              <a:gd name="T52" fmla="*/ 57 w 241"/>
              <a:gd name="T53" fmla="*/ 99 h 212"/>
              <a:gd name="T54" fmla="*/ 71 w 241"/>
              <a:gd name="T55" fmla="*/ 113 h 212"/>
              <a:gd name="T56" fmla="*/ 99 w 241"/>
              <a:gd name="T57" fmla="*/ 113 h 212"/>
              <a:gd name="T58" fmla="*/ 85 w 241"/>
              <a:gd name="T59" fmla="*/ 141 h 212"/>
              <a:gd name="T60" fmla="*/ 99 w 241"/>
              <a:gd name="T61" fmla="*/ 177 h 212"/>
              <a:gd name="T62" fmla="*/ 85 w 241"/>
              <a:gd name="T63" fmla="*/ 177 h 212"/>
              <a:gd name="T64" fmla="*/ 106 w 241"/>
              <a:gd name="T65" fmla="*/ 205 h 212"/>
              <a:gd name="T66" fmla="*/ 106 w 241"/>
              <a:gd name="T67" fmla="*/ 212 h 212"/>
              <a:gd name="T68" fmla="*/ 128 w 241"/>
              <a:gd name="T69" fmla="*/ 212 h 212"/>
              <a:gd name="T70" fmla="*/ 163 w 241"/>
              <a:gd name="T71" fmla="*/ 198 h 212"/>
              <a:gd name="T72" fmla="*/ 149 w 241"/>
              <a:gd name="T73" fmla="*/ 184 h 212"/>
              <a:gd name="T74" fmla="*/ 149 w 241"/>
              <a:gd name="T75" fmla="*/ 170 h 212"/>
              <a:gd name="T76" fmla="*/ 142 w 241"/>
              <a:gd name="T77" fmla="*/ 149 h 212"/>
              <a:gd name="T78" fmla="*/ 177 w 241"/>
              <a:gd name="T79" fmla="*/ 170 h 212"/>
              <a:gd name="T80" fmla="*/ 213 w 241"/>
              <a:gd name="T81" fmla="*/ 141 h 212"/>
              <a:gd name="T82" fmla="*/ 213 w 241"/>
              <a:gd name="T83" fmla="*/ 127 h 212"/>
              <a:gd name="T84" fmla="*/ 206 w 241"/>
              <a:gd name="T85" fmla="*/ 120 h 212"/>
              <a:gd name="T86" fmla="*/ 213 w 241"/>
              <a:gd name="T87" fmla="*/ 99 h 212"/>
              <a:gd name="T88" fmla="*/ 227 w 241"/>
              <a:gd name="T89" fmla="*/ 99 h 212"/>
              <a:gd name="T90" fmla="*/ 213 w 241"/>
              <a:gd name="T91" fmla="*/ 92 h 212"/>
              <a:gd name="T92" fmla="*/ 213 w 241"/>
              <a:gd name="T93" fmla="*/ 85 h 212"/>
              <a:gd name="T94" fmla="*/ 241 w 241"/>
              <a:gd name="T95" fmla="*/ 71 h 2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41"/>
              <a:gd name="T145" fmla="*/ 0 h 212"/>
              <a:gd name="T146" fmla="*/ 241 w 241"/>
              <a:gd name="T147" fmla="*/ 212 h 2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41" h="212">
                <a:moveTo>
                  <a:pt x="241" y="71"/>
                </a:moveTo>
                <a:lnTo>
                  <a:pt x="227" y="71"/>
                </a:lnTo>
                <a:lnTo>
                  <a:pt x="213" y="71"/>
                </a:lnTo>
                <a:lnTo>
                  <a:pt x="213" y="49"/>
                </a:lnTo>
                <a:lnTo>
                  <a:pt x="191" y="42"/>
                </a:lnTo>
                <a:lnTo>
                  <a:pt x="184" y="28"/>
                </a:lnTo>
                <a:lnTo>
                  <a:pt x="191" y="28"/>
                </a:lnTo>
                <a:lnTo>
                  <a:pt x="163" y="28"/>
                </a:lnTo>
                <a:lnTo>
                  <a:pt x="142" y="42"/>
                </a:lnTo>
                <a:lnTo>
                  <a:pt x="121" y="28"/>
                </a:lnTo>
                <a:lnTo>
                  <a:pt x="85" y="28"/>
                </a:lnTo>
                <a:lnTo>
                  <a:pt x="85" y="14"/>
                </a:lnTo>
                <a:lnTo>
                  <a:pt x="71" y="7"/>
                </a:lnTo>
                <a:lnTo>
                  <a:pt x="57" y="0"/>
                </a:lnTo>
                <a:lnTo>
                  <a:pt x="57" y="7"/>
                </a:lnTo>
                <a:lnTo>
                  <a:pt x="36" y="14"/>
                </a:lnTo>
                <a:lnTo>
                  <a:pt x="36" y="49"/>
                </a:lnTo>
                <a:lnTo>
                  <a:pt x="21" y="64"/>
                </a:lnTo>
                <a:lnTo>
                  <a:pt x="21" y="42"/>
                </a:lnTo>
                <a:lnTo>
                  <a:pt x="36" y="28"/>
                </a:lnTo>
                <a:lnTo>
                  <a:pt x="21" y="7"/>
                </a:lnTo>
                <a:lnTo>
                  <a:pt x="14" y="14"/>
                </a:lnTo>
                <a:lnTo>
                  <a:pt x="0" y="49"/>
                </a:lnTo>
                <a:lnTo>
                  <a:pt x="14" y="85"/>
                </a:lnTo>
                <a:lnTo>
                  <a:pt x="14" y="92"/>
                </a:lnTo>
                <a:lnTo>
                  <a:pt x="21" y="92"/>
                </a:lnTo>
                <a:lnTo>
                  <a:pt x="57" y="99"/>
                </a:lnTo>
                <a:lnTo>
                  <a:pt x="71" y="113"/>
                </a:lnTo>
                <a:lnTo>
                  <a:pt x="99" y="113"/>
                </a:lnTo>
                <a:lnTo>
                  <a:pt x="85" y="141"/>
                </a:lnTo>
                <a:lnTo>
                  <a:pt x="99" y="177"/>
                </a:lnTo>
                <a:lnTo>
                  <a:pt x="85" y="177"/>
                </a:lnTo>
                <a:lnTo>
                  <a:pt x="106" y="205"/>
                </a:lnTo>
                <a:lnTo>
                  <a:pt x="106" y="212"/>
                </a:lnTo>
                <a:lnTo>
                  <a:pt x="128" y="212"/>
                </a:lnTo>
                <a:lnTo>
                  <a:pt x="163" y="198"/>
                </a:lnTo>
                <a:lnTo>
                  <a:pt x="149" y="184"/>
                </a:lnTo>
                <a:lnTo>
                  <a:pt x="149" y="170"/>
                </a:lnTo>
                <a:lnTo>
                  <a:pt x="142" y="149"/>
                </a:lnTo>
                <a:lnTo>
                  <a:pt x="177" y="170"/>
                </a:lnTo>
                <a:lnTo>
                  <a:pt x="213" y="141"/>
                </a:lnTo>
                <a:lnTo>
                  <a:pt x="213" y="127"/>
                </a:lnTo>
                <a:lnTo>
                  <a:pt x="206" y="120"/>
                </a:lnTo>
                <a:lnTo>
                  <a:pt x="213" y="99"/>
                </a:lnTo>
                <a:lnTo>
                  <a:pt x="227" y="99"/>
                </a:lnTo>
                <a:lnTo>
                  <a:pt x="213" y="92"/>
                </a:lnTo>
                <a:lnTo>
                  <a:pt x="213" y="85"/>
                </a:lnTo>
                <a:lnTo>
                  <a:pt x="241" y="71"/>
                </a:lnTo>
                <a:close/>
              </a:path>
            </a:pathLst>
          </a:custGeom>
          <a:solidFill>
            <a:schemeClr val="bg1"/>
          </a:solidFill>
          <a:ln w="6350" cmpd="sng">
            <a:solidFill>
              <a:schemeClr val="tx2"/>
            </a:solidFill>
            <a:prstDash val="solid"/>
            <a:round/>
            <a:headEnd/>
            <a:tailEnd/>
          </a:ln>
        </p:spPr>
        <p:txBody>
          <a:bodyPr/>
          <a:lstStyle/>
          <a:p>
            <a:endParaRPr lang="en-US"/>
          </a:p>
        </p:txBody>
      </p:sp>
      <p:sp>
        <p:nvSpPr>
          <p:cNvPr id="285" name="Freeform 283"/>
          <p:cNvSpPr>
            <a:spLocks/>
          </p:cNvSpPr>
          <p:nvPr/>
        </p:nvSpPr>
        <p:spPr bwMode="auto">
          <a:xfrm>
            <a:off x="3219666" y="3313774"/>
            <a:ext cx="51943" cy="86407"/>
          </a:xfrm>
          <a:custGeom>
            <a:avLst/>
            <a:gdLst>
              <a:gd name="T0" fmla="*/ 43 w 43"/>
              <a:gd name="T1" fmla="*/ 29 h 78"/>
              <a:gd name="T2" fmla="*/ 0 w 43"/>
              <a:gd name="T3" fmla="*/ 0 h 78"/>
              <a:gd name="T4" fmla="*/ 0 w 43"/>
              <a:gd name="T5" fmla="*/ 21 h 78"/>
              <a:gd name="T6" fmla="*/ 0 w 43"/>
              <a:gd name="T7" fmla="*/ 43 h 78"/>
              <a:gd name="T8" fmla="*/ 0 w 43"/>
              <a:gd name="T9" fmla="*/ 78 h 78"/>
              <a:gd name="T10" fmla="*/ 21 w 43"/>
              <a:gd name="T11" fmla="*/ 78 h 78"/>
              <a:gd name="T12" fmla="*/ 43 w 43"/>
              <a:gd name="T13" fmla="*/ 29 h 78"/>
              <a:gd name="T14" fmla="*/ 0 60000 65536"/>
              <a:gd name="T15" fmla="*/ 0 60000 65536"/>
              <a:gd name="T16" fmla="*/ 0 60000 65536"/>
              <a:gd name="T17" fmla="*/ 0 60000 65536"/>
              <a:gd name="T18" fmla="*/ 0 60000 65536"/>
              <a:gd name="T19" fmla="*/ 0 60000 65536"/>
              <a:gd name="T20" fmla="*/ 0 60000 65536"/>
              <a:gd name="T21" fmla="*/ 0 w 43"/>
              <a:gd name="T22" fmla="*/ 0 h 78"/>
              <a:gd name="T23" fmla="*/ 43 w 43"/>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78">
                <a:moveTo>
                  <a:pt x="43" y="29"/>
                </a:moveTo>
                <a:lnTo>
                  <a:pt x="0" y="0"/>
                </a:lnTo>
                <a:lnTo>
                  <a:pt x="0" y="21"/>
                </a:lnTo>
                <a:lnTo>
                  <a:pt x="0" y="43"/>
                </a:lnTo>
                <a:lnTo>
                  <a:pt x="0" y="78"/>
                </a:lnTo>
                <a:lnTo>
                  <a:pt x="21" y="78"/>
                </a:lnTo>
                <a:lnTo>
                  <a:pt x="43" y="29"/>
                </a:lnTo>
                <a:close/>
              </a:path>
            </a:pathLst>
          </a:custGeom>
          <a:solidFill>
            <a:schemeClr val="bg1"/>
          </a:solidFill>
          <a:ln w="6350" cmpd="sng">
            <a:solidFill>
              <a:schemeClr val="tx2"/>
            </a:solidFill>
            <a:round/>
            <a:headEnd/>
            <a:tailEnd/>
          </a:ln>
        </p:spPr>
        <p:txBody>
          <a:bodyPr/>
          <a:lstStyle/>
          <a:p>
            <a:endParaRPr lang="en-US"/>
          </a:p>
        </p:txBody>
      </p:sp>
      <p:sp>
        <p:nvSpPr>
          <p:cNvPr id="286" name="Freeform 284"/>
          <p:cNvSpPr>
            <a:spLocks/>
          </p:cNvSpPr>
          <p:nvPr/>
        </p:nvSpPr>
        <p:spPr bwMode="auto">
          <a:xfrm>
            <a:off x="3219666" y="3313774"/>
            <a:ext cx="51943" cy="86407"/>
          </a:xfrm>
          <a:custGeom>
            <a:avLst/>
            <a:gdLst>
              <a:gd name="T0" fmla="*/ 43 w 43"/>
              <a:gd name="T1" fmla="*/ 29 h 78"/>
              <a:gd name="T2" fmla="*/ 0 w 43"/>
              <a:gd name="T3" fmla="*/ 0 h 78"/>
              <a:gd name="T4" fmla="*/ 0 w 43"/>
              <a:gd name="T5" fmla="*/ 21 h 78"/>
              <a:gd name="T6" fmla="*/ 0 w 43"/>
              <a:gd name="T7" fmla="*/ 43 h 78"/>
              <a:gd name="T8" fmla="*/ 0 w 43"/>
              <a:gd name="T9" fmla="*/ 78 h 78"/>
              <a:gd name="T10" fmla="*/ 21 w 43"/>
              <a:gd name="T11" fmla="*/ 78 h 78"/>
              <a:gd name="T12" fmla="*/ 43 w 43"/>
              <a:gd name="T13" fmla="*/ 29 h 78"/>
              <a:gd name="T14" fmla="*/ 0 60000 65536"/>
              <a:gd name="T15" fmla="*/ 0 60000 65536"/>
              <a:gd name="T16" fmla="*/ 0 60000 65536"/>
              <a:gd name="T17" fmla="*/ 0 60000 65536"/>
              <a:gd name="T18" fmla="*/ 0 60000 65536"/>
              <a:gd name="T19" fmla="*/ 0 60000 65536"/>
              <a:gd name="T20" fmla="*/ 0 60000 65536"/>
              <a:gd name="T21" fmla="*/ 0 w 43"/>
              <a:gd name="T22" fmla="*/ 0 h 78"/>
              <a:gd name="T23" fmla="*/ 43 w 43"/>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78">
                <a:moveTo>
                  <a:pt x="43" y="29"/>
                </a:moveTo>
                <a:lnTo>
                  <a:pt x="0" y="0"/>
                </a:lnTo>
                <a:lnTo>
                  <a:pt x="0" y="21"/>
                </a:lnTo>
                <a:lnTo>
                  <a:pt x="0" y="43"/>
                </a:lnTo>
                <a:lnTo>
                  <a:pt x="0" y="78"/>
                </a:lnTo>
                <a:lnTo>
                  <a:pt x="21" y="78"/>
                </a:lnTo>
                <a:lnTo>
                  <a:pt x="43"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287" name="Freeform 285"/>
          <p:cNvSpPr>
            <a:spLocks/>
          </p:cNvSpPr>
          <p:nvPr/>
        </p:nvSpPr>
        <p:spPr bwMode="auto">
          <a:xfrm>
            <a:off x="3142357" y="3313774"/>
            <a:ext cx="77310" cy="86407"/>
          </a:xfrm>
          <a:custGeom>
            <a:avLst/>
            <a:gdLst>
              <a:gd name="T0" fmla="*/ 64 w 64"/>
              <a:gd name="T1" fmla="*/ 0 h 78"/>
              <a:gd name="T2" fmla="*/ 64 w 64"/>
              <a:gd name="T3" fmla="*/ 21 h 78"/>
              <a:gd name="T4" fmla="*/ 64 w 64"/>
              <a:gd name="T5" fmla="*/ 43 h 78"/>
              <a:gd name="T6" fmla="*/ 64 w 64"/>
              <a:gd name="T7" fmla="*/ 78 h 78"/>
              <a:gd name="T8" fmla="*/ 36 w 64"/>
              <a:gd name="T9" fmla="*/ 64 h 78"/>
              <a:gd name="T10" fmla="*/ 36 w 64"/>
              <a:gd name="T11" fmla="*/ 78 h 78"/>
              <a:gd name="T12" fmla="*/ 22 w 64"/>
              <a:gd name="T13" fmla="*/ 78 h 78"/>
              <a:gd name="T14" fmla="*/ 0 w 64"/>
              <a:gd name="T15" fmla="*/ 29 h 78"/>
              <a:gd name="T16" fmla="*/ 8 w 64"/>
              <a:gd name="T17" fmla="*/ 0 h 78"/>
              <a:gd name="T18" fmla="*/ 50 w 64"/>
              <a:gd name="T19" fmla="*/ 0 h 78"/>
              <a:gd name="T20" fmla="*/ 64 w 64"/>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78"/>
              <a:gd name="T35" fmla="*/ 64 w 64"/>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78">
                <a:moveTo>
                  <a:pt x="64" y="0"/>
                </a:moveTo>
                <a:lnTo>
                  <a:pt x="64" y="21"/>
                </a:lnTo>
                <a:lnTo>
                  <a:pt x="64" y="43"/>
                </a:lnTo>
                <a:lnTo>
                  <a:pt x="64" y="78"/>
                </a:lnTo>
                <a:lnTo>
                  <a:pt x="36" y="64"/>
                </a:lnTo>
                <a:lnTo>
                  <a:pt x="36" y="78"/>
                </a:lnTo>
                <a:lnTo>
                  <a:pt x="22" y="78"/>
                </a:lnTo>
                <a:lnTo>
                  <a:pt x="0" y="29"/>
                </a:lnTo>
                <a:lnTo>
                  <a:pt x="8" y="0"/>
                </a:lnTo>
                <a:lnTo>
                  <a:pt x="50" y="0"/>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288" name="Freeform 286"/>
          <p:cNvSpPr>
            <a:spLocks/>
          </p:cNvSpPr>
          <p:nvPr/>
        </p:nvSpPr>
        <p:spPr bwMode="auto">
          <a:xfrm>
            <a:off x="3142357" y="3313774"/>
            <a:ext cx="77310" cy="86407"/>
          </a:xfrm>
          <a:custGeom>
            <a:avLst/>
            <a:gdLst>
              <a:gd name="T0" fmla="*/ 64 w 64"/>
              <a:gd name="T1" fmla="*/ 0 h 78"/>
              <a:gd name="T2" fmla="*/ 64 w 64"/>
              <a:gd name="T3" fmla="*/ 21 h 78"/>
              <a:gd name="T4" fmla="*/ 64 w 64"/>
              <a:gd name="T5" fmla="*/ 43 h 78"/>
              <a:gd name="T6" fmla="*/ 64 w 64"/>
              <a:gd name="T7" fmla="*/ 78 h 78"/>
              <a:gd name="T8" fmla="*/ 36 w 64"/>
              <a:gd name="T9" fmla="*/ 64 h 78"/>
              <a:gd name="T10" fmla="*/ 36 w 64"/>
              <a:gd name="T11" fmla="*/ 78 h 78"/>
              <a:gd name="T12" fmla="*/ 22 w 64"/>
              <a:gd name="T13" fmla="*/ 78 h 78"/>
              <a:gd name="T14" fmla="*/ 0 w 64"/>
              <a:gd name="T15" fmla="*/ 29 h 78"/>
              <a:gd name="T16" fmla="*/ 8 w 64"/>
              <a:gd name="T17" fmla="*/ 0 h 78"/>
              <a:gd name="T18" fmla="*/ 50 w 64"/>
              <a:gd name="T19" fmla="*/ 0 h 78"/>
              <a:gd name="T20" fmla="*/ 64 w 64"/>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78"/>
              <a:gd name="T35" fmla="*/ 64 w 64"/>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78">
                <a:moveTo>
                  <a:pt x="64" y="0"/>
                </a:moveTo>
                <a:lnTo>
                  <a:pt x="64" y="21"/>
                </a:lnTo>
                <a:lnTo>
                  <a:pt x="64" y="43"/>
                </a:lnTo>
                <a:lnTo>
                  <a:pt x="64" y="78"/>
                </a:lnTo>
                <a:lnTo>
                  <a:pt x="36" y="64"/>
                </a:lnTo>
                <a:lnTo>
                  <a:pt x="36" y="78"/>
                </a:lnTo>
                <a:lnTo>
                  <a:pt x="22" y="78"/>
                </a:lnTo>
                <a:lnTo>
                  <a:pt x="0" y="29"/>
                </a:lnTo>
                <a:lnTo>
                  <a:pt x="8" y="0"/>
                </a:lnTo>
                <a:lnTo>
                  <a:pt x="50" y="0"/>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89" name="Freeform 287"/>
          <p:cNvSpPr>
            <a:spLocks/>
          </p:cNvSpPr>
          <p:nvPr/>
        </p:nvSpPr>
        <p:spPr bwMode="auto">
          <a:xfrm>
            <a:off x="2886269" y="3824460"/>
            <a:ext cx="256089" cy="792063"/>
          </a:xfrm>
          <a:custGeom>
            <a:avLst/>
            <a:gdLst>
              <a:gd name="T0" fmla="*/ 21 w 212"/>
              <a:gd name="T1" fmla="*/ 85 h 715"/>
              <a:gd name="T2" fmla="*/ 35 w 212"/>
              <a:gd name="T3" fmla="*/ 177 h 715"/>
              <a:gd name="T4" fmla="*/ 35 w 212"/>
              <a:gd name="T5" fmla="*/ 255 h 715"/>
              <a:gd name="T6" fmla="*/ 42 w 212"/>
              <a:gd name="T7" fmla="*/ 297 h 715"/>
              <a:gd name="T8" fmla="*/ 42 w 212"/>
              <a:gd name="T9" fmla="*/ 389 h 715"/>
              <a:gd name="T10" fmla="*/ 35 w 212"/>
              <a:gd name="T11" fmla="*/ 396 h 715"/>
              <a:gd name="T12" fmla="*/ 57 w 212"/>
              <a:gd name="T13" fmla="*/ 460 h 715"/>
              <a:gd name="T14" fmla="*/ 64 w 212"/>
              <a:gd name="T15" fmla="*/ 467 h 715"/>
              <a:gd name="T16" fmla="*/ 85 w 212"/>
              <a:gd name="T17" fmla="*/ 524 h 715"/>
              <a:gd name="T18" fmla="*/ 71 w 212"/>
              <a:gd name="T19" fmla="*/ 559 h 715"/>
              <a:gd name="T20" fmla="*/ 64 w 212"/>
              <a:gd name="T21" fmla="*/ 580 h 715"/>
              <a:gd name="T22" fmla="*/ 92 w 212"/>
              <a:gd name="T23" fmla="*/ 609 h 715"/>
              <a:gd name="T24" fmla="*/ 85 w 212"/>
              <a:gd name="T25" fmla="*/ 609 h 715"/>
              <a:gd name="T26" fmla="*/ 106 w 212"/>
              <a:gd name="T27" fmla="*/ 637 h 715"/>
              <a:gd name="T28" fmla="*/ 120 w 212"/>
              <a:gd name="T29" fmla="*/ 637 h 715"/>
              <a:gd name="T30" fmla="*/ 120 w 212"/>
              <a:gd name="T31" fmla="*/ 673 h 715"/>
              <a:gd name="T32" fmla="*/ 127 w 212"/>
              <a:gd name="T33" fmla="*/ 658 h 715"/>
              <a:gd name="T34" fmla="*/ 127 w 212"/>
              <a:gd name="T35" fmla="*/ 673 h 715"/>
              <a:gd name="T36" fmla="*/ 142 w 212"/>
              <a:gd name="T37" fmla="*/ 694 h 715"/>
              <a:gd name="T38" fmla="*/ 198 w 212"/>
              <a:gd name="T39" fmla="*/ 715 h 715"/>
              <a:gd name="T40" fmla="*/ 212 w 212"/>
              <a:gd name="T41" fmla="*/ 694 h 715"/>
              <a:gd name="T42" fmla="*/ 170 w 212"/>
              <a:gd name="T43" fmla="*/ 680 h 715"/>
              <a:gd name="T44" fmla="*/ 142 w 212"/>
              <a:gd name="T45" fmla="*/ 651 h 715"/>
              <a:gd name="T46" fmla="*/ 127 w 212"/>
              <a:gd name="T47" fmla="*/ 580 h 715"/>
              <a:gd name="T48" fmla="*/ 120 w 212"/>
              <a:gd name="T49" fmla="*/ 545 h 715"/>
              <a:gd name="T50" fmla="*/ 92 w 212"/>
              <a:gd name="T51" fmla="*/ 503 h 715"/>
              <a:gd name="T52" fmla="*/ 85 w 212"/>
              <a:gd name="T53" fmla="*/ 467 h 715"/>
              <a:gd name="T54" fmla="*/ 64 w 212"/>
              <a:gd name="T55" fmla="*/ 389 h 715"/>
              <a:gd name="T56" fmla="*/ 64 w 212"/>
              <a:gd name="T57" fmla="*/ 361 h 715"/>
              <a:gd name="T58" fmla="*/ 57 w 212"/>
              <a:gd name="T59" fmla="*/ 276 h 715"/>
              <a:gd name="T60" fmla="*/ 64 w 212"/>
              <a:gd name="T61" fmla="*/ 177 h 715"/>
              <a:gd name="T62" fmla="*/ 71 w 212"/>
              <a:gd name="T63" fmla="*/ 127 h 715"/>
              <a:gd name="T64" fmla="*/ 64 w 212"/>
              <a:gd name="T65" fmla="*/ 106 h 715"/>
              <a:gd name="T66" fmla="*/ 42 w 212"/>
              <a:gd name="T67" fmla="*/ 35 h 715"/>
              <a:gd name="T68" fmla="*/ 0 w 212"/>
              <a:gd name="T69" fmla="*/ 14 h 7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2"/>
              <a:gd name="T106" fmla="*/ 0 h 715"/>
              <a:gd name="T107" fmla="*/ 212 w 212"/>
              <a:gd name="T108" fmla="*/ 715 h 7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2" h="715">
                <a:moveTo>
                  <a:pt x="0" y="14"/>
                </a:moveTo>
                <a:lnTo>
                  <a:pt x="21" y="85"/>
                </a:lnTo>
                <a:lnTo>
                  <a:pt x="21" y="106"/>
                </a:lnTo>
                <a:lnTo>
                  <a:pt x="35" y="177"/>
                </a:lnTo>
                <a:lnTo>
                  <a:pt x="21" y="233"/>
                </a:lnTo>
                <a:lnTo>
                  <a:pt x="35" y="255"/>
                </a:lnTo>
                <a:lnTo>
                  <a:pt x="21" y="262"/>
                </a:lnTo>
                <a:lnTo>
                  <a:pt x="42" y="297"/>
                </a:lnTo>
                <a:lnTo>
                  <a:pt x="42" y="325"/>
                </a:lnTo>
                <a:lnTo>
                  <a:pt x="42" y="389"/>
                </a:lnTo>
                <a:lnTo>
                  <a:pt x="35" y="389"/>
                </a:lnTo>
                <a:lnTo>
                  <a:pt x="35" y="396"/>
                </a:lnTo>
                <a:lnTo>
                  <a:pt x="57" y="439"/>
                </a:lnTo>
                <a:lnTo>
                  <a:pt x="57" y="460"/>
                </a:lnTo>
                <a:lnTo>
                  <a:pt x="64" y="481"/>
                </a:lnTo>
                <a:lnTo>
                  <a:pt x="64" y="467"/>
                </a:lnTo>
                <a:lnTo>
                  <a:pt x="71" y="481"/>
                </a:lnTo>
                <a:lnTo>
                  <a:pt x="85" y="524"/>
                </a:lnTo>
                <a:lnTo>
                  <a:pt x="64" y="524"/>
                </a:lnTo>
                <a:lnTo>
                  <a:pt x="71" y="559"/>
                </a:lnTo>
                <a:lnTo>
                  <a:pt x="71" y="566"/>
                </a:lnTo>
                <a:lnTo>
                  <a:pt x="64" y="580"/>
                </a:lnTo>
                <a:lnTo>
                  <a:pt x="92" y="580"/>
                </a:lnTo>
                <a:lnTo>
                  <a:pt x="92" y="609"/>
                </a:lnTo>
                <a:lnTo>
                  <a:pt x="85" y="595"/>
                </a:lnTo>
                <a:lnTo>
                  <a:pt x="85" y="609"/>
                </a:lnTo>
                <a:lnTo>
                  <a:pt x="92" y="637"/>
                </a:lnTo>
                <a:lnTo>
                  <a:pt x="106" y="637"/>
                </a:lnTo>
                <a:lnTo>
                  <a:pt x="106" y="651"/>
                </a:lnTo>
                <a:lnTo>
                  <a:pt x="120" y="637"/>
                </a:lnTo>
                <a:lnTo>
                  <a:pt x="120" y="651"/>
                </a:lnTo>
                <a:lnTo>
                  <a:pt x="120" y="673"/>
                </a:lnTo>
                <a:lnTo>
                  <a:pt x="127" y="673"/>
                </a:lnTo>
                <a:lnTo>
                  <a:pt x="127" y="658"/>
                </a:lnTo>
                <a:lnTo>
                  <a:pt x="142" y="673"/>
                </a:lnTo>
                <a:lnTo>
                  <a:pt x="127" y="673"/>
                </a:lnTo>
                <a:lnTo>
                  <a:pt x="127" y="680"/>
                </a:lnTo>
                <a:lnTo>
                  <a:pt x="142" y="694"/>
                </a:lnTo>
                <a:lnTo>
                  <a:pt x="142" y="680"/>
                </a:lnTo>
                <a:lnTo>
                  <a:pt x="198" y="715"/>
                </a:lnTo>
                <a:lnTo>
                  <a:pt x="198" y="694"/>
                </a:lnTo>
                <a:lnTo>
                  <a:pt x="212" y="694"/>
                </a:lnTo>
                <a:lnTo>
                  <a:pt x="212" y="680"/>
                </a:lnTo>
                <a:lnTo>
                  <a:pt x="170" y="680"/>
                </a:lnTo>
                <a:lnTo>
                  <a:pt x="149" y="651"/>
                </a:lnTo>
                <a:lnTo>
                  <a:pt x="142" y="651"/>
                </a:lnTo>
                <a:lnTo>
                  <a:pt x="127" y="637"/>
                </a:lnTo>
                <a:lnTo>
                  <a:pt x="127" y="580"/>
                </a:lnTo>
                <a:lnTo>
                  <a:pt x="120" y="538"/>
                </a:lnTo>
                <a:lnTo>
                  <a:pt x="120" y="545"/>
                </a:lnTo>
                <a:lnTo>
                  <a:pt x="106" y="538"/>
                </a:lnTo>
                <a:lnTo>
                  <a:pt x="92" y="503"/>
                </a:lnTo>
                <a:lnTo>
                  <a:pt x="92" y="481"/>
                </a:lnTo>
                <a:lnTo>
                  <a:pt x="85" y="467"/>
                </a:lnTo>
                <a:lnTo>
                  <a:pt x="85" y="418"/>
                </a:lnTo>
                <a:lnTo>
                  <a:pt x="64" y="389"/>
                </a:lnTo>
                <a:lnTo>
                  <a:pt x="71" y="368"/>
                </a:lnTo>
                <a:lnTo>
                  <a:pt x="64" y="361"/>
                </a:lnTo>
                <a:lnTo>
                  <a:pt x="71" y="325"/>
                </a:lnTo>
                <a:lnTo>
                  <a:pt x="57" y="276"/>
                </a:lnTo>
                <a:lnTo>
                  <a:pt x="57" y="212"/>
                </a:lnTo>
                <a:lnTo>
                  <a:pt x="64" y="177"/>
                </a:lnTo>
                <a:lnTo>
                  <a:pt x="57" y="141"/>
                </a:lnTo>
                <a:lnTo>
                  <a:pt x="71" y="127"/>
                </a:lnTo>
                <a:lnTo>
                  <a:pt x="71" y="106"/>
                </a:lnTo>
                <a:lnTo>
                  <a:pt x="64" y="106"/>
                </a:lnTo>
                <a:lnTo>
                  <a:pt x="42" y="49"/>
                </a:lnTo>
                <a:lnTo>
                  <a:pt x="42" y="35"/>
                </a:lnTo>
                <a:lnTo>
                  <a:pt x="21"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290" name="Freeform 288"/>
          <p:cNvSpPr>
            <a:spLocks/>
          </p:cNvSpPr>
          <p:nvPr/>
        </p:nvSpPr>
        <p:spPr bwMode="auto">
          <a:xfrm>
            <a:off x="2886269" y="3824460"/>
            <a:ext cx="256089" cy="792063"/>
          </a:xfrm>
          <a:custGeom>
            <a:avLst/>
            <a:gdLst>
              <a:gd name="T0" fmla="*/ 21 w 212"/>
              <a:gd name="T1" fmla="*/ 85 h 715"/>
              <a:gd name="T2" fmla="*/ 35 w 212"/>
              <a:gd name="T3" fmla="*/ 177 h 715"/>
              <a:gd name="T4" fmla="*/ 35 w 212"/>
              <a:gd name="T5" fmla="*/ 255 h 715"/>
              <a:gd name="T6" fmla="*/ 42 w 212"/>
              <a:gd name="T7" fmla="*/ 297 h 715"/>
              <a:gd name="T8" fmla="*/ 42 w 212"/>
              <a:gd name="T9" fmla="*/ 389 h 715"/>
              <a:gd name="T10" fmla="*/ 35 w 212"/>
              <a:gd name="T11" fmla="*/ 396 h 715"/>
              <a:gd name="T12" fmla="*/ 57 w 212"/>
              <a:gd name="T13" fmla="*/ 460 h 715"/>
              <a:gd name="T14" fmla="*/ 64 w 212"/>
              <a:gd name="T15" fmla="*/ 467 h 715"/>
              <a:gd name="T16" fmla="*/ 85 w 212"/>
              <a:gd name="T17" fmla="*/ 524 h 715"/>
              <a:gd name="T18" fmla="*/ 71 w 212"/>
              <a:gd name="T19" fmla="*/ 559 h 715"/>
              <a:gd name="T20" fmla="*/ 64 w 212"/>
              <a:gd name="T21" fmla="*/ 580 h 715"/>
              <a:gd name="T22" fmla="*/ 92 w 212"/>
              <a:gd name="T23" fmla="*/ 609 h 715"/>
              <a:gd name="T24" fmla="*/ 85 w 212"/>
              <a:gd name="T25" fmla="*/ 609 h 715"/>
              <a:gd name="T26" fmla="*/ 106 w 212"/>
              <a:gd name="T27" fmla="*/ 637 h 715"/>
              <a:gd name="T28" fmla="*/ 120 w 212"/>
              <a:gd name="T29" fmla="*/ 637 h 715"/>
              <a:gd name="T30" fmla="*/ 120 w 212"/>
              <a:gd name="T31" fmla="*/ 673 h 715"/>
              <a:gd name="T32" fmla="*/ 127 w 212"/>
              <a:gd name="T33" fmla="*/ 658 h 715"/>
              <a:gd name="T34" fmla="*/ 127 w 212"/>
              <a:gd name="T35" fmla="*/ 673 h 715"/>
              <a:gd name="T36" fmla="*/ 142 w 212"/>
              <a:gd name="T37" fmla="*/ 694 h 715"/>
              <a:gd name="T38" fmla="*/ 198 w 212"/>
              <a:gd name="T39" fmla="*/ 715 h 715"/>
              <a:gd name="T40" fmla="*/ 212 w 212"/>
              <a:gd name="T41" fmla="*/ 694 h 715"/>
              <a:gd name="T42" fmla="*/ 170 w 212"/>
              <a:gd name="T43" fmla="*/ 680 h 715"/>
              <a:gd name="T44" fmla="*/ 142 w 212"/>
              <a:gd name="T45" fmla="*/ 651 h 715"/>
              <a:gd name="T46" fmla="*/ 127 w 212"/>
              <a:gd name="T47" fmla="*/ 580 h 715"/>
              <a:gd name="T48" fmla="*/ 120 w 212"/>
              <a:gd name="T49" fmla="*/ 545 h 715"/>
              <a:gd name="T50" fmla="*/ 92 w 212"/>
              <a:gd name="T51" fmla="*/ 503 h 715"/>
              <a:gd name="T52" fmla="*/ 85 w 212"/>
              <a:gd name="T53" fmla="*/ 467 h 715"/>
              <a:gd name="T54" fmla="*/ 64 w 212"/>
              <a:gd name="T55" fmla="*/ 389 h 715"/>
              <a:gd name="T56" fmla="*/ 64 w 212"/>
              <a:gd name="T57" fmla="*/ 361 h 715"/>
              <a:gd name="T58" fmla="*/ 57 w 212"/>
              <a:gd name="T59" fmla="*/ 276 h 715"/>
              <a:gd name="T60" fmla="*/ 64 w 212"/>
              <a:gd name="T61" fmla="*/ 177 h 715"/>
              <a:gd name="T62" fmla="*/ 71 w 212"/>
              <a:gd name="T63" fmla="*/ 127 h 715"/>
              <a:gd name="T64" fmla="*/ 64 w 212"/>
              <a:gd name="T65" fmla="*/ 106 h 715"/>
              <a:gd name="T66" fmla="*/ 42 w 212"/>
              <a:gd name="T67" fmla="*/ 35 h 715"/>
              <a:gd name="T68" fmla="*/ 0 w 212"/>
              <a:gd name="T69" fmla="*/ 14 h 7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2"/>
              <a:gd name="T106" fmla="*/ 0 h 715"/>
              <a:gd name="T107" fmla="*/ 212 w 212"/>
              <a:gd name="T108" fmla="*/ 715 h 7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2" h="715">
                <a:moveTo>
                  <a:pt x="0" y="14"/>
                </a:moveTo>
                <a:lnTo>
                  <a:pt x="21" y="85"/>
                </a:lnTo>
                <a:lnTo>
                  <a:pt x="21" y="106"/>
                </a:lnTo>
                <a:lnTo>
                  <a:pt x="35" y="177"/>
                </a:lnTo>
                <a:lnTo>
                  <a:pt x="21" y="233"/>
                </a:lnTo>
                <a:lnTo>
                  <a:pt x="35" y="255"/>
                </a:lnTo>
                <a:lnTo>
                  <a:pt x="21" y="262"/>
                </a:lnTo>
                <a:lnTo>
                  <a:pt x="42" y="297"/>
                </a:lnTo>
                <a:lnTo>
                  <a:pt x="42" y="325"/>
                </a:lnTo>
                <a:lnTo>
                  <a:pt x="42" y="389"/>
                </a:lnTo>
                <a:lnTo>
                  <a:pt x="35" y="389"/>
                </a:lnTo>
                <a:lnTo>
                  <a:pt x="35" y="396"/>
                </a:lnTo>
                <a:lnTo>
                  <a:pt x="57" y="439"/>
                </a:lnTo>
                <a:lnTo>
                  <a:pt x="57" y="460"/>
                </a:lnTo>
                <a:lnTo>
                  <a:pt x="64" y="481"/>
                </a:lnTo>
                <a:lnTo>
                  <a:pt x="64" y="467"/>
                </a:lnTo>
                <a:lnTo>
                  <a:pt x="71" y="481"/>
                </a:lnTo>
                <a:lnTo>
                  <a:pt x="85" y="524"/>
                </a:lnTo>
                <a:lnTo>
                  <a:pt x="64" y="524"/>
                </a:lnTo>
                <a:lnTo>
                  <a:pt x="71" y="559"/>
                </a:lnTo>
                <a:lnTo>
                  <a:pt x="71" y="566"/>
                </a:lnTo>
                <a:lnTo>
                  <a:pt x="64" y="580"/>
                </a:lnTo>
                <a:lnTo>
                  <a:pt x="92" y="580"/>
                </a:lnTo>
                <a:lnTo>
                  <a:pt x="92" y="609"/>
                </a:lnTo>
                <a:lnTo>
                  <a:pt x="85" y="595"/>
                </a:lnTo>
                <a:lnTo>
                  <a:pt x="85" y="609"/>
                </a:lnTo>
                <a:lnTo>
                  <a:pt x="92" y="637"/>
                </a:lnTo>
                <a:lnTo>
                  <a:pt x="106" y="637"/>
                </a:lnTo>
                <a:lnTo>
                  <a:pt x="106" y="651"/>
                </a:lnTo>
                <a:lnTo>
                  <a:pt x="120" y="637"/>
                </a:lnTo>
                <a:lnTo>
                  <a:pt x="120" y="651"/>
                </a:lnTo>
                <a:lnTo>
                  <a:pt x="120" y="673"/>
                </a:lnTo>
                <a:lnTo>
                  <a:pt x="127" y="673"/>
                </a:lnTo>
                <a:lnTo>
                  <a:pt x="127" y="658"/>
                </a:lnTo>
                <a:lnTo>
                  <a:pt x="142" y="673"/>
                </a:lnTo>
                <a:lnTo>
                  <a:pt x="127" y="673"/>
                </a:lnTo>
                <a:lnTo>
                  <a:pt x="127" y="680"/>
                </a:lnTo>
                <a:lnTo>
                  <a:pt x="142" y="694"/>
                </a:lnTo>
                <a:lnTo>
                  <a:pt x="142" y="680"/>
                </a:lnTo>
                <a:lnTo>
                  <a:pt x="198" y="715"/>
                </a:lnTo>
                <a:lnTo>
                  <a:pt x="198" y="694"/>
                </a:lnTo>
                <a:lnTo>
                  <a:pt x="212" y="694"/>
                </a:lnTo>
                <a:lnTo>
                  <a:pt x="212" y="680"/>
                </a:lnTo>
                <a:lnTo>
                  <a:pt x="170" y="680"/>
                </a:lnTo>
                <a:lnTo>
                  <a:pt x="149" y="651"/>
                </a:lnTo>
                <a:lnTo>
                  <a:pt x="142" y="651"/>
                </a:lnTo>
                <a:lnTo>
                  <a:pt x="127" y="637"/>
                </a:lnTo>
                <a:lnTo>
                  <a:pt x="127" y="580"/>
                </a:lnTo>
                <a:lnTo>
                  <a:pt x="120" y="538"/>
                </a:lnTo>
                <a:lnTo>
                  <a:pt x="120" y="545"/>
                </a:lnTo>
                <a:lnTo>
                  <a:pt x="106" y="538"/>
                </a:lnTo>
                <a:lnTo>
                  <a:pt x="92" y="503"/>
                </a:lnTo>
                <a:lnTo>
                  <a:pt x="92" y="481"/>
                </a:lnTo>
                <a:lnTo>
                  <a:pt x="85" y="467"/>
                </a:lnTo>
                <a:lnTo>
                  <a:pt x="85" y="418"/>
                </a:lnTo>
                <a:lnTo>
                  <a:pt x="64" y="389"/>
                </a:lnTo>
                <a:lnTo>
                  <a:pt x="71" y="368"/>
                </a:lnTo>
                <a:lnTo>
                  <a:pt x="64" y="361"/>
                </a:lnTo>
                <a:lnTo>
                  <a:pt x="71" y="325"/>
                </a:lnTo>
                <a:lnTo>
                  <a:pt x="57" y="276"/>
                </a:lnTo>
                <a:lnTo>
                  <a:pt x="57" y="212"/>
                </a:lnTo>
                <a:lnTo>
                  <a:pt x="64" y="177"/>
                </a:lnTo>
                <a:lnTo>
                  <a:pt x="57" y="141"/>
                </a:lnTo>
                <a:lnTo>
                  <a:pt x="71" y="127"/>
                </a:lnTo>
                <a:lnTo>
                  <a:pt x="71" y="106"/>
                </a:lnTo>
                <a:lnTo>
                  <a:pt x="64" y="106"/>
                </a:lnTo>
                <a:lnTo>
                  <a:pt x="42" y="49"/>
                </a:lnTo>
                <a:lnTo>
                  <a:pt x="42" y="35"/>
                </a:lnTo>
                <a:lnTo>
                  <a:pt x="21"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291" name="Freeform 289"/>
          <p:cNvSpPr>
            <a:spLocks/>
          </p:cNvSpPr>
          <p:nvPr/>
        </p:nvSpPr>
        <p:spPr bwMode="auto">
          <a:xfrm>
            <a:off x="2903180" y="3651647"/>
            <a:ext cx="265752" cy="290239"/>
          </a:xfrm>
          <a:custGeom>
            <a:avLst/>
            <a:gdLst>
              <a:gd name="T0" fmla="*/ 0 w 220"/>
              <a:gd name="T1" fmla="*/ 21 h 262"/>
              <a:gd name="T2" fmla="*/ 7 w 220"/>
              <a:gd name="T3" fmla="*/ 56 h 262"/>
              <a:gd name="T4" fmla="*/ 7 w 220"/>
              <a:gd name="T5" fmla="*/ 127 h 262"/>
              <a:gd name="T6" fmla="*/ 14 w 220"/>
              <a:gd name="T7" fmla="*/ 134 h 262"/>
              <a:gd name="T8" fmla="*/ 7 w 220"/>
              <a:gd name="T9" fmla="*/ 156 h 262"/>
              <a:gd name="T10" fmla="*/ 28 w 220"/>
              <a:gd name="T11" fmla="*/ 191 h 262"/>
              <a:gd name="T12" fmla="*/ 28 w 220"/>
              <a:gd name="T13" fmla="*/ 205 h 262"/>
              <a:gd name="T14" fmla="*/ 50 w 220"/>
              <a:gd name="T15" fmla="*/ 262 h 262"/>
              <a:gd name="T16" fmla="*/ 57 w 220"/>
              <a:gd name="T17" fmla="*/ 262 h 262"/>
              <a:gd name="T18" fmla="*/ 78 w 220"/>
              <a:gd name="T19" fmla="*/ 241 h 262"/>
              <a:gd name="T20" fmla="*/ 113 w 220"/>
              <a:gd name="T21" fmla="*/ 255 h 262"/>
              <a:gd name="T22" fmla="*/ 135 w 220"/>
              <a:gd name="T23" fmla="*/ 255 h 262"/>
              <a:gd name="T24" fmla="*/ 142 w 220"/>
              <a:gd name="T25" fmla="*/ 198 h 262"/>
              <a:gd name="T26" fmla="*/ 198 w 220"/>
              <a:gd name="T27" fmla="*/ 191 h 262"/>
              <a:gd name="T28" fmla="*/ 206 w 220"/>
              <a:gd name="T29" fmla="*/ 205 h 262"/>
              <a:gd name="T30" fmla="*/ 220 w 220"/>
              <a:gd name="T31" fmla="*/ 170 h 262"/>
              <a:gd name="T32" fmla="*/ 198 w 220"/>
              <a:gd name="T33" fmla="*/ 149 h 262"/>
              <a:gd name="T34" fmla="*/ 198 w 220"/>
              <a:gd name="T35" fmla="*/ 134 h 262"/>
              <a:gd name="T36" fmla="*/ 170 w 220"/>
              <a:gd name="T37" fmla="*/ 127 h 262"/>
              <a:gd name="T38" fmla="*/ 170 w 220"/>
              <a:gd name="T39" fmla="*/ 120 h 262"/>
              <a:gd name="T40" fmla="*/ 170 w 220"/>
              <a:gd name="T41" fmla="*/ 106 h 262"/>
              <a:gd name="T42" fmla="*/ 156 w 220"/>
              <a:gd name="T43" fmla="*/ 85 h 262"/>
              <a:gd name="T44" fmla="*/ 78 w 220"/>
              <a:gd name="T45" fmla="*/ 56 h 262"/>
              <a:gd name="T46" fmla="*/ 71 w 220"/>
              <a:gd name="T47" fmla="*/ 35 h 262"/>
              <a:gd name="T48" fmla="*/ 71 w 220"/>
              <a:gd name="T49" fmla="*/ 0 h 262"/>
              <a:gd name="T50" fmla="*/ 35 w 220"/>
              <a:gd name="T51" fmla="*/ 0 h 262"/>
              <a:gd name="T52" fmla="*/ 14 w 220"/>
              <a:gd name="T53" fmla="*/ 35 h 262"/>
              <a:gd name="T54" fmla="*/ 0 w 220"/>
              <a:gd name="T55" fmla="*/ 21 h 2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0"/>
              <a:gd name="T85" fmla="*/ 0 h 262"/>
              <a:gd name="T86" fmla="*/ 220 w 220"/>
              <a:gd name="T87" fmla="*/ 262 h 2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0" h="262">
                <a:moveTo>
                  <a:pt x="0" y="21"/>
                </a:moveTo>
                <a:lnTo>
                  <a:pt x="7" y="56"/>
                </a:lnTo>
                <a:lnTo>
                  <a:pt x="7" y="127"/>
                </a:lnTo>
                <a:lnTo>
                  <a:pt x="14" y="134"/>
                </a:lnTo>
                <a:lnTo>
                  <a:pt x="7" y="156"/>
                </a:lnTo>
                <a:lnTo>
                  <a:pt x="28" y="191"/>
                </a:lnTo>
                <a:lnTo>
                  <a:pt x="28" y="205"/>
                </a:lnTo>
                <a:lnTo>
                  <a:pt x="50" y="262"/>
                </a:lnTo>
                <a:lnTo>
                  <a:pt x="57" y="262"/>
                </a:lnTo>
                <a:lnTo>
                  <a:pt x="78" y="241"/>
                </a:lnTo>
                <a:lnTo>
                  <a:pt x="113" y="255"/>
                </a:lnTo>
                <a:lnTo>
                  <a:pt x="135" y="255"/>
                </a:lnTo>
                <a:lnTo>
                  <a:pt x="142" y="198"/>
                </a:lnTo>
                <a:lnTo>
                  <a:pt x="198" y="191"/>
                </a:lnTo>
                <a:lnTo>
                  <a:pt x="206" y="205"/>
                </a:lnTo>
                <a:lnTo>
                  <a:pt x="220" y="170"/>
                </a:lnTo>
                <a:lnTo>
                  <a:pt x="198" y="149"/>
                </a:lnTo>
                <a:lnTo>
                  <a:pt x="198" y="134"/>
                </a:lnTo>
                <a:lnTo>
                  <a:pt x="170" y="127"/>
                </a:lnTo>
                <a:lnTo>
                  <a:pt x="170" y="120"/>
                </a:lnTo>
                <a:lnTo>
                  <a:pt x="170" y="106"/>
                </a:lnTo>
                <a:lnTo>
                  <a:pt x="156" y="85"/>
                </a:lnTo>
                <a:lnTo>
                  <a:pt x="78" y="56"/>
                </a:lnTo>
                <a:lnTo>
                  <a:pt x="71" y="35"/>
                </a:lnTo>
                <a:lnTo>
                  <a:pt x="71" y="0"/>
                </a:lnTo>
                <a:lnTo>
                  <a:pt x="35" y="0"/>
                </a:lnTo>
                <a:lnTo>
                  <a:pt x="14" y="35"/>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292" name="Freeform 290"/>
          <p:cNvSpPr>
            <a:spLocks/>
          </p:cNvSpPr>
          <p:nvPr/>
        </p:nvSpPr>
        <p:spPr bwMode="auto">
          <a:xfrm>
            <a:off x="2903180" y="3651647"/>
            <a:ext cx="265752" cy="290239"/>
          </a:xfrm>
          <a:custGeom>
            <a:avLst/>
            <a:gdLst>
              <a:gd name="T0" fmla="*/ 0 w 220"/>
              <a:gd name="T1" fmla="*/ 21 h 262"/>
              <a:gd name="T2" fmla="*/ 7 w 220"/>
              <a:gd name="T3" fmla="*/ 56 h 262"/>
              <a:gd name="T4" fmla="*/ 7 w 220"/>
              <a:gd name="T5" fmla="*/ 127 h 262"/>
              <a:gd name="T6" fmla="*/ 14 w 220"/>
              <a:gd name="T7" fmla="*/ 134 h 262"/>
              <a:gd name="T8" fmla="*/ 7 w 220"/>
              <a:gd name="T9" fmla="*/ 156 h 262"/>
              <a:gd name="T10" fmla="*/ 28 w 220"/>
              <a:gd name="T11" fmla="*/ 191 h 262"/>
              <a:gd name="T12" fmla="*/ 28 w 220"/>
              <a:gd name="T13" fmla="*/ 205 h 262"/>
              <a:gd name="T14" fmla="*/ 50 w 220"/>
              <a:gd name="T15" fmla="*/ 262 h 262"/>
              <a:gd name="T16" fmla="*/ 57 w 220"/>
              <a:gd name="T17" fmla="*/ 262 h 262"/>
              <a:gd name="T18" fmla="*/ 78 w 220"/>
              <a:gd name="T19" fmla="*/ 241 h 262"/>
              <a:gd name="T20" fmla="*/ 113 w 220"/>
              <a:gd name="T21" fmla="*/ 255 h 262"/>
              <a:gd name="T22" fmla="*/ 135 w 220"/>
              <a:gd name="T23" fmla="*/ 255 h 262"/>
              <a:gd name="T24" fmla="*/ 142 w 220"/>
              <a:gd name="T25" fmla="*/ 198 h 262"/>
              <a:gd name="T26" fmla="*/ 198 w 220"/>
              <a:gd name="T27" fmla="*/ 191 h 262"/>
              <a:gd name="T28" fmla="*/ 206 w 220"/>
              <a:gd name="T29" fmla="*/ 205 h 262"/>
              <a:gd name="T30" fmla="*/ 220 w 220"/>
              <a:gd name="T31" fmla="*/ 170 h 262"/>
              <a:gd name="T32" fmla="*/ 198 w 220"/>
              <a:gd name="T33" fmla="*/ 149 h 262"/>
              <a:gd name="T34" fmla="*/ 198 w 220"/>
              <a:gd name="T35" fmla="*/ 134 h 262"/>
              <a:gd name="T36" fmla="*/ 170 w 220"/>
              <a:gd name="T37" fmla="*/ 127 h 262"/>
              <a:gd name="T38" fmla="*/ 170 w 220"/>
              <a:gd name="T39" fmla="*/ 120 h 262"/>
              <a:gd name="T40" fmla="*/ 170 w 220"/>
              <a:gd name="T41" fmla="*/ 106 h 262"/>
              <a:gd name="T42" fmla="*/ 156 w 220"/>
              <a:gd name="T43" fmla="*/ 85 h 262"/>
              <a:gd name="T44" fmla="*/ 78 w 220"/>
              <a:gd name="T45" fmla="*/ 56 h 262"/>
              <a:gd name="T46" fmla="*/ 71 w 220"/>
              <a:gd name="T47" fmla="*/ 35 h 262"/>
              <a:gd name="T48" fmla="*/ 71 w 220"/>
              <a:gd name="T49" fmla="*/ 0 h 262"/>
              <a:gd name="T50" fmla="*/ 35 w 220"/>
              <a:gd name="T51" fmla="*/ 0 h 262"/>
              <a:gd name="T52" fmla="*/ 14 w 220"/>
              <a:gd name="T53" fmla="*/ 35 h 262"/>
              <a:gd name="T54" fmla="*/ 0 w 220"/>
              <a:gd name="T55" fmla="*/ 21 h 2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0"/>
              <a:gd name="T85" fmla="*/ 0 h 262"/>
              <a:gd name="T86" fmla="*/ 220 w 220"/>
              <a:gd name="T87" fmla="*/ 262 h 2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0" h="262">
                <a:moveTo>
                  <a:pt x="0" y="21"/>
                </a:moveTo>
                <a:lnTo>
                  <a:pt x="7" y="56"/>
                </a:lnTo>
                <a:lnTo>
                  <a:pt x="7" y="127"/>
                </a:lnTo>
                <a:lnTo>
                  <a:pt x="14" y="134"/>
                </a:lnTo>
                <a:lnTo>
                  <a:pt x="7" y="156"/>
                </a:lnTo>
                <a:lnTo>
                  <a:pt x="28" y="191"/>
                </a:lnTo>
                <a:lnTo>
                  <a:pt x="28" y="205"/>
                </a:lnTo>
                <a:lnTo>
                  <a:pt x="50" y="262"/>
                </a:lnTo>
                <a:lnTo>
                  <a:pt x="57" y="262"/>
                </a:lnTo>
                <a:lnTo>
                  <a:pt x="78" y="241"/>
                </a:lnTo>
                <a:lnTo>
                  <a:pt x="113" y="255"/>
                </a:lnTo>
                <a:lnTo>
                  <a:pt x="135" y="255"/>
                </a:lnTo>
                <a:lnTo>
                  <a:pt x="142" y="198"/>
                </a:lnTo>
                <a:lnTo>
                  <a:pt x="198" y="191"/>
                </a:lnTo>
                <a:lnTo>
                  <a:pt x="206" y="205"/>
                </a:lnTo>
                <a:lnTo>
                  <a:pt x="220" y="170"/>
                </a:lnTo>
                <a:lnTo>
                  <a:pt x="198" y="149"/>
                </a:lnTo>
                <a:lnTo>
                  <a:pt x="198" y="134"/>
                </a:lnTo>
                <a:lnTo>
                  <a:pt x="170" y="127"/>
                </a:lnTo>
                <a:lnTo>
                  <a:pt x="170" y="120"/>
                </a:lnTo>
                <a:lnTo>
                  <a:pt x="170" y="106"/>
                </a:lnTo>
                <a:lnTo>
                  <a:pt x="156" y="85"/>
                </a:lnTo>
                <a:lnTo>
                  <a:pt x="78" y="56"/>
                </a:lnTo>
                <a:lnTo>
                  <a:pt x="71" y="35"/>
                </a:lnTo>
                <a:lnTo>
                  <a:pt x="71" y="0"/>
                </a:lnTo>
                <a:lnTo>
                  <a:pt x="35" y="0"/>
                </a:lnTo>
                <a:lnTo>
                  <a:pt x="14" y="35"/>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293" name="Freeform 291"/>
          <p:cNvSpPr>
            <a:spLocks/>
          </p:cNvSpPr>
          <p:nvPr/>
        </p:nvSpPr>
        <p:spPr bwMode="auto">
          <a:xfrm>
            <a:off x="3066256" y="3863233"/>
            <a:ext cx="178779" cy="188323"/>
          </a:xfrm>
          <a:custGeom>
            <a:avLst/>
            <a:gdLst>
              <a:gd name="T0" fmla="*/ 148 w 148"/>
              <a:gd name="T1" fmla="*/ 120 h 170"/>
              <a:gd name="T2" fmla="*/ 148 w 148"/>
              <a:gd name="T3" fmla="*/ 142 h 170"/>
              <a:gd name="T4" fmla="*/ 134 w 148"/>
              <a:gd name="T5" fmla="*/ 170 h 170"/>
              <a:gd name="T6" fmla="*/ 127 w 148"/>
              <a:gd name="T7" fmla="*/ 170 h 170"/>
              <a:gd name="T8" fmla="*/ 85 w 148"/>
              <a:gd name="T9" fmla="*/ 149 h 170"/>
              <a:gd name="T10" fmla="*/ 99 w 148"/>
              <a:gd name="T11" fmla="*/ 135 h 170"/>
              <a:gd name="T12" fmla="*/ 99 w 148"/>
              <a:gd name="T13" fmla="*/ 113 h 170"/>
              <a:gd name="T14" fmla="*/ 63 w 148"/>
              <a:gd name="T15" fmla="*/ 99 h 170"/>
              <a:gd name="T16" fmla="*/ 42 w 148"/>
              <a:gd name="T17" fmla="*/ 92 h 170"/>
              <a:gd name="T18" fmla="*/ 0 w 148"/>
              <a:gd name="T19" fmla="*/ 64 h 170"/>
              <a:gd name="T20" fmla="*/ 14 w 148"/>
              <a:gd name="T21" fmla="*/ 7 h 170"/>
              <a:gd name="T22" fmla="*/ 63 w 148"/>
              <a:gd name="T23" fmla="*/ 0 h 170"/>
              <a:gd name="T24" fmla="*/ 71 w 148"/>
              <a:gd name="T25" fmla="*/ 14 h 170"/>
              <a:gd name="T26" fmla="*/ 85 w 148"/>
              <a:gd name="T27" fmla="*/ 50 h 170"/>
              <a:gd name="T28" fmla="*/ 113 w 148"/>
              <a:gd name="T29" fmla="*/ 64 h 170"/>
              <a:gd name="T30" fmla="*/ 127 w 148"/>
              <a:gd name="T31" fmla="*/ 64 h 170"/>
              <a:gd name="T32" fmla="*/ 127 w 148"/>
              <a:gd name="T33" fmla="*/ 92 h 170"/>
              <a:gd name="T34" fmla="*/ 148 w 148"/>
              <a:gd name="T35" fmla="*/ 92 h 170"/>
              <a:gd name="T36" fmla="*/ 148 w 148"/>
              <a:gd name="T37" fmla="*/ 12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8"/>
              <a:gd name="T58" fmla="*/ 0 h 170"/>
              <a:gd name="T59" fmla="*/ 148 w 148"/>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8" h="170">
                <a:moveTo>
                  <a:pt x="148" y="120"/>
                </a:moveTo>
                <a:lnTo>
                  <a:pt x="148" y="142"/>
                </a:lnTo>
                <a:lnTo>
                  <a:pt x="134" y="170"/>
                </a:lnTo>
                <a:lnTo>
                  <a:pt x="127" y="170"/>
                </a:lnTo>
                <a:lnTo>
                  <a:pt x="85" y="149"/>
                </a:lnTo>
                <a:lnTo>
                  <a:pt x="99" y="135"/>
                </a:lnTo>
                <a:lnTo>
                  <a:pt x="99" y="113"/>
                </a:lnTo>
                <a:lnTo>
                  <a:pt x="63" y="99"/>
                </a:lnTo>
                <a:lnTo>
                  <a:pt x="42" y="92"/>
                </a:lnTo>
                <a:lnTo>
                  <a:pt x="0" y="64"/>
                </a:lnTo>
                <a:lnTo>
                  <a:pt x="14" y="7"/>
                </a:lnTo>
                <a:lnTo>
                  <a:pt x="63" y="0"/>
                </a:lnTo>
                <a:lnTo>
                  <a:pt x="71" y="14"/>
                </a:lnTo>
                <a:lnTo>
                  <a:pt x="85" y="50"/>
                </a:lnTo>
                <a:lnTo>
                  <a:pt x="113" y="64"/>
                </a:lnTo>
                <a:lnTo>
                  <a:pt x="127" y="64"/>
                </a:lnTo>
                <a:lnTo>
                  <a:pt x="127" y="92"/>
                </a:lnTo>
                <a:lnTo>
                  <a:pt x="148" y="92"/>
                </a:lnTo>
                <a:lnTo>
                  <a:pt x="148" y="120"/>
                </a:lnTo>
                <a:close/>
              </a:path>
            </a:pathLst>
          </a:custGeom>
          <a:solidFill>
            <a:schemeClr val="bg1"/>
          </a:solidFill>
          <a:ln w="6350" cmpd="sng">
            <a:solidFill>
              <a:schemeClr val="tx2"/>
            </a:solidFill>
            <a:round/>
            <a:headEnd/>
            <a:tailEnd/>
          </a:ln>
        </p:spPr>
        <p:txBody>
          <a:bodyPr/>
          <a:lstStyle/>
          <a:p>
            <a:endParaRPr lang="en-US"/>
          </a:p>
        </p:txBody>
      </p:sp>
      <p:sp>
        <p:nvSpPr>
          <p:cNvPr id="294" name="Freeform 292"/>
          <p:cNvSpPr>
            <a:spLocks/>
          </p:cNvSpPr>
          <p:nvPr/>
        </p:nvSpPr>
        <p:spPr bwMode="auto">
          <a:xfrm>
            <a:off x="3066256" y="3863233"/>
            <a:ext cx="178779" cy="188323"/>
          </a:xfrm>
          <a:custGeom>
            <a:avLst/>
            <a:gdLst>
              <a:gd name="T0" fmla="*/ 148 w 148"/>
              <a:gd name="T1" fmla="*/ 120 h 170"/>
              <a:gd name="T2" fmla="*/ 148 w 148"/>
              <a:gd name="T3" fmla="*/ 142 h 170"/>
              <a:gd name="T4" fmla="*/ 134 w 148"/>
              <a:gd name="T5" fmla="*/ 170 h 170"/>
              <a:gd name="T6" fmla="*/ 127 w 148"/>
              <a:gd name="T7" fmla="*/ 170 h 170"/>
              <a:gd name="T8" fmla="*/ 85 w 148"/>
              <a:gd name="T9" fmla="*/ 149 h 170"/>
              <a:gd name="T10" fmla="*/ 99 w 148"/>
              <a:gd name="T11" fmla="*/ 135 h 170"/>
              <a:gd name="T12" fmla="*/ 99 w 148"/>
              <a:gd name="T13" fmla="*/ 113 h 170"/>
              <a:gd name="T14" fmla="*/ 63 w 148"/>
              <a:gd name="T15" fmla="*/ 99 h 170"/>
              <a:gd name="T16" fmla="*/ 42 w 148"/>
              <a:gd name="T17" fmla="*/ 92 h 170"/>
              <a:gd name="T18" fmla="*/ 0 w 148"/>
              <a:gd name="T19" fmla="*/ 64 h 170"/>
              <a:gd name="T20" fmla="*/ 14 w 148"/>
              <a:gd name="T21" fmla="*/ 7 h 170"/>
              <a:gd name="T22" fmla="*/ 63 w 148"/>
              <a:gd name="T23" fmla="*/ 0 h 170"/>
              <a:gd name="T24" fmla="*/ 71 w 148"/>
              <a:gd name="T25" fmla="*/ 14 h 170"/>
              <a:gd name="T26" fmla="*/ 85 w 148"/>
              <a:gd name="T27" fmla="*/ 50 h 170"/>
              <a:gd name="T28" fmla="*/ 113 w 148"/>
              <a:gd name="T29" fmla="*/ 64 h 170"/>
              <a:gd name="T30" fmla="*/ 127 w 148"/>
              <a:gd name="T31" fmla="*/ 64 h 170"/>
              <a:gd name="T32" fmla="*/ 127 w 148"/>
              <a:gd name="T33" fmla="*/ 92 h 170"/>
              <a:gd name="T34" fmla="*/ 148 w 148"/>
              <a:gd name="T35" fmla="*/ 92 h 170"/>
              <a:gd name="T36" fmla="*/ 148 w 148"/>
              <a:gd name="T37" fmla="*/ 12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8"/>
              <a:gd name="T58" fmla="*/ 0 h 170"/>
              <a:gd name="T59" fmla="*/ 148 w 148"/>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8" h="170">
                <a:moveTo>
                  <a:pt x="148" y="120"/>
                </a:moveTo>
                <a:lnTo>
                  <a:pt x="148" y="142"/>
                </a:lnTo>
                <a:lnTo>
                  <a:pt x="134" y="170"/>
                </a:lnTo>
                <a:lnTo>
                  <a:pt x="127" y="170"/>
                </a:lnTo>
                <a:lnTo>
                  <a:pt x="85" y="149"/>
                </a:lnTo>
                <a:lnTo>
                  <a:pt x="99" y="135"/>
                </a:lnTo>
                <a:lnTo>
                  <a:pt x="99" y="113"/>
                </a:lnTo>
                <a:lnTo>
                  <a:pt x="63" y="99"/>
                </a:lnTo>
                <a:lnTo>
                  <a:pt x="42" y="92"/>
                </a:lnTo>
                <a:lnTo>
                  <a:pt x="0" y="64"/>
                </a:lnTo>
                <a:lnTo>
                  <a:pt x="14" y="7"/>
                </a:lnTo>
                <a:lnTo>
                  <a:pt x="63" y="0"/>
                </a:lnTo>
                <a:lnTo>
                  <a:pt x="71" y="14"/>
                </a:lnTo>
                <a:lnTo>
                  <a:pt x="85" y="50"/>
                </a:lnTo>
                <a:lnTo>
                  <a:pt x="113" y="64"/>
                </a:lnTo>
                <a:lnTo>
                  <a:pt x="127" y="64"/>
                </a:lnTo>
                <a:lnTo>
                  <a:pt x="127" y="92"/>
                </a:lnTo>
                <a:lnTo>
                  <a:pt x="148" y="92"/>
                </a:lnTo>
                <a:lnTo>
                  <a:pt x="148" y="12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5" name="Freeform 293"/>
          <p:cNvSpPr>
            <a:spLocks/>
          </p:cNvSpPr>
          <p:nvPr/>
        </p:nvSpPr>
        <p:spPr bwMode="auto">
          <a:xfrm>
            <a:off x="2945459" y="3918622"/>
            <a:ext cx="326151" cy="659128"/>
          </a:xfrm>
          <a:custGeom>
            <a:avLst/>
            <a:gdLst>
              <a:gd name="T0" fmla="*/ 263 w 270"/>
              <a:gd name="T1" fmla="*/ 120 h 595"/>
              <a:gd name="T2" fmla="*/ 263 w 270"/>
              <a:gd name="T3" fmla="*/ 70 h 595"/>
              <a:gd name="T4" fmla="*/ 248 w 270"/>
              <a:gd name="T5" fmla="*/ 92 h 595"/>
              <a:gd name="T6" fmla="*/ 227 w 270"/>
              <a:gd name="T7" fmla="*/ 120 h 595"/>
              <a:gd name="T8" fmla="*/ 199 w 270"/>
              <a:gd name="T9" fmla="*/ 85 h 595"/>
              <a:gd name="T10" fmla="*/ 163 w 270"/>
              <a:gd name="T11" fmla="*/ 56 h 595"/>
              <a:gd name="T12" fmla="*/ 100 w 270"/>
              <a:gd name="T13" fmla="*/ 14 h 595"/>
              <a:gd name="T14" fmla="*/ 43 w 270"/>
              <a:gd name="T15" fmla="*/ 0 h 595"/>
              <a:gd name="T16" fmla="*/ 22 w 270"/>
              <a:gd name="T17" fmla="*/ 42 h 595"/>
              <a:gd name="T18" fmla="*/ 15 w 270"/>
              <a:gd name="T19" fmla="*/ 92 h 595"/>
              <a:gd name="T20" fmla="*/ 0 w 270"/>
              <a:gd name="T21" fmla="*/ 191 h 595"/>
              <a:gd name="T22" fmla="*/ 15 w 270"/>
              <a:gd name="T23" fmla="*/ 276 h 595"/>
              <a:gd name="T24" fmla="*/ 15 w 270"/>
              <a:gd name="T25" fmla="*/ 304 h 595"/>
              <a:gd name="T26" fmla="*/ 36 w 270"/>
              <a:gd name="T27" fmla="*/ 382 h 595"/>
              <a:gd name="T28" fmla="*/ 43 w 270"/>
              <a:gd name="T29" fmla="*/ 418 h 595"/>
              <a:gd name="T30" fmla="*/ 71 w 270"/>
              <a:gd name="T31" fmla="*/ 460 h 595"/>
              <a:gd name="T32" fmla="*/ 78 w 270"/>
              <a:gd name="T33" fmla="*/ 495 h 595"/>
              <a:gd name="T34" fmla="*/ 85 w 270"/>
              <a:gd name="T35" fmla="*/ 566 h 595"/>
              <a:gd name="T36" fmla="*/ 121 w 270"/>
              <a:gd name="T37" fmla="*/ 595 h 595"/>
              <a:gd name="T38" fmla="*/ 185 w 270"/>
              <a:gd name="T39" fmla="*/ 595 h 595"/>
              <a:gd name="T40" fmla="*/ 149 w 270"/>
              <a:gd name="T41" fmla="*/ 566 h 595"/>
              <a:gd name="T42" fmla="*/ 163 w 270"/>
              <a:gd name="T43" fmla="*/ 538 h 595"/>
              <a:gd name="T44" fmla="*/ 171 w 270"/>
              <a:gd name="T45" fmla="*/ 503 h 595"/>
              <a:gd name="T46" fmla="*/ 142 w 270"/>
              <a:gd name="T47" fmla="*/ 495 h 595"/>
              <a:gd name="T48" fmla="*/ 142 w 270"/>
              <a:gd name="T49" fmla="*/ 460 h 595"/>
              <a:gd name="T50" fmla="*/ 163 w 270"/>
              <a:gd name="T51" fmla="*/ 453 h 595"/>
              <a:gd name="T52" fmla="*/ 171 w 270"/>
              <a:gd name="T53" fmla="*/ 418 h 595"/>
              <a:gd name="T54" fmla="*/ 163 w 270"/>
              <a:gd name="T55" fmla="*/ 410 h 595"/>
              <a:gd name="T56" fmla="*/ 185 w 270"/>
              <a:gd name="T57" fmla="*/ 418 h 595"/>
              <a:gd name="T58" fmla="*/ 171 w 270"/>
              <a:gd name="T59" fmla="*/ 396 h 595"/>
              <a:gd name="T60" fmla="*/ 149 w 270"/>
              <a:gd name="T61" fmla="*/ 396 h 595"/>
              <a:gd name="T62" fmla="*/ 163 w 270"/>
              <a:gd name="T63" fmla="*/ 382 h 595"/>
              <a:gd name="T64" fmla="*/ 185 w 270"/>
              <a:gd name="T65" fmla="*/ 347 h 595"/>
              <a:gd name="T66" fmla="*/ 248 w 270"/>
              <a:gd name="T67" fmla="*/ 325 h 595"/>
              <a:gd name="T68" fmla="*/ 263 w 270"/>
              <a:gd name="T69" fmla="*/ 297 h 595"/>
              <a:gd name="T70" fmla="*/ 248 w 270"/>
              <a:gd name="T71" fmla="*/ 276 h 595"/>
              <a:gd name="T72" fmla="*/ 213 w 270"/>
              <a:gd name="T73" fmla="*/ 240 h 59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70"/>
              <a:gd name="T112" fmla="*/ 0 h 595"/>
              <a:gd name="T113" fmla="*/ 270 w 270"/>
              <a:gd name="T114" fmla="*/ 595 h 59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70" h="595">
                <a:moveTo>
                  <a:pt x="213" y="170"/>
                </a:moveTo>
                <a:lnTo>
                  <a:pt x="263" y="120"/>
                </a:lnTo>
                <a:lnTo>
                  <a:pt x="270" y="99"/>
                </a:lnTo>
                <a:lnTo>
                  <a:pt x="263" y="70"/>
                </a:lnTo>
                <a:lnTo>
                  <a:pt x="248" y="70"/>
                </a:lnTo>
                <a:lnTo>
                  <a:pt x="248" y="92"/>
                </a:lnTo>
                <a:lnTo>
                  <a:pt x="234" y="120"/>
                </a:lnTo>
                <a:lnTo>
                  <a:pt x="227" y="120"/>
                </a:lnTo>
                <a:lnTo>
                  <a:pt x="185" y="99"/>
                </a:lnTo>
                <a:lnTo>
                  <a:pt x="199" y="85"/>
                </a:lnTo>
                <a:lnTo>
                  <a:pt x="199" y="63"/>
                </a:lnTo>
                <a:lnTo>
                  <a:pt x="163" y="56"/>
                </a:lnTo>
                <a:lnTo>
                  <a:pt x="142" y="42"/>
                </a:lnTo>
                <a:lnTo>
                  <a:pt x="100" y="14"/>
                </a:lnTo>
                <a:lnTo>
                  <a:pt x="78" y="14"/>
                </a:lnTo>
                <a:lnTo>
                  <a:pt x="43" y="0"/>
                </a:lnTo>
                <a:lnTo>
                  <a:pt x="22" y="21"/>
                </a:lnTo>
                <a:lnTo>
                  <a:pt x="22" y="42"/>
                </a:lnTo>
                <a:lnTo>
                  <a:pt x="0" y="56"/>
                </a:lnTo>
                <a:lnTo>
                  <a:pt x="15" y="92"/>
                </a:lnTo>
                <a:lnTo>
                  <a:pt x="0" y="127"/>
                </a:lnTo>
                <a:lnTo>
                  <a:pt x="0" y="191"/>
                </a:lnTo>
                <a:lnTo>
                  <a:pt x="22" y="240"/>
                </a:lnTo>
                <a:lnTo>
                  <a:pt x="15" y="276"/>
                </a:lnTo>
                <a:lnTo>
                  <a:pt x="22" y="283"/>
                </a:lnTo>
                <a:lnTo>
                  <a:pt x="15" y="304"/>
                </a:lnTo>
                <a:lnTo>
                  <a:pt x="36" y="333"/>
                </a:lnTo>
                <a:lnTo>
                  <a:pt x="36" y="382"/>
                </a:lnTo>
                <a:lnTo>
                  <a:pt x="43" y="396"/>
                </a:lnTo>
                <a:lnTo>
                  <a:pt x="43" y="418"/>
                </a:lnTo>
                <a:lnTo>
                  <a:pt x="57" y="453"/>
                </a:lnTo>
                <a:lnTo>
                  <a:pt x="71" y="460"/>
                </a:lnTo>
                <a:lnTo>
                  <a:pt x="71" y="453"/>
                </a:lnTo>
                <a:lnTo>
                  <a:pt x="78" y="495"/>
                </a:lnTo>
                <a:lnTo>
                  <a:pt x="78" y="552"/>
                </a:lnTo>
                <a:lnTo>
                  <a:pt x="85" y="566"/>
                </a:lnTo>
                <a:lnTo>
                  <a:pt x="100" y="566"/>
                </a:lnTo>
                <a:lnTo>
                  <a:pt x="121" y="595"/>
                </a:lnTo>
                <a:lnTo>
                  <a:pt x="163" y="595"/>
                </a:lnTo>
                <a:lnTo>
                  <a:pt x="185" y="595"/>
                </a:lnTo>
                <a:lnTo>
                  <a:pt x="149" y="573"/>
                </a:lnTo>
                <a:lnTo>
                  <a:pt x="149" y="566"/>
                </a:lnTo>
                <a:lnTo>
                  <a:pt x="163" y="552"/>
                </a:lnTo>
                <a:lnTo>
                  <a:pt x="163" y="538"/>
                </a:lnTo>
                <a:lnTo>
                  <a:pt x="185" y="510"/>
                </a:lnTo>
                <a:lnTo>
                  <a:pt x="171" y="503"/>
                </a:lnTo>
                <a:lnTo>
                  <a:pt x="163" y="503"/>
                </a:lnTo>
                <a:lnTo>
                  <a:pt x="142" y="495"/>
                </a:lnTo>
                <a:lnTo>
                  <a:pt x="142" y="481"/>
                </a:lnTo>
                <a:lnTo>
                  <a:pt x="142" y="460"/>
                </a:lnTo>
                <a:lnTo>
                  <a:pt x="163" y="460"/>
                </a:lnTo>
                <a:lnTo>
                  <a:pt x="163" y="453"/>
                </a:lnTo>
                <a:lnTo>
                  <a:pt x="163" y="432"/>
                </a:lnTo>
                <a:lnTo>
                  <a:pt x="171" y="418"/>
                </a:lnTo>
                <a:lnTo>
                  <a:pt x="163" y="418"/>
                </a:lnTo>
                <a:lnTo>
                  <a:pt x="163" y="410"/>
                </a:lnTo>
                <a:lnTo>
                  <a:pt x="171" y="418"/>
                </a:lnTo>
                <a:lnTo>
                  <a:pt x="185" y="418"/>
                </a:lnTo>
                <a:lnTo>
                  <a:pt x="185" y="410"/>
                </a:lnTo>
                <a:lnTo>
                  <a:pt x="171" y="396"/>
                </a:lnTo>
                <a:lnTo>
                  <a:pt x="163" y="410"/>
                </a:lnTo>
                <a:lnTo>
                  <a:pt x="149" y="396"/>
                </a:lnTo>
                <a:lnTo>
                  <a:pt x="142" y="375"/>
                </a:lnTo>
                <a:lnTo>
                  <a:pt x="163" y="382"/>
                </a:lnTo>
                <a:lnTo>
                  <a:pt x="185" y="375"/>
                </a:lnTo>
                <a:lnTo>
                  <a:pt x="185" y="347"/>
                </a:lnTo>
                <a:lnTo>
                  <a:pt x="206" y="333"/>
                </a:lnTo>
                <a:lnTo>
                  <a:pt x="248" y="325"/>
                </a:lnTo>
                <a:lnTo>
                  <a:pt x="263" y="304"/>
                </a:lnTo>
                <a:lnTo>
                  <a:pt x="263" y="297"/>
                </a:lnTo>
                <a:lnTo>
                  <a:pt x="234" y="283"/>
                </a:lnTo>
                <a:lnTo>
                  <a:pt x="248" y="276"/>
                </a:lnTo>
                <a:lnTo>
                  <a:pt x="213" y="248"/>
                </a:lnTo>
                <a:lnTo>
                  <a:pt x="213" y="240"/>
                </a:lnTo>
                <a:lnTo>
                  <a:pt x="213" y="170"/>
                </a:lnTo>
                <a:close/>
              </a:path>
            </a:pathLst>
          </a:custGeom>
          <a:solidFill>
            <a:schemeClr val="bg1"/>
          </a:solidFill>
          <a:ln w="6350" cmpd="sng">
            <a:solidFill>
              <a:schemeClr val="tx2"/>
            </a:solidFill>
            <a:round/>
            <a:headEnd/>
            <a:tailEnd/>
          </a:ln>
        </p:spPr>
        <p:txBody>
          <a:bodyPr/>
          <a:lstStyle/>
          <a:p>
            <a:endParaRPr lang="en-US"/>
          </a:p>
        </p:txBody>
      </p:sp>
      <p:sp>
        <p:nvSpPr>
          <p:cNvPr id="296" name="Freeform 294"/>
          <p:cNvSpPr>
            <a:spLocks/>
          </p:cNvSpPr>
          <p:nvPr/>
        </p:nvSpPr>
        <p:spPr bwMode="auto">
          <a:xfrm>
            <a:off x="2945459" y="3918622"/>
            <a:ext cx="326151" cy="659128"/>
          </a:xfrm>
          <a:custGeom>
            <a:avLst/>
            <a:gdLst>
              <a:gd name="T0" fmla="*/ 263 w 270"/>
              <a:gd name="T1" fmla="*/ 120 h 595"/>
              <a:gd name="T2" fmla="*/ 263 w 270"/>
              <a:gd name="T3" fmla="*/ 70 h 595"/>
              <a:gd name="T4" fmla="*/ 248 w 270"/>
              <a:gd name="T5" fmla="*/ 92 h 595"/>
              <a:gd name="T6" fmla="*/ 227 w 270"/>
              <a:gd name="T7" fmla="*/ 120 h 595"/>
              <a:gd name="T8" fmla="*/ 199 w 270"/>
              <a:gd name="T9" fmla="*/ 85 h 595"/>
              <a:gd name="T10" fmla="*/ 163 w 270"/>
              <a:gd name="T11" fmla="*/ 56 h 595"/>
              <a:gd name="T12" fmla="*/ 100 w 270"/>
              <a:gd name="T13" fmla="*/ 14 h 595"/>
              <a:gd name="T14" fmla="*/ 43 w 270"/>
              <a:gd name="T15" fmla="*/ 0 h 595"/>
              <a:gd name="T16" fmla="*/ 22 w 270"/>
              <a:gd name="T17" fmla="*/ 42 h 595"/>
              <a:gd name="T18" fmla="*/ 15 w 270"/>
              <a:gd name="T19" fmla="*/ 92 h 595"/>
              <a:gd name="T20" fmla="*/ 0 w 270"/>
              <a:gd name="T21" fmla="*/ 191 h 595"/>
              <a:gd name="T22" fmla="*/ 15 w 270"/>
              <a:gd name="T23" fmla="*/ 276 h 595"/>
              <a:gd name="T24" fmla="*/ 15 w 270"/>
              <a:gd name="T25" fmla="*/ 304 h 595"/>
              <a:gd name="T26" fmla="*/ 36 w 270"/>
              <a:gd name="T27" fmla="*/ 382 h 595"/>
              <a:gd name="T28" fmla="*/ 43 w 270"/>
              <a:gd name="T29" fmla="*/ 418 h 595"/>
              <a:gd name="T30" fmla="*/ 71 w 270"/>
              <a:gd name="T31" fmla="*/ 460 h 595"/>
              <a:gd name="T32" fmla="*/ 78 w 270"/>
              <a:gd name="T33" fmla="*/ 495 h 595"/>
              <a:gd name="T34" fmla="*/ 85 w 270"/>
              <a:gd name="T35" fmla="*/ 566 h 595"/>
              <a:gd name="T36" fmla="*/ 121 w 270"/>
              <a:gd name="T37" fmla="*/ 595 h 595"/>
              <a:gd name="T38" fmla="*/ 185 w 270"/>
              <a:gd name="T39" fmla="*/ 595 h 595"/>
              <a:gd name="T40" fmla="*/ 149 w 270"/>
              <a:gd name="T41" fmla="*/ 566 h 595"/>
              <a:gd name="T42" fmla="*/ 163 w 270"/>
              <a:gd name="T43" fmla="*/ 538 h 595"/>
              <a:gd name="T44" fmla="*/ 171 w 270"/>
              <a:gd name="T45" fmla="*/ 503 h 595"/>
              <a:gd name="T46" fmla="*/ 142 w 270"/>
              <a:gd name="T47" fmla="*/ 495 h 595"/>
              <a:gd name="T48" fmla="*/ 142 w 270"/>
              <a:gd name="T49" fmla="*/ 460 h 595"/>
              <a:gd name="T50" fmla="*/ 163 w 270"/>
              <a:gd name="T51" fmla="*/ 453 h 595"/>
              <a:gd name="T52" fmla="*/ 171 w 270"/>
              <a:gd name="T53" fmla="*/ 418 h 595"/>
              <a:gd name="T54" fmla="*/ 163 w 270"/>
              <a:gd name="T55" fmla="*/ 410 h 595"/>
              <a:gd name="T56" fmla="*/ 185 w 270"/>
              <a:gd name="T57" fmla="*/ 418 h 595"/>
              <a:gd name="T58" fmla="*/ 171 w 270"/>
              <a:gd name="T59" fmla="*/ 396 h 595"/>
              <a:gd name="T60" fmla="*/ 149 w 270"/>
              <a:gd name="T61" fmla="*/ 396 h 595"/>
              <a:gd name="T62" fmla="*/ 163 w 270"/>
              <a:gd name="T63" fmla="*/ 382 h 595"/>
              <a:gd name="T64" fmla="*/ 185 w 270"/>
              <a:gd name="T65" fmla="*/ 347 h 595"/>
              <a:gd name="T66" fmla="*/ 248 w 270"/>
              <a:gd name="T67" fmla="*/ 325 h 595"/>
              <a:gd name="T68" fmla="*/ 263 w 270"/>
              <a:gd name="T69" fmla="*/ 297 h 595"/>
              <a:gd name="T70" fmla="*/ 248 w 270"/>
              <a:gd name="T71" fmla="*/ 276 h 595"/>
              <a:gd name="T72" fmla="*/ 213 w 270"/>
              <a:gd name="T73" fmla="*/ 240 h 59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70"/>
              <a:gd name="T112" fmla="*/ 0 h 595"/>
              <a:gd name="T113" fmla="*/ 270 w 270"/>
              <a:gd name="T114" fmla="*/ 595 h 59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70" h="595">
                <a:moveTo>
                  <a:pt x="213" y="170"/>
                </a:moveTo>
                <a:lnTo>
                  <a:pt x="263" y="120"/>
                </a:lnTo>
                <a:lnTo>
                  <a:pt x="270" y="99"/>
                </a:lnTo>
                <a:lnTo>
                  <a:pt x="263" y="70"/>
                </a:lnTo>
                <a:lnTo>
                  <a:pt x="248" y="70"/>
                </a:lnTo>
                <a:lnTo>
                  <a:pt x="248" y="92"/>
                </a:lnTo>
                <a:lnTo>
                  <a:pt x="234" y="120"/>
                </a:lnTo>
                <a:lnTo>
                  <a:pt x="227" y="120"/>
                </a:lnTo>
                <a:lnTo>
                  <a:pt x="185" y="99"/>
                </a:lnTo>
                <a:lnTo>
                  <a:pt x="199" y="85"/>
                </a:lnTo>
                <a:lnTo>
                  <a:pt x="199" y="63"/>
                </a:lnTo>
                <a:lnTo>
                  <a:pt x="163" y="56"/>
                </a:lnTo>
                <a:lnTo>
                  <a:pt x="142" y="42"/>
                </a:lnTo>
                <a:lnTo>
                  <a:pt x="100" y="14"/>
                </a:lnTo>
                <a:lnTo>
                  <a:pt x="78" y="14"/>
                </a:lnTo>
                <a:lnTo>
                  <a:pt x="43" y="0"/>
                </a:lnTo>
                <a:lnTo>
                  <a:pt x="22" y="21"/>
                </a:lnTo>
                <a:lnTo>
                  <a:pt x="22" y="42"/>
                </a:lnTo>
                <a:lnTo>
                  <a:pt x="0" y="56"/>
                </a:lnTo>
                <a:lnTo>
                  <a:pt x="15" y="92"/>
                </a:lnTo>
                <a:lnTo>
                  <a:pt x="0" y="127"/>
                </a:lnTo>
                <a:lnTo>
                  <a:pt x="0" y="191"/>
                </a:lnTo>
                <a:lnTo>
                  <a:pt x="22" y="240"/>
                </a:lnTo>
                <a:lnTo>
                  <a:pt x="15" y="276"/>
                </a:lnTo>
                <a:lnTo>
                  <a:pt x="22" y="283"/>
                </a:lnTo>
                <a:lnTo>
                  <a:pt x="15" y="304"/>
                </a:lnTo>
                <a:lnTo>
                  <a:pt x="36" y="333"/>
                </a:lnTo>
                <a:lnTo>
                  <a:pt x="36" y="382"/>
                </a:lnTo>
                <a:lnTo>
                  <a:pt x="43" y="396"/>
                </a:lnTo>
                <a:lnTo>
                  <a:pt x="43" y="418"/>
                </a:lnTo>
                <a:lnTo>
                  <a:pt x="57" y="453"/>
                </a:lnTo>
                <a:lnTo>
                  <a:pt x="71" y="460"/>
                </a:lnTo>
                <a:lnTo>
                  <a:pt x="71" y="453"/>
                </a:lnTo>
                <a:lnTo>
                  <a:pt x="78" y="495"/>
                </a:lnTo>
                <a:lnTo>
                  <a:pt x="78" y="552"/>
                </a:lnTo>
                <a:lnTo>
                  <a:pt x="85" y="566"/>
                </a:lnTo>
                <a:lnTo>
                  <a:pt x="100" y="566"/>
                </a:lnTo>
                <a:lnTo>
                  <a:pt x="121" y="595"/>
                </a:lnTo>
                <a:lnTo>
                  <a:pt x="163" y="595"/>
                </a:lnTo>
                <a:lnTo>
                  <a:pt x="185" y="595"/>
                </a:lnTo>
                <a:lnTo>
                  <a:pt x="149" y="573"/>
                </a:lnTo>
                <a:lnTo>
                  <a:pt x="149" y="566"/>
                </a:lnTo>
                <a:lnTo>
                  <a:pt x="163" y="552"/>
                </a:lnTo>
                <a:lnTo>
                  <a:pt x="163" y="538"/>
                </a:lnTo>
                <a:lnTo>
                  <a:pt x="185" y="510"/>
                </a:lnTo>
                <a:lnTo>
                  <a:pt x="171" y="503"/>
                </a:lnTo>
                <a:lnTo>
                  <a:pt x="163" y="503"/>
                </a:lnTo>
                <a:lnTo>
                  <a:pt x="142" y="495"/>
                </a:lnTo>
                <a:lnTo>
                  <a:pt x="142" y="481"/>
                </a:lnTo>
                <a:lnTo>
                  <a:pt x="142" y="460"/>
                </a:lnTo>
                <a:lnTo>
                  <a:pt x="163" y="460"/>
                </a:lnTo>
                <a:lnTo>
                  <a:pt x="163" y="453"/>
                </a:lnTo>
                <a:lnTo>
                  <a:pt x="163" y="432"/>
                </a:lnTo>
                <a:lnTo>
                  <a:pt x="171" y="418"/>
                </a:lnTo>
                <a:lnTo>
                  <a:pt x="163" y="418"/>
                </a:lnTo>
                <a:lnTo>
                  <a:pt x="163" y="410"/>
                </a:lnTo>
                <a:lnTo>
                  <a:pt x="171" y="418"/>
                </a:lnTo>
                <a:lnTo>
                  <a:pt x="185" y="418"/>
                </a:lnTo>
                <a:lnTo>
                  <a:pt x="185" y="410"/>
                </a:lnTo>
                <a:lnTo>
                  <a:pt x="171" y="396"/>
                </a:lnTo>
                <a:lnTo>
                  <a:pt x="163" y="410"/>
                </a:lnTo>
                <a:lnTo>
                  <a:pt x="149" y="396"/>
                </a:lnTo>
                <a:lnTo>
                  <a:pt x="142" y="375"/>
                </a:lnTo>
                <a:lnTo>
                  <a:pt x="163" y="382"/>
                </a:lnTo>
                <a:lnTo>
                  <a:pt x="185" y="375"/>
                </a:lnTo>
                <a:lnTo>
                  <a:pt x="185" y="347"/>
                </a:lnTo>
                <a:lnTo>
                  <a:pt x="206" y="333"/>
                </a:lnTo>
                <a:lnTo>
                  <a:pt x="248" y="325"/>
                </a:lnTo>
                <a:lnTo>
                  <a:pt x="263" y="304"/>
                </a:lnTo>
                <a:lnTo>
                  <a:pt x="263" y="297"/>
                </a:lnTo>
                <a:lnTo>
                  <a:pt x="234" y="283"/>
                </a:lnTo>
                <a:lnTo>
                  <a:pt x="248" y="276"/>
                </a:lnTo>
                <a:lnTo>
                  <a:pt x="213" y="248"/>
                </a:lnTo>
                <a:lnTo>
                  <a:pt x="213" y="240"/>
                </a:lnTo>
                <a:lnTo>
                  <a:pt x="213" y="17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7" name="Freeform 295"/>
          <p:cNvSpPr>
            <a:spLocks/>
          </p:cNvSpPr>
          <p:nvPr/>
        </p:nvSpPr>
        <p:spPr bwMode="auto">
          <a:xfrm>
            <a:off x="3066256" y="3259493"/>
            <a:ext cx="102676" cy="148442"/>
          </a:xfrm>
          <a:custGeom>
            <a:avLst/>
            <a:gdLst>
              <a:gd name="T0" fmla="*/ 35 w 85"/>
              <a:gd name="T1" fmla="*/ 0 h 134"/>
              <a:gd name="T2" fmla="*/ 49 w 85"/>
              <a:gd name="T3" fmla="*/ 7 h 134"/>
              <a:gd name="T4" fmla="*/ 49 w 85"/>
              <a:gd name="T5" fmla="*/ 28 h 134"/>
              <a:gd name="T6" fmla="*/ 71 w 85"/>
              <a:gd name="T7" fmla="*/ 49 h 134"/>
              <a:gd name="T8" fmla="*/ 63 w 85"/>
              <a:gd name="T9" fmla="*/ 78 h 134"/>
              <a:gd name="T10" fmla="*/ 85 w 85"/>
              <a:gd name="T11" fmla="*/ 127 h 134"/>
              <a:gd name="T12" fmla="*/ 71 w 85"/>
              <a:gd name="T13" fmla="*/ 127 h 134"/>
              <a:gd name="T14" fmla="*/ 42 w 85"/>
              <a:gd name="T15" fmla="*/ 134 h 134"/>
              <a:gd name="T16" fmla="*/ 35 w 85"/>
              <a:gd name="T17" fmla="*/ 134 h 134"/>
              <a:gd name="T18" fmla="*/ 21 w 85"/>
              <a:gd name="T19" fmla="*/ 113 h 134"/>
              <a:gd name="T20" fmla="*/ 35 w 85"/>
              <a:gd name="T21" fmla="*/ 78 h 134"/>
              <a:gd name="T22" fmla="*/ 21 w 85"/>
              <a:gd name="T23" fmla="*/ 56 h 134"/>
              <a:gd name="T24" fmla="*/ 14 w 85"/>
              <a:gd name="T25" fmla="*/ 56 h 134"/>
              <a:gd name="T26" fmla="*/ 0 w 85"/>
              <a:gd name="T27" fmla="*/ 49 h 134"/>
              <a:gd name="T28" fmla="*/ 14 w 85"/>
              <a:gd name="T29" fmla="*/ 28 h 134"/>
              <a:gd name="T30" fmla="*/ 21 w 85"/>
              <a:gd name="T31" fmla="*/ 28 h 134"/>
              <a:gd name="T32" fmla="*/ 14 w 85"/>
              <a:gd name="T33" fmla="*/ 21 h 134"/>
              <a:gd name="T34" fmla="*/ 14 w 85"/>
              <a:gd name="T35" fmla="*/ 7 h 134"/>
              <a:gd name="T36" fmla="*/ 35 w 85"/>
              <a:gd name="T37" fmla="*/ 0 h 1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34"/>
              <a:gd name="T59" fmla="*/ 85 w 85"/>
              <a:gd name="T60" fmla="*/ 134 h 1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34">
                <a:moveTo>
                  <a:pt x="35" y="0"/>
                </a:moveTo>
                <a:lnTo>
                  <a:pt x="49" y="7"/>
                </a:lnTo>
                <a:lnTo>
                  <a:pt x="49" y="28"/>
                </a:lnTo>
                <a:lnTo>
                  <a:pt x="71" y="49"/>
                </a:lnTo>
                <a:lnTo>
                  <a:pt x="63" y="78"/>
                </a:lnTo>
                <a:lnTo>
                  <a:pt x="85" y="127"/>
                </a:lnTo>
                <a:lnTo>
                  <a:pt x="71" y="127"/>
                </a:lnTo>
                <a:lnTo>
                  <a:pt x="42" y="134"/>
                </a:lnTo>
                <a:lnTo>
                  <a:pt x="35" y="134"/>
                </a:lnTo>
                <a:lnTo>
                  <a:pt x="21" y="113"/>
                </a:lnTo>
                <a:lnTo>
                  <a:pt x="35" y="78"/>
                </a:lnTo>
                <a:lnTo>
                  <a:pt x="21" y="56"/>
                </a:lnTo>
                <a:lnTo>
                  <a:pt x="14" y="56"/>
                </a:lnTo>
                <a:lnTo>
                  <a:pt x="0" y="49"/>
                </a:lnTo>
                <a:lnTo>
                  <a:pt x="14" y="28"/>
                </a:lnTo>
                <a:lnTo>
                  <a:pt x="21" y="28"/>
                </a:lnTo>
                <a:lnTo>
                  <a:pt x="14" y="21"/>
                </a:lnTo>
                <a:lnTo>
                  <a:pt x="14" y="7"/>
                </a:lnTo>
                <a:lnTo>
                  <a:pt x="35" y="0"/>
                </a:lnTo>
                <a:close/>
              </a:path>
            </a:pathLst>
          </a:custGeom>
          <a:solidFill>
            <a:schemeClr val="bg1"/>
          </a:solidFill>
          <a:ln w="6350" cmpd="sng">
            <a:solidFill>
              <a:schemeClr val="tx2"/>
            </a:solidFill>
            <a:round/>
            <a:headEnd/>
            <a:tailEnd/>
          </a:ln>
        </p:spPr>
        <p:txBody>
          <a:bodyPr/>
          <a:lstStyle/>
          <a:p>
            <a:endParaRPr lang="en-US"/>
          </a:p>
        </p:txBody>
      </p:sp>
      <p:sp>
        <p:nvSpPr>
          <p:cNvPr id="298" name="Freeform 296"/>
          <p:cNvSpPr>
            <a:spLocks/>
          </p:cNvSpPr>
          <p:nvPr/>
        </p:nvSpPr>
        <p:spPr bwMode="auto">
          <a:xfrm>
            <a:off x="3066256" y="3259493"/>
            <a:ext cx="102676" cy="148442"/>
          </a:xfrm>
          <a:custGeom>
            <a:avLst/>
            <a:gdLst>
              <a:gd name="T0" fmla="*/ 35 w 85"/>
              <a:gd name="T1" fmla="*/ 0 h 134"/>
              <a:gd name="T2" fmla="*/ 49 w 85"/>
              <a:gd name="T3" fmla="*/ 7 h 134"/>
              <a:gd name="T4" fmla="*/ 49 w 85"/>
              <a:gd name="T5" fmla="*/ 28 h 134"/>
              <a:gd name="T6" fmla="*/ 71 w 85"/>
              <a:gd name="T7" fmla="*/ 49 h 134"/>
              <a:gd name="T8" fmla="*/ 63 w 85"/>
              <a:gd name="T9" fmla="*/ 78 h 134"/>
              <a:gd name="T10" fmla="*/ 85 w 85"/>
              <a:gd name="T11" fmla="*/ 127 h 134"/>
              <a:gd name="T12" fmla="*/ 71 w 85"/>
              <a:gd name="T13" fmla="*/ 127 h 134"/>
              <a:gd name="T14" fmla="*/ 42 w 85"/>
              <a:gd name="T15" fmla="*/ 134 h 134"/>
              <a:gd name="T16" fmla="*/ 35 w 85"/>
              <a:gd name="T17" fmla="*/ 134 h 134"/>
              <a:gd name="T18" fmla="*/ 21 w 85"/>
              <a:gd name="T19" fmla="*/ 113 h 134"/>
              <a:gd name="T20" fmla="*/ 35 w 85"/>
              <a:gd name="T21" fmla="*/ 78 h 134"/>
              <a:gd name="T22" fmla="*/ 21 w 85"/>
              <a:gd name="T23" fmla="*/ 56 h 134"/>
              <a:gd name="T24" fmla="*/ 14 w 85"/>
              <a:gd name="T25" fmla="*/ 56 h 134"/>
              <a:gd name="T26" fmla="*/ 0 w 85"/>
              <a:gd name="T27" fmla="*/ 49 h 134"/>
              <a:gd name="T28" fmla="*/ 14 w 85"/>
              <a:gd name="T29" fmla="*/ 28 h 134"/>
              <a:gd name="T30" fmla="*/ 21 w 85"/>
              <a:gd name="T31" fmla="*/ 28 h 134"/>
              <a:gd name="T32" fmla="*/ 14 w 85"/>
              <a:gd name="T33" fmla="*/ 21 h 134"/>
              <a:gd name="T34" fmla="*/ 14 w 85"/>
              <a:gd name="T35" fmla="*/ 7 h 134"/>
              <a:gd name="T36" fmla="*/ 35 w 85"/>
              <a:gd name="T37" fmla="*/ 0 h 1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34"/>
              <a:gd name="T59" fmla="*/ 85 w 85"/>
              <a:gd name="T60" fmla="*/ 134 h 1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34">
                <a:moveTo>
                  <a:pt x="35" y="0"/>
                </a:moveTo>
                <a:lnTo>
                  <a:pt x="49" y="7"/>
                </a:lnTo>
                <a:lnTo>
                  <a:pt x="49" y="28"/>
                </a:lnTo>
                <a:lnTo>
                  <a:pt x="71" y="49"/>
                </a:lnTo>
                <a:lnTo>
                  <a:pt x="63" y="78"/>
                </a:lnTo>
                <a:lnTo>
                  <a:pt x="85" y="127"/>
                </a:lnTo>
                <a:lnTo>
                  <a:pt x="71" y="127"/>
                </a:lnTo>
                <a:lnTo>
                  <a:pt x="42" y="134"/>
                </a:lnTo>
                <a:lnTo>
                  <a:pt x="35" y="134"/>
                </a:lnTo>
                <a:lnTo>
                  <a:pt x="21" y="113"/>
                </a:lnTo>
                <a:lnTo>
                  <a:pt x="35" y="78"/>
                </a:lnTo>
                <a:lnTo>
                  <a:pt x="21" y="56"/>
                </a:lnTo>
                <a:lnTo>
                  <a:pt x="14" y="56"/>
                </a:lnTo>
                <a:lnTo>
                  <a:pt x="0" y="49"/>
                </a:lnTo>
                <a:lnTo>
                  <a:pt x="14" y="28"/>
                </a:lnTo>
                <a:lnTo>
                  <a:pt x="21" y="28"/>
                </a:lnTo>
                <a:lnTo>
                  <a:pt x="14" y="21"/>
                </a:lnTo>
                <a:lnTo>
                  <a:pt x="14" y="7"/>
                </a:lnTo>
                <a:lnTo>
                  <a:pt x="35"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9" name="Freeform 297"/>
          <p:cNvSpPr>
            <a:spLocks/>
          </p:cNvSpPr>
          <p:nvPr/>
        </p:nvSpPr>
        <p:spPr bwMode="auto">
          <a:xfrm>
            <a:off x="4367234" y="2191592"/>
            <a:ext cx="50734" cy="63144"/>
          </a:xfrm>
          <a:custGeom>
            <a:avLst/>
            <a:gdLst>
              <a:gd name="T0" fmla="*/ 14 w 42"/>
              <a:gd name="T1" fmla="*/ 57 h 57"/>
              <a:gd name="T2" fmla="*/ 14 w 42"/>
              <a:gd name="T3" fmla="*/ 43 h 57"/>
              <a:gd name="T4" fmla="*/ 0 w 42"/>
              <a:gd name="T5" fmla="*/ 36 h 57"/>
              <a:gd name="T6" fmla="*/ 0 w 42"/>
              <a:gd name="T7" fmla="*/ 22 h 57"/>
              <a:gd name="T8" fmla="*/ 14 w 42"/>
              <a:gd name="T9" fmla="*/ 7 h 57"/>
              <a:gd name="T10" fmla="*/ 35 w 42"/>
              <a:gd name="T11" fmla="*/ 0 h 57"/>
              <a:gd name="T12" fmla="*/ 35 w 42"/>
              <a:gd name="T13" fmla="*/ 22 h 57"/>
              <a:gd name="T14" fmla="*/ 42 w 42"/>
              <a:gd name="T15" fmla="*/ 22 h 57"/>
              <a:gd name="T16" fmla="*/ 35 w 42"/>
              <a:gd name="T17" fmla="*/ 36 h 57"/>
              <a:gd name="T18" fmla="*/ 21 w 42"/>
              <a:gd name="T19" fmla="*/ 57 h 57"/>
              <a:gd name="T20" fmla="*/ 14 w 42"/>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57"/>
              <a:gd name="T35" fmla="*/ 42 w 42"/>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57">
                <a:moveTo>
                  <a:pt x="14" y="57"/>
                </a:moveTo>
                <a:lnTo>
                  <a:pt x="14" y="43"/>
                </a:lnTo>
                <a:lnTo>
                  <a:pt x="0" y="36"/>
                </a:lnTo>
                <a:lnTo>
                  <a:pt x="0" y="22"/>
                </a:lnTo>
                <a:lnTo>
                  <a:pt x="14" y="7"/>
                </a:lnTo>
                <a:lnTo>
                  <a:pt x="35" y="0"/>
                </a:lnTo>
                <a:lnTo>
                  <a:pt x="35" y="22"/>
                </a:lnTo>
                <a:lnTo>
                  <a:pt x="42" y="22"/>
                </a:lnTo>
                <a:lnTo>
                  <a:pt x="35" y="36"/>
                </a:lnTo>
                <a:lnTo>
                  <a:pt x="21" y="57"/>
                </a:lnTo>
                <a:lnTo>
                  <a:pt x="14" y="57"/>
                </a:lnTo>
                <a:close/>
              </a:path>
            </a:pathLst>
          </a:custGeom>
          <a:solidFill>
            <a:srgbClr val="7AC142"/>
          </a:solidFill>
          <a:ln w="6350" cmpd="sng">
            <a:solidFill>
              <a:schemeClr val="tx2"/>
            </a:solidFill>
            <a:round/>
            <a:headEnd/>
            <a:tailEnd/>
          </a:ln>
        </p:spPr>
        <p:txBody>
          <a:bodyPr/>
          <a:lstStyle/>
          <a:p>
            <a:endParaRPr lang="en-US"/>
          </a:p>
        </p:txBody>
      </p:sp>
      <p:sp>
        <p:nvSpPr>
          <p:cNvPr id="300" name="Freeform 298"/>
          <p:cNvSpPr>
            <a:spLocks/>
          </p:cNvSpPr>
          <p:nvPr/>
        </p:nvSpPr>
        <p:spPr bwMode="auto">
          <a:xfrm>
            <a:off x="4367234" y="2191592"/>
            <a:ext cx="50734" cy="63144"/>
          </a:xfrm>
          <a:custGeom>
            <a:avLst/>
            <a:gdLst>
              <a:gd name="T0" fmla="*/ 14 w 42"/>
              <a:gd name="T1" fmla="*/ 57 h 57"/>
              <a:gd name="T2" fmla="*/ 14 w 42"/>
              <a:gd name="T3" fmla="*/ 43 h 57"/>
              <a:gd name="T4" fmla="*/ 0 w 42"/>
              <a:gd name="T5" fmla="*/ 36 h 57"/>
              <a:gd name="T6" fmla="*/ 0 w 42"/>
              <a:gd name="T7" fmla="*/ 22 h 57"/>
              <a:gd name="T8" fmla="*/ 14 w 42"/>
              <a:gd name="T9" fmla="*/ 7 h 57"/>
              <a:gd name="T10" fmla="*/ 35 w 42"/>
              <a:gd name="T11" fmla="*/ 0 h 57"/>
              <a:gd name="T12" fmla="*/ 35 w 42"/>
              <a:gd name="T13" fmla="*/ 22 h 57"/>
              <a:gd name="T14" fmla="*/ 42 w 42"/>
              <a:gd name="T15" fmla="*/ 22 h 57"/>
              <a:gd name="T16" fmla="*/ 35 w 42"/>
              <a:gd name="T17" fmla="*/ 36 h 57"/>
              <a:gd name="T18" fmla="*/ 21 w 42"/>
              <a:gd name="T19" fmla="*/ 57 h 57"/>
              <a:gd name="T20" fmla="*/ 14 w 42"/>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57"/>
              <a:gd name="T35" fmla="*/ 42 w 42"/>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57">
                <a:moveTo>
                  <a:pt x="14" y="57"/>
                </a:moveTo>
                <a:lnTo>
                  <a:pt x="14" y="43"/>
                </a:lnTo>
                <a:lnTo>
                  <a:pt x="0" y="36"/>
                </a:lnTo>
                <a:lnTo>
                  <a:pt x="0" y="22"/>
                </a:lnTo>
                <a:lnTo>
                  <a:pt x="14" y="7"/>
                </a:lnTo>
                <a:lnTo>
                  <a:pt x="35" y="0"/>
                </a:lnTo>
                <a:lnTo>
                  <a:pt x="35" y="22"/>
                </a:lnTo>
                <a:lnTo>
                  <a:pt x="42" y="22"/>
                </a:lnTo>
                <a:lnTo>
                  <a:pt x="35" y="36"/>
                </a:lnTo>
                <a:lnTo>
                  <a:pt x="21" y="57"/>
                </a:lnTo>
                <a:lnTo>
                  <a:pt x="14"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1" name="Freeform 299"/>
          <p:cNvSpPr>
            <a:spLocks/>
          </p:cNvSpPr>
          <p:nvPr/>
        </p:nvSpPr>
        <p:spPr bwMode="auto">
          <a:xfrm>
            <a:off x="4392601" y="2364406"/>
            <a:ext cx="144956" cy="63144"/>
          </a:xfrm>
          <a:custGeom>
            <a:avLst/>
            <a:gdLst>
              <a:gd name="T0" fmla="*/ 0 w 120"/>
              <a:gd name="T1" fmla="*/ 36 h 57"/>
              <a:gd name="T2" fmla="*/ 57 w 120"/>
              <a:gd name="T3" fmla="*/ 36 h 57"/>
              <a:gd name="T4" fmla="*/ 43 w 120"/>
              <a:gd name="T5" fmla="*/ 21 h 57"/>
              <a:gd name="T6" fmla="*/ 64 w 120"/>
              <a:gd name="T7" fmla="*/ 14 h 57"/>
              <a:gd name="T8" fmla="*/ 78 w 120"/>
              <a:gd name="T9" fmla="*/ 14 h 57"/>
              <a:gd name="T10" fmla="*/ 85 w 120"/>
              <a:gd name="T11" fmla="*/ 0 h 57"/>
              <a:gd name="T12" fmla="*/ 106 w 120"/>
              <a:gd name="T13" fmla="*/ 14 h 57"/>
              <a:gd name="T14" fmla="*/ 120 w 120"/>
              <a:gd name="T15" fmla="*/ 21 h 57"/>
              <a:gd name="T16" fmla="*/ 99 w 120"/>
              <a:gd name="T17" fmla="*/ 43 h 57"/>
              <a:gd name="T18" fmla="*/ 64 w 120"/>
              <a:gd name="T19" fmla="*/ 57 h 57"/>
              <a:gd name="T20" fmla="*/ 43 w 120"/>
              <a:gd name="T21" fmla="*/ 43 h 57"/>
              <a:gd name="T22" fmla="*/ 35 w 120"/>
              <a:gd name="T23" fmla="*/ 43 h 57"/>
              <a:gd name="T24" fmla="*/ 14 w 120"/>
              <a:gd name="T25" fmla="*/ 43 h 57"/>
              <a:gd name="T26" fmla="*/ 0 w 120"/>
              <a:gd name="T27" fmla="*/ 43 h 57"/>
              <a:gd name="T28" fmla="*/ 0 w 120"/>
              <a:gd name="T29" fmla="*/ 36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0"/>
              <a:gd name="T46" fmla="*/ 0 h 57"/>
              <a:gd name="T47" fmla="*/ 120 w 120"/>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0" h="57">
                <a:moveTo>
                  <a:pt x="0" y="36"/>
                </a:moveTo>
                <a:lnTo>
                  <a:pt x="57" y="36"/>
                </a:lnTo>
                <a:lnTo>
                  <a:pt x="43" y="21"/>
                </a:lnTo>
                <a:lnTo>
                  <a:pt x="64" y="14"/>
                </a:lnTo>
                <a:lnTo>
                  <a:pt x="78" y="14"/>
                </a:lnTo>
                <a:lnTo>
                  <a:pt x="85" y="0"/>
                </a:lnTo>
                <a:lnTo>
                  <a:pt x="106" y="14"/>
                </a:lnTo>
                <a:lnTo>
                  <a:pt x="120" y="21"/>
                </a:lnTo>
                <a:lnTo>
                  <a:pt x="99" y="43"/>
                </a:lnTo>
                <a:lnTo>
                  <a:pt x="64" y="57"/>
                </a:lnTo>
                <a:lnTo>
                  <a:pt x="43" y="43"/>
                </a:lnTo>
                <a:lnTo>
                  <a:pt x="35" y="43"/>
                </a:lnTo>
                <a:lnTo>
                  <a:pt x="14" y="43"/>
                </a:lnTo>
                <a:lnTo>
                  <a:pt x="0" y="43"/>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02" name="Freeform 300"/>
          <p:cNvSpPr>
            <a:spLocks/>
          </p:cNvSpPr>
          <p:nvPr/>
        </p:nvSpPr>
        <p:spPr bwMode="auto">
          <a:xfrm>
            <a:off x="4392601" y="2364406"/>
            <a:ext cx="144956" cy="63144"/>
          </a:xfrm>
          <a:custGeom>
            <a:avLst/>
            <a:gdLst>
              <a:gd name="T0" fmla="*/ 0 w 120"/>
              <a:gd name="T1" fmla="*/ 36 h 57"/>
              <a:gd name="T2" fmla="*/ 57 w 120"/>
              <a:gd name="T3" fmla="*/ 36 h 57"/>
              <a:gd name="T4" fmla="*/ 43 w 120"/>
              <a:gd name="T5" fmla="*/ 21 h 57"/>
              <a:gd name="T6" fmla="*/ 64 w 120"/>
              <a:gd name="T7" fmla="*/ 14 h 57"/>
              <a:gd name="T8" fmla="*/ 78 w 120"/>
              <a:gd name="T9" fmla="*/ 14 h 57"/>
              <a:gd name="T10" fmla="*/ 85 w 120"/>
              <a:gd name="T11" fmla="*/ 0 h 57"/>
              <a:gd name="T12" fmla="*/ 106 w 120"/>
              <a:gd name="T13" fmla="*/ 14 h 57"/>
              <a:gd name="T14" fmla="*/ 120 w 120"/>
              <a:gd name="T15" fmla="*/ 21 h 57"/>
              <a:gd name="T16" fmla="*/ 99 w 120"/>
              <a:gd name="T17" fmla="*/ 43 h 57"/>
              <a:gd name="T18" fmla="*/ 64 w 120"/>
              <a:gd name="T19" fmla="*/ 57 h 57"/>
              <a:gd name="T20" fmla="*/ 43 w 120"/>
              <a:gd name="T21" fmla="*/ 43 h 57"/>
              <a:gd name="T22" fmla="*/ 35 w 120"/>
              <a:gd name="T23" fmla="*/ 43 h 57"/>
              <a:gd name="T24" fmla="*/ 14 w 120"/>
              <a:gd name="T25" fmla="*/ 43 h 57"/>
              <a:gd name="T26" fmla="*/ 0 w 120"/>
              <a:gd name="T27" fmla="*/ 43 h 57"/>
              <a:gd name="T28" fmla="*/ 0 w 120"/>
              <a:gd name="T29" fmla="*/ 36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0"/>
              <a:gd name="T46" fmla="*/ 0 h 57"/>
              <a:gd name="T47" fmla="*/ 120 w 120"/>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0" h="57">
                <a:moveTo>
                  <a:pt x="0" y="36"/>
                </a:moveTo>
                <a:lnTo>
                  <a:pt x="57" y="36"/>
                </a:lnTo>
                <a:lnTo>
                  <a:pt x="43" y="21"/>
                </a:lnTo>
                <a:lnTo>
                  <a:pt x="64" y="14"/>
                </a:lnTo>
                <a:lnTo>
                  <a:pt x="78" y="14"/>
                </a:lnTo>
                <a:lnTo>
                  <a:pt x="85" y="0"/>
                </a:lnTo>
                <a:lnTo>
                  <a:pt x="106" y="14"/>
                </a:lnTo>
                <a:lnTo>
                  <a:pt x="120" y="21"/>
                </a:lnTo>
                <a:lnTo>
                  <a:pt x="99" y="43"/>
                </a:lnTo>
                <a:lnTo>
                  <a:pt x="64" y="57"/>
                </a:lnTo>
                <a:lnTo>
                  <a:pt x="43" y="43"/>
                </a:lnTo>
                <a:lnTo>
                  <a:pt x="35" y="43"/>
                </a:lnTo>
                <a:lnTo>
                  <a:pt x="14" y="43"/>
                </a:lnTo>
                <a:lnTo>
                  <a:pt x="0" y="43"/>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3" name="Freeform 301"/>
          <p:cNvSpPr>
            <a:spLocks/>
          </p:cNvSpPr>
          <p:nvPr/>
        </p:nvSpPr>
        <p:spPr bwMode="auto">
          <a:xfrm>
            <a:off x="4315291" y="2404286"/>
            <a:ext cx="94221" cy="31018"/>
          </a:xfrm>
          <a:custGeom>
            <a:avLst/>
            <a:gdLst>
              <a:gd name="T0" fmla="*/ 29 w 78"/>
              <a:gd name="T1" fmla="*/ 28 h 28"/>
              <a:gd name="T2" fmla="*/ 43 w 78"/>
              <a:gd name="T3" fmla="*/ 21 h 28"/>
              <a:gd name="T4" fmla="*/ 57 w 78"/>
              <a:gd name="T5" fmla="*/ 28 h 28"/>
              <a:gd name="T6" fmla="*/ 57 w 78"/>
              <a:gd name="T7" fmla="*/ 21 h 28"/>
              <a:gd name="T8" fmla="*/ 64 w 78"/>
              <a:gd name="T9" fmla="*/ 21 h 28"/>
              <a:gd name="T10" fmla="*/ 78 w 78"/>
              <a:gd name="T11" fmla="*/ 7 h 28"/>
              <a:gd name="T12" fmla="*/ 64 w 78"/>
              <a:gd name="T13" fmla="*/ 7 h 28"/>
              <a:gd name="T14" fmla="*/ 64 w 78"/>
              <a:gd name="T15" fmla="*/ 0 h 28"/>
              <a:gd name="T16" fmla="*/ 36 w 78"/>
              <a:gd name="T17" fmla="*/ 0 h 28"/>
              <a:gd name="T18" fmla="*/ 29 w 78"/>
              <a:gd name="T19" fmla="*/ 0 h 28"/>
              <a:gd name="T20" fmla="*/ 0 w 78"/>
              <a:gd name="T21" fmla="*/ 21 h 28"/>
              <a:gd name="T22" fmla="*/ 14 w 78"/>
              <a:gd name="T23" fmla="*/ 28 h 28"/>
              <a:gd name="T24" fmla="*/ 14 w 78"/>
              <a:gd name="T25" fmla="*/ 21 h 28"/>
              <a:gd name="T26" fmla="*/ 29 w 78"/>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28"/>
              <a:gd name="T44" fmla="*/ 78 w 78"/>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28">
                <a:moveTo>
                  <a:pt x="29" y="28"/>
                </a:moveTo>
                <a:lnTo>
                  <a:pt x="43" y="21"/>
                </a:lnTo>
                <a:lnTo>
                  <a:pt x="57" y="28"/>
                </a:lnTo>
                <a:lnTo>
                  <a:pt x="57" y="21"/>
                </a:lnTo>
                <a:lnTo>
                  <a:pt x="64" y="21"/>
                </a:lnTo>
                <a:lnTo>
                  <a:pt x="78" y="7"/>
                </a:lnTo>
                <a:lnTo>
                  <a:pt x="64" y="7"/>
                </a:lnTo>
                <a:lnTo>
                  <a:pt x="64" y="0"/>
                </a:lnTo>
                <a:lnTo>
                  <a:pt x="36" y="0"/>
                </a:lnTo>
                <a:lnTo>
                  <a:pt x="29" y="0"/>
                </a:lnTo>
                <a:lnTo>
                  <a:pt x="0" y="21"/>
                </a:lnTo>
                <a:lnTo>
                  <a:pt x="14" y="28"/>
                </a:lnTo>
                <a:lnTo>
                  <a:pt x="14" y="21"/>
                </a:lnTo>
                <a:lnTo>
                  <a:pt x="29" y="28"/>
                </a:lnTo>
                <a:close/>
              </a:path>
            </a:pathLst>
          </a:custGeom>
          <a:solidFill>
            <a:srgbClr val="7AC142"/>
          </a:solidFill>
          <a:ln w="6350" cmpd="sng">
            <a:solidFill>
              <a:schemeClr val="tx2"/>
            </a:solidFill>
            <a:round/>
            <a:headEnd/>
            <a:tailEnd/>
          </a:ln>
        </p:spPr>
        <p:txBody>
          <a:bodyPr/>
          <a:lstStyle/>
          <a:p>
            <a:endParaRPr lang="en-US"/>
          </a:p>
        </p:txBody>
      </p:sp>
      <p:sp>
        <p:nvSpPr>
          <p:cNvPr id="304" name="Freeform 302"/>
          <p:cNvSpPr>
            <a:spLocks/>
          </p:cNvSpPr>
          <p:nvPr/>
        </p:nvSpPr>
        <p:spPr bwMode="auto">
          <a:xfrm>
            <a:off x="4315291" y="2404286"/>
            <a:ext cx="94221" cy="31018"/>
          </a:xfrm>
          <a:custGeom>
            <a:avLst/>
            <a:gdLst>
              <a:gd name="T0" fmla="*/ 29 w 78"/>
              <a:gd name="T1" fmla="*/ 28 h 28"/>
              <a:gd name="T2" fmla="*/ 43 w 78"/>
              <a:gd name="T3" fmla="*/ 21 h 28"/>
              <a:gd name="T4" fmla="*/ 57 w 78"/>
              <a:gd name="T5" fmla="*/ 28 h 28"/>
              <a:gd name="T6" fmla="*/ 57 w 78"/>
              <a:gd name="T7" fmla="*/ 21 h 28"/>
              <a:gd name="T8" fmla="*/ 64 w 78"/>
              <a:gd name="T9" fmla="*/ 21 h 28"/>
              <a:gd name="T10" fmla="*/ 78 w 78"/>
              <a:gd name="T11" fmla="*/ 7 h 28"/>
              <a:gd name="T12" fmla="*/ 64 w 78"/>
              <a:gd name="T13" fmla="*/ 7 h 28"/>
              <a:gd name="T14" fmla="*/ 64 w 78"/>
              <a:gd name="T15" fmla="*/ 0 h 28"/>
              <a:gd name="T16" fmla="*/ 36 w 78"/>
              <a:gd name="T17" fmla="*/ 0 h 28"/>
              <a:gd name="T18" fmla="*/ 29 w 78"/>
              <a:gd name="T19" fmla="*/ 0 h 28"/>
              <a:gd name="T20" fmla="*/ 0 w 78"/>
              <a:gd name="T21" fmla="*/ 21 h 28"/>
              <a:gd name="T22" fmla="*/ 14 w 78"/>
              <a:gd name="T23" fmla="*/ 28 h 28"/>
              <a:gd name="T24" fmla="*/ 14 w 78"/>
              <a:gd name="T25" fmla="*/ 21 h 28"/>
              <a:gd name="T26" fmla="*/ 29 w 78"/>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28"/>
              <a:gd name="T44" fmla="*/ 78 w 78"/>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28">
                <a:moveTo>
                  <a:pt x="29" y="28"/>
                </a:moveTo>
                <a:lnTo>
                  <a:pt x="43" y="21"/>
                </a:lnTo>
                <a:lnTo>
                  <a:pt x="57" y="28"/>
                </a:lnTo>
                <a:lnTo>
                  <a:pt x="57" y="21"/>
                </a:lnTo>
                <a:lnTo>
                  <a:pt x="64" y="21"/>
                </a:lnTo>
                <a:lnTo>
                  <a:pt x="78" y="7"/>
                </a:lnTo>
                <a:lnTo>
                  <a:pt x="64" y="7"/>
                </a:lnTo>
                <a:lnTo>
                  <a:pt x="64" y="0"/>
                </a:lnTo>
                <a:lnTo>
                  <a:pt x="36" y="0"/>
                </a:lnTo>
                <a:lnTo>
                  <a:pt x="29" y="0"/>
                </a:lnTo>
                <a:lnTo>
                  <a:pt x="0" y="21"/>
                </a:lnTo>
                <a:lnTo>
                  <a:pt x="14" y="28"/>
                </a:lnTo>
                <a:lnTo>
                  <a:pt x="14" y="21"/>
                </a:lnTo>
                <a:lnTo>
                  <a:pt x="29"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5" name="Freeform 303"/>
          <p:cNvSpPr>
            <a:spLocks/>
          </p:cNvSpPr>
          <p:nvPr/>
        </p:nvSpPr>
        <p:spPr bwMode="auto">
          <a:xfrm>
            <a:off x="4589499" y="2506202"/>
            <a:ext cx="33823" cy="69791"/>
          </a:xfrm>
          <a:custGeom>
            <a:avLst/>
            <a:gdLst>
              <a:gd name="T0" fmla="*/ 7 w 28"/>
              <a:gd name="T1" fmla="*/ 21 h 63"/>
              <a:gd name="T2" fmla="*/ 7 w 28"/>
              <a:gd name="T3" fmla="*/ 0 h 63"/>
              <a:gd name="T4" fmla="*/ 0 w 28"/>
              <a:gd name="T5" fmla="*/ 0 h 63"/>
              <a:gd name="T6" fmla="*/ 0 w 28"/>
              <a:gd name="T7" fmla="*/ 21 h 63"/>
              <a:gd name="T8" fmla="*/ 0 w 28"/>
              <a:gd name="T9" fmla="*/ 49 h 63"/>
              <a:gd name="T10" fmla="*/ 7 w 28"/>
              <a:gd name="T11" fmla="*/ 63 h 63"/>
              <a:gd name="T12" fmla="*/ 28 w 28"/>
              <a:gd name="T13" fmla="*/ 42 h 63"/>
              <a:gd name="T14" fmla="*/ 7 w 28"/>
              <a:gd name="T15" fmla="*/ 21 h 63"/>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63"/>
              <a:gd name="T26" fmla="*/ 28 w 28"/>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63">
                <a:moveTo>
                  <a:pt x="7" y="21"/>
                </a:moveTo>
                <a:lnTo>
                  <a:pt x="7" y="0"/>
                </a:lnTo>
                <a:lnTo>
                  <a:pt x="0" y="0"/>
                </a:lnTo>
                <a:lnTo>
                  <a:pt x="0" y="21"/>
                </a:lnTo>
                <a:lnTo>
                  <a:pt x="0" y="49"/>
                </a:lnTo>
                <a:lnTo>
                  <a:pt x="7" y="63"/>
                </a:lnTo>
                <a:lnTo>
                  <a:pt x="28" y="42"/>
                </a:lnTo>
                <a:lnTo>
                  <a:pt x="7" y="21"/>
                </a:lnTo>
                <a:close/>
              </a:path>
            </a:pathLst>
          </a:custGeom>
          <a:solidFill>
            <a:srgbClr val="7AC142"/>
          </a:solidFill>
          <a:ln w="6350" cmpd="sng">
            <a:solidFill>
              <a:schemeClr val="tx2"/>
            </a:solidFill>
            <a:round/>
            <a:headEnd/>
            <a:tailEnd/>
          </a:ln>
        </p:spPr>
        <p:txBody>
          <a:bodyPr/>
          <a:lstStyle/>
          <a:p>
            <a:endParaRPr lang="en-US"/>
          </a:p>
        </p:txBody>
      </p:sp>
      <p:sp>
        <p:nvSpPr>
          <p:cNvPr id="306" name="Freeform 304"/>
          <p:cNvSpPr>
            <a:spLocks/>
          </p:cNvSpPr>
          <p:nvPr/>
        </p:nvSpPr>
        <p:spPr bwMode="auto">
          <a:xfrm>
            <a:off x="4589499" y="2506202"/>
            <a:ext cx="33823" cy="69791"/>
          </a:xfrm>
          <a:custGeom>
            <a:avLst/>
            <a:gdLst>
              <a:gd name="T0" fmla="*/ 7 w 28"/>
              <a:gd name="T1" fmla="*/ 21 h 63"/>
              <a:gd name="T2" fmla="*/ 7 w 28"/>
              <a:gd name="T3" fmla="*/ 0 h 63"/>
              <a:gd name="T4" fmla="*/ 0 w 28"/>
              <a:gd name="T5" fmla="*/ 0 h 63"/>
              <a:gd name="T6" fmla="*/ 0 w 28"/>
              <a:gd name="T7" fmla="*/ 21 h 63"/>
              <a:gd name="T8" fmla="*/ 0 w 28"/>
              <a:gd name="T9" fmla="*/ 49 h 63"/>
              <a:gd name="T10" fmla="*/ 7 w 28"/>
              <a:gd name="T11" fmla="*/ 63 h 63"/>
              <a:gd name="T12" fmla="*/ 28 w 28"/>
              <a:gd name="T13" fmla="*/ 42 h 63"/>
              <a:gd name="T14" fmla="*/ 7 w 28"/>
              <a:gd name="T15" fmla="*/ 21 h 63"/>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63"/>
              <a:gd name="T26" fmla="*/ 28 w 28"/>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63">
                <a:moveTo>
                  <a:pt x="7" y="21"/>
                </a:moveTo>
                <a:lnTo>
                  <a:pt x="7" y="0"/>
                </a:lnTo>
                <a:lnTo>
                  <a:pt x="0" y="0"/>
                </a:lnTo>
                <a:lnTo>
                  <a:pt x="0" y="21"/>
                </a:lnTo>
                <a:lnTo>
                  <a:pt x="0" y="49"/>
                </a:lnTo>
                <a:lnTo>
                  <a:pt x="7" y="63"/>
                </a:lnTo>
                <a:lnTo>
                  <a:pt x="28" y="42"/>
                </a:lnTo>
                <a:lnTo>
                  <a:pt x="7"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7" name="Freeform 305"/>
          <p:cNvSpPr>
            <a:spLocks/>
          </p:cNvSpPr>
          <p:nvPr/>
        </p:nvSpPr>
        <p:spPr bwMode="auto">
          <a:xfrm>
            <a:off x="4512189" y="2379915"/>
            <a:ext cx="129253" cy="55389"/>
          </a:xfrm>
          <a:custGeom>
            <a:avLst/>
            <a:gdLst>
              <a:gd name="T0" fmla="*/ 7 w 107"/>
              <a:gd name="T1" fmla="*/ 43 h 50"/>
              <a:gd name="T2" fmla="*/ 0 w 107"/>
              <a:gd name="T3" fmla="*/ 29 h 50"/>
              <a:gd name="T4" fmla="*/ 21 w 107"/>
              <a:gd name="T5" fmla="*/ 7 h 50"/>
              <a:gd name="T6" fmla="*/ 43 w 107"/>
              <a:gd name="T7" fmla="*/ 22 h 50"/>
              <a:gd name="T8" fmla="*/ 71 w 107"/>
              <a:gd name="T9" fmla="*/ 0 h 50"/>
              <a:gd name="T10" fmla="*/ 92 w 107"/>
              <a:gd name="T11" fmla="*/ 0 h 50"/>
              <a:gd name="T12" fmla="*/ 92 w 107"/>
              <a:gd name="T13" fmla="*/ 7 h 50"/>
              <a:gd name="T14" fmla="*/ 107 w 107"/>
              <a:gd name="T15" fmla="*/ 7 h 50"/>
              <a:gd name="T16" fmla="*/ 92 w 107"/>
              <a:gd name="T17" fmla="*/ 22 h 50"/>
              <a:gd name="T18" fmla="*/ 85 w 107"/>
              <a:gd name="T19" fmla="*/ 43 h 50"/>
              <a:gd name="T20" fmla="*/ 71 w 107"/>
              <a:gd name="T21" fmla="*/ 50 h 50"/>
              <a:gd name="T22" fmla="*/ 29 w 107"/>
              <a:gd name="T23" fmla="*/ 50 h 50"/>
              <a:gd name="T24" fmla="*/ 7 w 107"/>
              <a:gd name="T25" fmla="*/ 43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0"/>
              <a:gd name="T41" fmla="*/ 107 w 107"/>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0">
                <a:moveTo>
                  <a:pt x="7" y="43"/>
                </a:moveTo>
                <a:lnTo>
                  <a:pt x="0" y="29"/>
                </a:lnTo>
                <a:lnTo>
                  <a:pt x="21" y="7"/>
                </a:lnTo>
                <a:lnTo>
                  <a:pt x="43" y="22"/>
                </a:lnTo>
                <a:lnTo>
                  <a:pt x="71" y="0"/>
                </a:lnTo>
                <a:lnTo>
                  <a:pt x="92" y="0"/>
                </a:lnTo>
                <a:lnTo>
                  <a:pt x="92" y="7"/>
                </a:lnTo>
                <a:lnTo>
                  <a:pt x="107" y="7"/>
                </a:lnTo>
                <a:lnTo>
                  <a:pt x="92" y="22"/>
                </a:lnTo>
                <a:lnTo>
                  <a:pt x="85" y="43"/>
                </a:lnTo>
                <a:lnTo>
                  <a:pt x="71" y="50"/>
                </a:lnTo>
                <a:lnTo>
                  <a:pt x="29" y="50"/>
                </a:lnTo>
                <a:lnTo>
                  <a:pt x="7" y="43"/>
                </a:lnTo>
                <a:close/>
              </a:path>
            </a:pathLst>
          </a:custGeom>
          <a:solidFill>
            <a:srgbClr val="7AC142"/>
          </a:solidFill>
          <a:ln w="6350" cmpd="sng">
            <a:solidFill>
              <a:schemeClr val="tx2"/>
            </a:solidFill>
            <a:round/>
            <a:headEnd/>
            <a:tailEnd/>
          </a:ln>
        </p:spPr>
        <p:txBody>
          <a:bodyPr/>
          <a:lstStyle/>
          <a:p>
            <a:endParaRPr lang="en-US"/>
          </a:p>
        </p:txBody>
      </p:sp>
      <p:sp>
        <p:nvSpPr>
          <p:cNvPr id="308" name="Freeform 306"/>
          <p:cNvSpPr>
            <a:spLocks/>
          </p:cNvSpPr>
          <p:nvPr/>
        </p:nvSpPr>
        <p:spPr bwMode="auto">
          <a:xfrm>
            <a:off x="4512189" y="2379915"/>
            <a:ext cx="129253" cy="55389"/>
          </a:xfrm>
          <a:custGeom>
            <a:avLst/>
            <a:gdLst>
              <a:gd name="T0" fmla="*/ 7 w 107"/>
              <a:gd name="T1" fmla="*/ 43 h 50"/>
              <a:gd name="T2" fmla="*/ 0 w 107"/>
              <a:gd name="T3" fmla="*/ 29 h 50"/>
              <a:gd name="T4" fmla="*/ 21 w 107"/>
              <a:gd name="T5" fmla="*/ 7 h 50"/>
              <a:gd name="T6" fmla="*/ 43 w 107"/>
              <a:gd name="T7" fmla="*/ 22 h 50"/>
              <a:gd name="T8" fmla="*/ 71 w 107"/>
              <a:gd name="T9" fmla="*/ 0 h 50"/>
              <a:gd name="T10" fmla="*/ 92 w 107"/>
              <a:gd name="T11" fmla="*/ 0 h 50"/>
              <a:gd name="T12" fmla="*/ 92 w 107"/>
              <a:gd name="T13" fmla="*/ 7 h 50"/>
              <a:gd name="T14" fmla="*/ 107 w 107"/>
              <a:gd name="T15" fmla="*/ 7 h 50"/>
              <a:gd name="T16" fmla="*/ 92 w 107"/>
              <a:gd name="T17" fmla="*/ 22 h 50"/>
              <a:gd name="T18" fmla="*/ 85 w 107"/>
              <a:gd name="T19" fmla="*/ 43 h 50"/>
              <a:gd name="T20" fmla="*/ 71 w 107"/>
              <a:gd name="T21" fmla="*/ 50 h 50"/>
              <a:gd name="T22" fmla="*/ 29 w 107"/>
              <a:gd name="T23" fmla="*/ 50 h 50"/>
              <a:gd name="T24" fmla="*/ 7 w 107"/>
              <a:gd name="T25" fmla="*/ 43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0"/>
              <a:gd name="T41" fmla="*/ 107 w 107"/>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0">
                <a:moveTo>
                  <a:pt x="7" y="43"/>
                </a:moveTo>
                <a:lnTo>
                  <a:pt x="0" y="29"/>
                </a:lnTo>
                <a:lnTo>
                  <a:pt x="21" y="7"/>
                </a:lnTo>
                <a:lnTo>
                  <a:pt x="43" y="22"/>
                </a:lnTo>
                <a:lnTo>
                  <a:pt x="71" y="0"/>
                </a:lnTo>
                <a:lnTo>
                  <a:pt x="92" y="0"/>
                </a:lnTo>
                <a:lnTo>
                  <a:pt x="92" y="7"/>
                </a:lnTo>
                <a:lnTo>
                  <a:pt x="107" y="7"/>
                </a:lnTo>
                <a:lnTo>
                  <a:pt x="92" y="22"/>
                </a:lnTo>
                <a:lnTo>
                  <a:pt x="85" y="43"/>
                </a:lnTo>
                <a:lnTo>
                  <a:pt x="71" y="50"/>
                </a:lnTo>
                <a:lnTo>
                  <a:pt x="29" y="50"/>
                </a:lnTo>
                <a:lnTo>
                  <a:pt x="7"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9" name="Freeform 307"/>
          <p:cNvSpPr>
            <a:spLocks/>
          </p:cNvSpPr>
          <p:nvPr/>
        </p:nvSpPr>
        <p:spPr bwMode="auto">
          <a:xfrm>
            <a:off x="5111339" y="2796440"/>
            <a:ext cx="43486" cy="23264"/>
          </a:xfrm>
          <a:custGeom>
            <a:avLst/>
            <a:gdLst>
              <a:gd name="T0" fmla="*/ 0 w 36"/>
              <a:gd name="T1" fmla="*/ 21 h 21"/>
              <a:gd name="T2" fmla="*/ 14 w 36"/>
              <a:gd name="T3" fmla="*/ 21 h 21"/>
              <a:gd name="T4" fmla="*/ 36 w 36"/>
              <a:gd name="T5" fmla="*/ 21 h 21"/>
              <a:gd name="T6" fmla="*/ 14 w 36"/>
              <a:gd name="T7" fmla="*/ 0 h 21"/>
              <a:gd name="T8" fmla="*/ 0 w 36"/>
              <a:gd name="T9" fmla="*/ 21 h 21"/>
              <a:gd name="T10" fmla="*/ 0 60000 65536"/>
              <a:gd name="T11" fmla="*/ 0 60000 65536"/>
              <a:gd name="T12" fmla="*/ 0 60000 65536"/>
              <a:gd name="T13" fmla="*/ 0 60000 65536"/>
              <a:gd name="T14" fmla="*/ 0 60000 65536"/>
              <a:gd name="T15" fmla="*/ 0 w 36"/>
              <a:gd name="T16" fmla="*/ 0 h 21"/>
              <a:gd name="T17" fmla="*/ 36 w 36"/>
              <a:gd name="T18" fmla="*/ 21 h 21"/>
            </a:gdLst>
            <a:ahLst/>
            <a:cxnLst>
              <a:cxn ang="T10">
                <a:pos x="T0" y="T1"/>
              </a:cxn>
              <a:cxn ang="T11">
                <a:pos x="T2" y="T3"/>
              </a:cxn>
              <a:cxn ang="T12">
                <a:pos x="T4" y="T5"/>
              </a:cxn>
              <a:cxn ang="T13">
                <a:pos x="T6" y="T7"/>
              </a:cxn>
              <a:cxn ang="T14">
                <a:pos x="T8" y="T9"/>
              </a:cxn>
            </a:cxnLst>
            <a:rect l="T15" t="T16" r="T17" b="T18"/>
            <a:pathLst>
              <a:path w="36" h="21">
                <a:moveTo>
                  <a:pt x="0" y="21"/>
                </a:moveTo>
                <a:lnTo>
                  <a:pt x="14" y="21"/>
                </a:lnTo>
                <a:lnTo>
                  <a:pt x="36" y="21"/>
                </a:lnTo>
                <a:lnTo>
                  <a:pt x="14" y="0"/>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310" name="Freeform 308"/>
          <p:cNvSpPr>
            <a:spLocks/>
          </p:cNvSpPr>
          <p:nvPr/>
        </p:nvSpPr>
        <p:spPr bwMode="auto">
          <a:xfrm>
            <a:off x="5111339" y="2796440"/>
            <a:ext cx="43486" cy="23264"/>
          </a:xfrm>
          <a:custGeom>
            <a:avLst/>
            <a:gdLst>
              <a:gd name="T0" fmla="*/ 0 w 36"/>
              <a:gd name="T1" fmla="*/ 21 h 21"/>
              <a:gd name="T2" fmla="*/ 14 w 36"/>
              <a:gd name="T3" fmla="*/ 21 h 21"/>
              <a:gd name="T4" fmla="*/ 36 w 36"/>
              <a:gd name="T5" fmla="*/ 21 h 21"/>
              <a:gd name="T6" fmla="*/ 14 w 36"/>
              <a:gd name="T7" fmla="*/ 0 h 21"/>
              <a:gd name="T8" fmla="*/ 0 w 36"/>
              <a:gd name="T9" fmla="*/ 21 h 21"/>
              <a:gd name="T10" fmla="*/ 0 60000 65536"/>
              <a:gd name="T11" fmla="*/ 0 60000 65536"/>
              <a:gd name="T12" fmla="*/ 0 60000 65536"/>
              <a:gd name="T13" fmla="*/ 0 60000 65536"/>
              <a:gd name="T14" fmla="*/ 0 60000 65536"/>
              <a:gd name="T15" fmla="*/ 0 w 36"/>
              <a:gd name="T16" fmla="*/ 0 h 21"/>
              <a:gd name="T17" fmla="*/ 36 w 36"/>
              <a:gd name="T18" fmla="*/ 21 h 21"/>
            </a:gdLst>
            <a:ahLst/>
            <a:cxnLst>
              <a:cxn ang="T10">
                <a:pos x="T0" y="T1"/>
              </a:cxn>
              <a:cxn ang="T11">
                <a:pos x="T2" y="T3"/>
              </a:cxn>
              <a:cxn ang="T12">
                <a:pos x="T4" y="T5"/>
              </a:cxn>
              <a:cxn ang="T13">
                <a:pos x="T6" y="T7"/>
              </a:cxn>
              <a:cxn ang="T14">
                <a:pos x="T8" y="T9"/>
              </a:cxn>
            </a:cxnLst>
            <a:rect l="T15" t="T16" r="T17" b="T18"/>
            <a:pathLst>
              <a:path w="36" h="21">
                <a:moveTo>
                  <a:pt x="0" y="21"/>
                </a:moveTo>
                <a:lnTo>
                  <a:pt x="14" y="21"/>
                </a:lnTo>
                <a:lnTo>
                  <a:pt x="36" y="21"/>
                </a:lnTo>
                <a:lnTo>
                  <a:pt x="14" y="0"/>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11" name="Freeform 309"/>
          <p:cNvSpPr>
            <a:spLocks/>
          </p:cNvSpPr>
          <p:nvPr/>
        </p:nvSpPr>
        <p:spPr bwMode="auto">
          <a:xfrm>
            <a:off x="3921494" y="2654645"/>
            <a:ext cx="240384" cy="172814"/>
          </a:xfrm>
          <a:custGeom>
            <a:avLst/>
            <a:gdLst>
              <a:gd name="T0" fmla="*/ 199 w 199"/>
              <a:gd name="T1" fmla="*/ 21 h 156"/>
              <a:gd name="T2" fmla="*/ 192 w 199"/>
              <a:gd name="T3" fmla="*/ 7 h 156"/>
              <a:gd name="T4" fmla="*/ 177 w 199"/>
              <a:gd name="T5" fmla="*/ 7 h 156"/>
              <a:gd name="T6" fmla="*/ 142 w 199"/>
              <a:gd name="T7" fmla="*/ 7 h 156"/>
              <a:gd name="T8" fmla="*/ 135 w 199"/>
              <a:gd name="T9" fmla="*/ 0 h 156"/>
              <a:gd name="T10" fmla="*/ 128 w 199"/>
              <a:gd name="T11" fmla="*/ 0 h 156"/>
              <a:gd name="T12" fmla="*/ 114 w 199"/>
              <a:gd name="T13" fmla="*/ 36 h 156"/>
              <a:gd name="T14" fmla="*/ 85 w 199"/>
              <a:gd name="T15" fmla="*/ 50 h 156"/>
              <a:gd name="T16" fmla="*/ 71 w 199"/>
              <a:gd name="T17" fmla="*/ 64 h 156"/>
              <a:gd name="T18" fmla="*/ 64 w 199"/>
              <a:gd name="T19" fmla="*/ 78 h 156"/>
              <a:gd name="T20" fmla="*/ 64 w 199"/>
              <a:gd name="T21" fmla="*/ 106 h 156"/>
              <a:gd name="T22" fmla="*/ 50 w 199"/>
              <a:gd name="T23" fmla="*/ 128 h 156"/>
              <a:gd name="T24" fmla="*/ 36 w 199"/>
              <a:gd name="T25" fmla="*/ 142 h 156"/>
              <a:gd name="T26" fmla="*/ 0 w 199"/>
              <a:gd name="T27" fmla="*/ 156 h 156"/>
              <a:gd name="T28" fmla="*/ 71 w 199"/>
              <a:gd name="T29" fmla="*/ 156 h 156"/>
              <a:gd name="T30" fmla="*/ 71 w 199"/>
              <a:gd name="T31" fmla="*/ 135 h 156"/>
              <a:gd name="T32" fmla="*/ 85 w 199"/>
              <a:gd name="T33" fmla="*/ 128 h 156"/>
              <a:gd name="T34" fmla="*/ 135 w 199"/>
              <a:gd name="T35" fmla="*/ 114 h 156"/>
              <a:gd name="T36" fmla="*/ 156 w 199"/>
              <a:gd name="T37" fmla="*/ 99 h 156"/>
              <a:gd name="T38" fmla="*/ 156 w 199"/>
              <a:gd name="T39" fmla="*/ 78 h 156"/>
              <a:gd name="T40" fmla="*/ 199 w 199"/>
              <a:gd name="T41" fmla="*/ 71 h 156"/>
              <a:gd name="T42" fmla="*/ 199 w 199"/>
              <a:gd name="T43" fmla="*/ 21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9"/>
              <a:gd name="T67" fmla="*/ 0 h 156"/>
              <a:gd name="T68" fmla="*/ 199 w 199"/>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9" h="156">
                <a:moveTo>
                  <a:pt x="199" y="21"/>
                </a:moveTo>
                <a:lnTo>
                  <a:pt x="192" y="7"/>
                </a:lnTo>
                <a:lnTo>
                  <a:pt x="177" y="7"/>
                </a:lnTo>
                <a:lnTo>
                  <a:pt x="142" y="7"/>
                </a:lnTo>
                <a:lnTo>
                  <a:pt x="135" y="0"/>
                </a:lnTo>
                <a:lnTo>
                  <a:pt x="128" y="0"/>
                </a:lnTo>
                <a:lnTo>
                  <a:pt x="114" y="36"/>
                </a:lnTo>
                <a:lnTo>
                  <a:pt x="85" y="50"/>
                </a:lnTo>
                <a:lnTo>
                  <a:pt x="71" y="64"/>
                </a:lnTo>
                <a:lnTo>
                  <a:pt x="64" y="78"/>
                </a:lnTo>
                <a:lnTo>
                  <a:pt x="64" y="106"/>
                </a:lnTo>
                <a:lnTo>
                  <a:pt x="50" y="128"/>
                </a:lnTo>
                <a:lnTo>
                  <a:pt x="36" y="142"/>
                </a:lnTo>
                <a:lnTo>
                  <a:pt x="0" y="156"/>
                </a:lnTo>
                <a:lnTo>
                  <a:pt x="71" y="156"/>
                </a:lnTo>
                <a:lnTo>
                  <a:pt x="71" y="135"/>
                </a:lnTo>
                <a:lnTo>
                  <a:pt x="85" y="128"/>
                </a:lnTo>
                <a:lnTo>
                  <a:pt x="135" y="114"/>
                </a:lnTo>
                <a:lnTo>
                  <a:pt x="156" y="99"/>
                </a:lnTo>
                <a:lnTo>
                  <a:pt x="156" y="78"/>
                </a:lnTo>
                <a:lnTo>
                  <a:pt x="199" y="71"/>
                </a:lnTo>
                <a:lnTo>
                  <a:pt x="199" y="21"/>
                </a:lnTo>
                <a:close/>
              </a:path>
            </a:pathLst>
          </a:custGeom>
          <a:solidFill>
            <a:schemeClr val="bg1"/>
          </a:solidFill>
          <a:ln w="6350" cmpd="sng">
            <a:solidFill>
              <a:schemeClr val="tx2"/>
            </a:solidFill>
            <a:round/>
            <a:headEnd/>
            <a:tailEnd/>
          </a:ln>
        </p:spPr>
        <p:txBody>
          <a:bodyPr/>
          <a:lstStyle/>
          <a:p>
            <a:endParaRPr lang="en-US"/>
          </a:p>
        </p:txBody>
      </p:sp>
      <p:sp>
        <p:nvSpPr>
          <p:cNvPr id="312" name="Freeform 310"/>
          <p:cNvSpPr>
            <a:spLocks/>
          </p:cNvSpPr>
          <p:nvPr/>
        </p:nvSpPr>
        <p:spPr bwMode="auto">
          <a:xfrm>
            <a:off x="3921494" y="2654645"/>
            <a:ext cx="240384" cy="172814"/>
          </a:xfrm>
          <a:custGeom>
            <a:avLst/>
            <a:gdLst>
              <a:gd name="T0" fmla="*/ 199 w 199"/>
              <a:gd name="T1" fmla="*/ 21 h 156"/>
              <a:gd name="T2" fmla="*/ 192 w 199"/>
              <a:gd name="T3" fmla="*/ 7 h 156"/>
              <a:gd name="T4" fmla="*/ 177 w 199"/>
              <a:gd name="T5" fmla="*/ 7 h 156"/>
              <a:gd name="T6" fmla="*/ 142 w 199"/>
              <a:gd name="T7" fmla="*/ 7 h 156"/>
              <a:gd name="T8" fmla="*/ 135 w 199"/>
              <a:gd name="T9" fmla="*/ 0 h 156"/>
              <a:gd name="T10" fmla="*/ 128 w 199"/>
              <a:gd name="T11" fmla="*/ 0 h 156"/>
              <a:gd name="T12" fmla="*/ 114 w 199"/>
              <a:gd name="T13" fmla="*/ 36 h 156"/>
              <a:gd name="T14" fmla="*/ 85 w 199"/>
              <a:gd name="T15" fmla="*/ 50 h 156"/>
              <a:gd name="T16" fmla="*/ 71 w 199"/>
              <a:gd name="T17" fmla="*/ 64 h 156"/>
              <a:gd name="T18" fmla="*/ 64 w 199"/>
              <a:gd name="T19" fmla="*/ 78 h 156"/>
              <a:gd name="T20" fmla="*/ 64 w 199"/>
              <a:gd name="T21" fmla="*/ 106 h 156"/>
              <a:gd name="T22" fmla="*/ 50 w 199"/>
              <a:gd name="T23" fmla="*/ 128 h 156"/>
              <a:gd name="T24" fmla="*/ 36 w 199"/>
              <a:gd name="T25" fmla="*/ 142 h 156"/>
              <a:gd name="T26" fmla="*/ 0 w 199"/>
              <a:gd name="T27" fmla="*/ 156 h 156"/>
              <a:gd name="T28" fmla="*/ 71 w 199"/>
              <a:gd name="T29" fmla="*/ 156 h 156"/>
              <a:gd name="T30" fmla="*/ 71 w 199"/>
              <a:gd name="T31" fmla="*/ 135 h 156"/>
              <a:gd name="T32" fmla="*/ 85 w 199"/>
              <a:gd name="T33" fmla="*/ 128 h 156"/>
              <a:gd name="T34" fmla="*/ 135 w 199"/>
              <a:gd name="T35" fmla="*/ 114 h 156"/>
              <a:gd name="T36" fmla="*/ 156 w 199"/>
              <a:gd name="T37" fmla="*/ 99 h 156"/>
              <a:gd name="T38" fmla="*/ 156 w 199"/>
              <a:gd name="T39" fmla="*/ 78 h 156"/>
              <a:gd name="T40" fmla="*/ 199 w 199"/>
              <a:gd name="T41" fmla="*/ 71 h 156"/>
              <a:gd name="T42" fmla="*/ 199 w 199"/>
              <a:gd name="T43" fmla="*/ 21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9"/>
              <a:gd name="T67" fmla="*/ 0 h 156"/>
              <a:gd name="T68" fmla="*/ 199 w 199"/>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9" h="156">
                <a:moveTo>
                  <a:pt x="199" y="21"/>
                </a:moveTo>
                <a:lnTo>
                  <a:pt x="192" y="7"/>
                </a:lnTo>
                <a:lnTo>
                  <a:pt x="177" y="7"/>
                </a:lnTo>
                <a:lnTo>
                  <a:pt x="142" y="7"/>
                </a:lnTo>
                <a:lnTo>
                  <a:pt x="135" y="0"/>
                </a:lnTo>
                <a:lnTo>
                  <a:pt x="128" y="0"/>
                </a:lnTo>
                <a:lnTo>
                  <a:pt x="114" y="36"/>
                </a:lnTo>
                <a:lnTo>
                  <a:pt x="85" y="50"/>
                </a:lnTo>
                <a:lnTo>
                  <a:pt x="71" y="64"/>
                </a:lnTo>
                <a:lnTo>
                  <a:pt x="64" y="78"/>
                </a:lnTo>
                <a:lnTo>
                  <a:pt x="64" y="106"/>
                </a:lnTo>
                <a:lnTo>
                  <a:pt x="50" y="128"/>
                </a:lnTo>
                <a:lnTo>
                  <a:pt x="36" y="142"/>
                </a:lnTo>
                <a:lnTo>
                  <a:pt x="0" y="156"/>
                </a:lnTo>
                <a:lnTo>
                  <a:pt x="71" y="156"/>
                </a:lnTo>
                <a:lnTo>
                  <a:pt x="71" y="135"/>
                </a:lnTo>
                <a:lnTo>
                  <a:pt x="85" y="128"/>
                </a:lnTo>
                <a:lnTo>
                  <a:pt x="135" y="114"/>
                </a:lnTo>
                <a:lnTo>
                  <a:pt x="156" y="99"/>
                </a:lnTo>
                <a:lnTo>
                  <a:pt x="156" y="78"/>
                </a:lnTo>
                <a:lnTo>
                  <a:pt x="199" y="71"/>
                </a:lnTo>
                <a:lnTo>
                  <a:pt x="199"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13" name="Freeform 311"/>
          <p:cNvSpPr>
            <a:spLocks/>
          </p:cNvSpPr>
          <p:nvPr/>
        </p:nvSpPr>
        <p:spPr bwMode="auto">
          <a:xfrm>
            <a:off x="5069061" y="3180840"/>
            <a:ext cx="213809" cy="297993"/>
          </a:xfrm>
          <a:custGeom>
            <a:avLst/>
            <a:gdLst>
              <a:gd name="T0" fmla="*/ 7 w 177"/>
              <a:gd name="T1" fmla="*/ 149 h 269"/>
              <a:gd name="T2" fmla="*/ 35 w 177"/>
              <a:gd name="T3" fmla="*/ 141 h 269"/>
              <a:gd name="T4" fmla="*/ 71 w 177"/>
              <a:gd name="T5" fmla="*/ 127 h 269"/>
              <a:gd name="T6" fmla="*/ 106 w 177"/>
              <a:gd name="T7" fmla="*/ 85 h 269"/>
              <a:gd name="T8" fmla="*/ 99 w 177"/>
              <a:gd name="T9" fmla="*/ 85 h 269"/>
              <a:gd name="T10" fmla="*/ 49 w 177"/>
              <a:gd name="T11" fmla="*/ 64 h 269"/>
              <a:gd name="T12" fmla="*/ 28 w 177"/>
              <a:gd name="T13" fmla="*/ 28 h 269"/>
              <a:gd name="T14" fmla="*/ 28 w 177"/>
              <a:gd name="T15" fmla="*/ 14 h 269"/>
              <a:gd name="T16" fmla="*/ 28 w 177"/>
              <a:gd name="T17" fmla="*/ 7 h 269"/>
              <a:gd name="T18" fmla="*/ 49 w 177"/>
              <a:gd name="T19" fmla="*/ 28 h 269"/>
              <a:gd name="T20" fmla="*/ 57 w 177"/>
              <a:gd name="T21" fmla="*/ 28 h 269"/>
              <a:gd name="T22" fmla="*/ 99 w 177"/>
              <a:gd name="T23" fmla="*/ 14 h 269"/>
              <a:gd name="T24" fmla="*/ 134 w 177"/>
              <a:gd name="T25" fmla="*/ 14 h 269"/>
              <a:gd name="T26" fmla="*/ 156 w 177"/>
              <a:gd name="T27" fmla="*/ 7 h 269"/>
              <a:gd name="T28" fmla="*/ 163 w 177"/>
              <a:gd name="T29" fmla="*/ 0 h 269"/>
              <a:gd name="T30" fmla="*/ 177 w 177"/>
              <a:gd name="T31" fmla="*/ 7 h 269"/>
              <a:gd name="T32" fmla="*/ 163 w 177"/>
              <a:gd name="T33" fmla="*/ 28 h 269"/>
              <a:gd name="T34" fmla="*/ 134 w 177"/>
              <a:gd name="T35" fmla="*/ 120 h 269"/>
              <a:gd name="T36" fmla="*/ 106 w 177"/>
              <a:gd name="T37" fmla="*/ 149 h 269"/>
              <a:gd name="T38" fmla="*/ 92 w 177"/>
              <a:gd name="T39" fmla="*/ 184 h 269"/>
              <a:gd name="T40" fmla="*/ 35 w 177"/>
              <a:gd name="T41" fmla="*/ 226 h 269"/>
              <a:gd name="T42" fmla="*/ 7 w 177"/>
              <a:gd name="T43" fmla="*/ 269 h 269"/>
              <a:gd name="T44" fmla="*/ 0 w 177"/>
              <a:gd name="T45" fmla="*/ 248 h 269"/>
              <a:gd name="T46" fmla="*/ 0 w 177"/>
              <a:gd name="T47" fmla="*/ 184 h 269"/>
              <a:gd name="T48" fmla="*/ 7 w 177"/>
              <a:gd name="T49" fmla="*/ 149 h 2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7"/>
              <a:gd name="T76" fmla="*/ 0 h 269"/>
              <a:gd name="T77" fmla="*/ 177 w 177"/>
              <a:gd name="T78" fmla="*/ 269 h 2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7" h="269">
                <a:moveTo>
                  <a:pt x="7" y="149"/>
                </a:moveTo>
                <a:lnTo>
                  <a:pt x="35" y="141"/>
                </a:lnTo>
                <a:lnTo>
                  <a:pt x="71" y="127"/>
                </a:lnTo>
                <a:lnTo>
                  <a:pt x="106" y="85"/>
                </a:lnTo>
                <a:lnTo>
                  <a:pt x="99" y="85"/>
                </a:lnTo>
                <a:lnTo>
                  <a:pt x="49" y="64"/>
                </a:lnTo>
                <a:lnTo>
                  <a:pt x="28" y="28"/>
                </a:lnTo>
                <a:lnTo>
                  <a:pt x="28" y="14"/>
                </a:lnTo>
                <a:lnTo>
                  <a:pt x="28" y="7"/>
                </a:lnTo>
                <a:lnTo>
                  <a:pt x="49" y="28"/>
                </a:lnTo>
                <a:lnTo>
                  <a:pt x="57" y="28"/>
                </a:lnTo>
                <a:lnTo>
                  <a:pt x="99" y="14"/>
                </a:lnTo>
                <a:lnTo>
                  <a:pt x="134" y="14"/>
                </a:lnTo>
                <a:lnTo>
                  <a:pt x="156" y="7"/>
                </a:lnTo>
                <a:lnTo>
                  <a:pt x="163" y="0"/>
                </a:lnTo>
                <a:lnTo>
                  <a:pt x="177" y="7"/>
                </a:lnTo>
                <a:lnTo>
                  <a:pt x="163" y="28"/>
                </a:lnTo>
                <a:lnTo>
                  <a:pt x="134" y="120"/>
                </a:lnTo>
                <a:lnTo>
                  <a:pt x="106" y="149"/>
                </a:lnTo>
                <a:lnTo>
                  <a:pt x="92" y="184"/>
                </a:lnTo>
                <a:lnTo>
                  <a:pt x="35" y="226"/>
                </a:lnTo>
                <a:lnTo>
                  <a:pt x="7" y="269"/>
                </a:lnTo>
                <a:lnTo>
                  <a:pt x="0" y="248"/>
                </a:lnTo>
                <a:lnTo>
                  <a:pt x="0" y="184"/>
                </a:lnTo>
                <a:lnTo>
                  <a:pt x="7" y="149"/>
                </a:lnTo>
                <a:close/>
              </a:path>
            </a:pathLst>
          </a:custGeom>
          <a:solidFill>
            <a:schemeClr val="bg1"/>
          </a:solidFill>
          <a:ln w="6350" cmpd="sng">
            <a:solidFill>
              <a:schemeClr val="tx2"/>
            </a:solidFill>
            <a:round/>
            <a:headEnd/>
            <a:tailEnd/>
          </a:ln>
        </p:spPr>
        <p:txBody>
          <a:bodyPr/>
          <a:lstStyle/>
          <a:p>
            <a:endParaRPr lang="en-US"/>
          </a:p>
        </p:txBody>
      </p:sp>
      <p:sp>
        <p:nvSpPr>
          <p:cNvPr id="314" name="Freeform 312"/>
          <p:cNvSpPr>
            <a:spLocks/>
          </p:cNvSpPr>
          <p:nvPr/>
        </p:nvSpPr>
        <p:spPr bwMode="auto">
          <a:xfrm>
            <a:off x="5069061" y="3180840"/>
            <a:ext cx="213809" cy="297993"/>
          </a:xfrm>
          <a:custGeom>
            <a:avLst/>
            <a:gdLst>
              <a:gd name="T0" fmla="*/ 7 w 177"/>
              <a:gd name="T1" fmla="*/ 149 h 269"/>
              <a:gd name="T2" fmla="*/ 35 w 177"/>
              <a:gd name="T3" fmla="*/ 141 h 269"/>
              <a:gd name="T4" fmla="*/ 71 w 177"/>
              <a:gd name="T5" fmla="*/ 127 h 269"/>
              <a:gd name="T6" fmla="*/ 106 w 177"/>
              <a:gd name="T7" fmla="*/ 85 h 269"/>
              <a:gd name="T8" fmla="*/ 99 w 177"/>
              <a:gd name="T9" fmla="*/ 85 h 269"/>
              <a:gd name="T10" fmla="*/ 49 w 177"/>
              <a:gd name="T11" fmla="*/ 64 h 269"/>
              <a:gd name="T12" fmla="*/ 28 w 177"/>
              <a:gd name="T13" fmla="*/ 28 h 269"/>
              <a:gd name="T14" fmla="*/ 28 w 177"/>
              <a:gd name="T15" fmla="*/ 14 h 269"/>
              <a:gd name="T16" fmla="*/ 28 w 177"/>
              <a:gd name="T17" fmla="*/ 7 h 269"/>
              <a:gd name="T18" fmla="*/ 49 w 177"/>
              <a:gd name="T19" fmla="*/ 28 h 269"/>
              <a:gd name="T20" fmla="*/ 57 w 177"/>
              <a:gd name="T21" fmla="*/ 28 h 269"/>
              <a:gd name="T22" fmla="*/ 99 w 177"/>
              <a:gd name="T23" fmla="*/ 14 h 269"/>
              <a:gd name="T24" fmla="*/ 134 w 177"/>
              <a:gd name="T25" fmla="*/ 14 h 269"/>
              <a:gd name="T26" fmla="*/ 156 w 177"/>
              <a:gd name="T27" fmla="*/ 7 h 269"/>
              <a:gd name="T28" fmla="*/ 163 w 177"/>
              <a:gd name="T29" fmla="*/ 0 h 269"/>
              <a:gd name="T30" fmla="*/ 177 w 177"/>
              <a:gd name="T31" fmla="*/ 7 h 269"/>
              <a:gd name="T32" fmla="*/ 163 w 177"/>
              <a:gd name="T33" fmla="*/ 28 h 269"/>
              <a:gd name="T34" fmla="*/ 134 w 177"/>
              <a:gd name="T35" fmla="*/ 120 h 269"/>
              <a:gd name="T36" fmla="*/ 106 w 177"/>
              <a:gd name="T37" fmla="*/ 149 h 269"/>
              <a:gd name="T38" fmla="*/ 92 w 177"/>
              <a:gd name="T39" fmla="*/ 184 h 269"/>
              <a:gd name="T40" fmla="*/ 35 w 177"/>
              <a:gd name="T41" fmla="*/ 226 h 269"/>
              <a:gd name="T42" fmla="*/ 7 w 177"/>
              <a:gd name="T43" fmla="*/ 269 h 269"/>
              <a:gd name="T44" fmla="*/ 0 w 177"/>
              <a:gd name="T45" fmla="*/ 248 h 269"/>
              <a:gd name="T46" fmla="*/ 0 w 177"/>
              <a:gd name="T47" fmla="*/ 184 h 269"/>
              <a:gd name="T48" fmla="*/ 7 w 177"/>
              <a:gd name="T49" fmla="*/ 149 h 2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7"/>
              <a:gd name="T76" fmla="*/ 0 h 269"/>
              <a:gd name="T77" fmla="*/ 177 w 177"/>
              <a:gd name="T78" fmla="*/ 269 h 2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7" h="269">
                <a:moveTo>
                  <a:pt x="7" y="149"/>
                </a:moveTo>
                <a:lnTo>
                  <a:pt x="35" y="141"/>
                </a:lnTo>
                <a:lnTo>
                  <a:pt x="71" y="127"/>
                </a:lnTo>
                <a:lnTo>
                  <a:pt x="106" y="85"/>
                </a:lnTo>
                <a:lnTo>
                  <a:pt x="99" y="85"/>
                </a:lnTo>
                <a:lnTo>
                  <a:pt x="49" y="64"/>
                </a:lnTo>
                <a:lnTo>
                  <a:pt x="28" y="28"/>
                </a:lnTo>
                <a:lnTo>
                  <a:pt x="28" y="14"/>
                </a:lnTo>
                <a:lnTo>
                  <a:pt x="28" y="7"/>
                </a:lnTo>
                <a:lnTo>
                  <a:pt x="49" y="28"/>
                </a:lnTo>
                <a:lnTo>
                  <a:pt x="57" y="28"/>
                </a:lnTo>
                <a:lnTo>
                  <a:pt x="99" y="14"/>
                </a:lnTo>
                <a:lnTo>
                  <a:pt x="134" y="14"/>
                </a:lnTo>
                <a:lnTo>
                  <a:pt x="156" y="7"/>
                </a:lnTo>
                <a:lnTo>
                  <a:pt x="163" y="0"/>
                </a:lnTo>
                <a:lnTo>
                  <a:pt x="177" y="7"/>
                </a:lnTo>
                <a:lnTo>
                  <a:pt x="163" y="28"/>
                </a:lnTo>
                <a:lnTo>
                  <a:pt x="134" y="120"/>
                </a:lnTo>
                <a:lnTo>
                  <a:pt x="106" y="149"/>
                </a:lnTo>
                <a:lnTo>
                  <a:pt x="92" y="184"/>
                </a:lnTo>
                <a:lnTo>
                  <a:pt x="35" y="226"/>
                </a:lnTo>
                <a:lnTo>
                  <a:pt x="7" y="269"/>
                </a:lnTo>
                <a:lnTo>
                  <a:pt x="0" y="248"/>
                </a:lnTo>
                <a:lnTo>
                  <a:pt x="0" y="184"/>
                </a:lnTo>
                <a:lnTo>
                  <a:pt x="7" y="149"/>
                </a:lnTo>
                <a:close/>
              </a:path>
            </a:pathLst>
          </a:custGeom>
          <a:solidFill>
            <a:schemeClr val="bg1"/>
          </a:solidFill>
          <a:ln w="6350" cmpd="sng">
            <a:solidFill>
              <a:schemeClr val="tx2"/>
            </a:solidFill>
            <a:prstDash val="solid"/>
            <a:round/>
            <a:headEnd/>
            <a:tailEnd/>
          </a:ln>
        </p:spPr>
        <p:txBody>
          <a:bodyPr/>
          <a:lstStyle/>
          <a:p>
            <a:endParaRPr lang="en-US"/>
          </a:p>
        </p:txBody>
      </p:sp>
      <p:sp>
        <p:nvSpPr>
          <p:cNvPr id="315" name="Freeform 313"/>
          <p:cNvSpPr>
            <a:spLocks/>
          </p:cNvSpPr>
          <p:nvPr/>
        </p:nvSpPr>
        <p:spPr bwMode="auto">
          <a:xfrm>
            <a:off x="3827274" y="3133205"/>
            <a:ext cx="68854" cy="24371"/>
          </a:xfrm>
          <a:custGeom>
            <a:avLst/>
            <a:gdLst>
              <a:gd name="T0" fmla="*/ 0 w 57"/>
              <a:gd name="T1" fmla="*/ 22 h 22"/>
              <a:gd name="T2" fmla="*/ 0 w 57"/>
              <a:gd name="T3" fmla="*/ 14 h 22"/>
              <a:gd name="T4" fmla="*/ 22 w 57"/>
              <a:gd name="T5" fmla="*/ 0 h 22"/>
              <a:gd name="T6" fmla="*/ 57 w 57"/>
              <a:gd name="T7" fmla="*/ 14 h 22"/>
              <a:gd name="T8" fmla="*/ 43 w 57"/>
              <a:gd name="T9" fmla="*/ 22 h 22"/>
              <a:gd name="T10" fmla="*/ 22 w 57"/>
              <a:gd name="T11" fmla="*/ 14 h 22"/>
              <a:gd name="T12" fmla="*/ 0 w 57"/>
              <a:gd name="T13" fmla="*/ 22 h 22"/>
              <a:gd name="T14" fmla="*/ 0 60000 65536"/>
              <a:gd name="T15" fmla="*/ 0 60000 65536"/>
              <a:gd name="T16" fmla="*/ 0 60000 65536"/>
              <a:gd name="T17" fmla="*/ 0 60000 65536"/>
              <a:gd name="T18" fmla="*/ 0 60000 65536"/>
              <a:gd name="T19" fmla="*/ 0 60000 65536"/>
              <a:gd name="T20" fmla="*/ 0 60000 65536"/>
              <a:gd name="T21" fmla="*/ 0 w 57"/>
              <a:gd name="T22" fmla="*/ 0 h 22"/>
              <a:gd name="T23" fmla="*/ 57 w 57"/>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22">
                <a:moveTo>
                  <a:pt x="0" y="22"/>
                </a:moveTo>
                <a:lnTo>
                  <a:pt x="0" y="14"/>
                </a:lnTo>
                <a:lnTo>
                  <a:pt x="22" y="0"/>
                </a:lnTo>
                <a:lnTo>
                  <a:pt x="57" y="14"/>
                </a:lnTo>
                <a:lnTo>
                  <a:pt x="43" y="22"/>
                </a:lnTo>
                <a:lnTo>
                  <a:pt x="22" y="14"/>
                </a:lnTo>
                <a:lnTo>
                  <a:pt x="0" y="22"/>
                </a:lnTo>
                <a:close/>
              </a:path>
            </a:pathLst>
          </a:custGeom>
          <a:solidFill>
            <a:schemeClr val="bg1"/>
          </a:solidFill>
          <a:ln w="6350" cmpd="sng">
            <a:solidFill>
              <a:schemeClr val="tx2"/>
            </a:solidFill>
            <a:round/>
            <a:headEnd/>
            <a:tailEnd/>
          </a:ln>
        </p:spPr>
        <p:txBody>
          <a:bodyPr/>
          <a:lstStyle/>
          <a:p>
            <a:endParaRPr lang="en-US"/>
          </a:p>
        </p:txBody>
      </p:sp>
      <p:sp>
        <p:nvSpPr>
          <p:cNvPr id="316" name="Freeform 314"/>
          <p:cNvSpPr>
            <a:spLocks/>
          </p:cNvSpPr>
          <p:nvPr/>
        </p:nvSpPr>
        <p:spPr bwMode="auto">
          <a:xfrm>
            <a:off x="3827274" y="3133205"/>
            <a:ext cx="68854" cy="24371"/>
          </a:xfrm>
          <a:custGeom>
            <a:avLst/>
            <a:gdLst>
              <a:gd name="T0" fmla="*/ 0 w 57"/>
              <a:gd name="T1" fmla="*/ 22 h 22"/>
              <a:gd name="T2" fmla="*/ 0 w 57"/>
              <a:gd name="T3" fmla="*/ 14 h 22"/>
              <a:gd name="T4" fmla="*/ 22 w 57"/>
              <a:gd name="T5" fmla="*/ 0 h 22"/>
              <a:gd name="T6" fmla="*/ 57 w 57"/>
              <a:gd name="T7" fmla="*/ 14 h 22"/>
              <a:gd name="T8" fmla="*/ 43 w 57"/>
              <a:gd name="T9" fmla="*/ 22 h 22"/>
              <a:gd name="T10" fmla="*/ 22 w 57"/>
              <a:gd name="T11" fmla="*/ 14 h 22"/>
              <a:gd name="T12" fmla="*/ 0 w 57"/>
              <a:gd name="T13" fmla="*/ 22 h 22"/>
              <a:gd name="T14" fmla="*/ 0 60000 65536"/>
              <a:gd name="T15" fmla="*/ 0 60000 65536"/>
              <a:gd name="T16" fmla="*/ 0 60000 65536"/>
              <a:gd name="T17" fmla="*/ 0 60000 65536"/>
              <a:gd name="T18" fmla="*/ 0 60000 65536"/>
              <a:gd name="T19" fmla="*/ 0 60000 65536"/>
              <a:gd name="T20" fmla="*/ 0 60000 65536"/>
              <a:gd name="T21" fmla="*/ 0 w 57"/>
              <a:gd name="T22" fmla="*/ 0 h 22"/>
              <a:gd name="T23" fmla="*/ 57 w 57"/>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22">
                <a:moveTo>
                  <a:pt x="0" y="22"/>
                </a:moveTo>
                <a:lnTo>
                  <a:pt x="0" y="14"/>
                </a:lnTo>
                <a:lnTo>
                  <a:pt x="22" y="0"/>
                </a:lnTo>
                <a:lnTo>
                  <a:pt x="57" y="14"/>
                </a:lnTo>
                <a:lnTo>
                  <a:pt x="43" y="22"/>
                </a:lnTo>
                <a:lnTo>
                  <a:pt x="22" y="14"/>
                </a:lnTo>
                <a:lnTo>
                  <a:pt x="0"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317" name="Freeform 315"/>
          <p:cNvSpPr>
            <a:spLocks/>
          </p:cNvSpPr>
          <p:nvPr/>
        </p:nvSpPr>
        <p:spPr bwMode="auto">
          <a:xfrm>
            <a:off x="3827274" y="3165331"/>
            <a:ext cx="68854" cy="31018"/>
          </a:xfrm>
          <a:custGeom>
            <a:avLst/>
            <a:gdLst>
              <a:gd name="T0" fmla="*/ 57 w 57"/>
              <a:gd name="T1" fmla="*/ 0 h 28"/>
              <a:gd name="T2" fmla="*/ 0 w 57"/>
              <a:gd name="T3" fmla="*/ 0 h 28"/>
              <a:gd name="T4" fmla="*/ 14 w 57"/>
              <a:gd name="T5" fmla="*/ 7 h 28"/>
              <a:gd name="T6" fmla="*/ 22 w 57"/>
              <a:gd name="T7" fmla="*/ 7 h 28"/>
              <a:gd name="T8" fmla="*/ 22 w 57"/>
              <a:gd name="T9" fmla="*/ 28 h 28"/>
              <a:gd name="T10" fmla="*/ 36 w 57"/>
              <a:gd name="T11" fmla="*/ 28 h 28"/>
              <a:gd name="T12" fmla="*/ 36 w 57"/>
              <a:gd name="T13" fmla="*/ 21 h 28"/>
              <a:gd name="T14" fmla="*/ 57 w 57"/>
              <a:gd name="T15" fmla="*/ 21 h 28"/>
              <a:gd name="T16" fmla="*/ 57 w 5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8"/>
              <a:gd name="T29" fmla="*/ 57 w 57"/>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8">
                <a:moveTo>
                  <a:pt x="57" y="0"/>
                </a:moveTo>
                <a:lnTo>
                  <a:pt x="0" y="0"/>
                </a:lnTo>
                <a:lnTo>
                  <a:pt x="14" y="7"/>
                </a:lnTo>
                <a:lnTo>
                  <a:pt x="22" y="7"/>
                </a:lnTo>
                <a:lnTo>
                  <a:pt x="22" y="28"/>
                </a:lnTo>
                <a:lnTo>
                  <a:pt x="36" y="28"/>
                </a:lnTo>
                <a:lnTo>
                  <a:pt x="36" y="21"/>
                </a:lnTo>
                <a:lnTo>
                  <a:pt x="57" y="21"/>
                </a:lnTo>
                <a:lnTo>
                  <a:pt x="57" y="0"/>
                </a:lnTo>
                <a:close/>
              </a:path>
            </a:pathLst>
          </a:custGeom>
          <a:solidFill>
            <a:schemeClr val="bg1"/>
          </a:solidFill>
          <a:ln w="6350" cmpd="sng">
            <a:solidFill>
              <a:schemeClr val="tx2"/>
            </a:solidFill>
            <a:round/>
            <a:headEnd/>
            <a:tailEnd/>
          </a:ln>
        </p:spPr>
        <p:txBody>
          <a:bodyPr/>
          <a:lstStyle/>
          <a:p>
            <a:endParaRPr lang="en-US"/>
          </a:p>
        </p:txBody>
      </p:sp>
      <p:sp>
        <p:nvSpPr>
          <p:cNvPr id="318" name="Freeform 316"/>
          <p:cNvSpPr>
            <a:spLocks/>
          </p:cNvSpPr>
          <p:nvPr/>
        </p:nvSpPr>
        <p:spPr bwMode="auto">
          <a:xfrm>
            <a:off x="3827274" y="3165331"/>
            <a:ext cx="68854" cy="31018"/>
          </a:xfrm>
          <a:custGeom>
            <a:avLst/>
            <a:gdLst>
              <a:gd name="T0" fmla="*/ 57 w 57"/>
              <a:gd name="T1" fmla="*/ 0 h 28"/>
              <a:gd name="T2" fmla="*/ 0 w 57"/>
              <a:gd name="T3" fmla="*/ 0 h 28"/>
              <a:gd name="T4" fmla="*/ 14 w 57"/>
              <a:gd name="T5" fmla="*/ 7 h 28"/>
              <a:gd name="T6" fmla="*/ 22 w 57"/>
              <a:gd name="T7" fmla="*/ 7 h 28"/>
              <a:gd name="T8" fmla="*/ 22 w 57"/>
              <a:gd name="T9" fmla="*/ 28 h 28"/>
              <a:gd name="T10" fmla="*/ 36 w 57"/>
              <a:gd name="T11" fmla="*/ 28 h 28"/>
              <a:gd name="T12" fmla="*/ 36 w 57"/>
              <a:gd name="T13" fmla="*/ 21 h 28"/>
              <a:gd name="T14" fmla="*/ 57 w 57"/>
              <a:gd name="T15" fmla="*/ 21 h 28"/>
              <a:gd name="T16" fmla="*/ 57 w 5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8"/>
              <a:gd name="T29" fmla="*/ 57 w 57"/>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8">
                <a:moveTo>
                  <a:pt x="57" y="0"/>
                </a:moveTo>
                <a:lnTo>
                  <a:pt x="0" y="0"/>
                </a:lnTo>
                <a:lnTo>
                  <a:pt x="14" y="7"/>
                </a:lnTo>
                <a:lnTo>
                  <a:pt x="22" y="7"/>
                </a:lnTo>
                <a:lnTo>
                  <a:pt x="22" y="28"/>
                </a:lnTo>
                <a:lnTo>
                  <a:pt x="36" y="28"/>
                </a:lnTo>
                <a:lnTo>
                  <a:pt x="36" y="21"/>
                </a:lnTo>
                <a:lnTo>
                  <a:pt x="57" y="21"/>
                </a:lnTo>
                <a:lnTo>
                  <a:pt x="5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19" name="Freeform 317"/>
          <p:cNvSpPr>
            <a:spLocks/>
          </p:cNvSpPr>
          <p:nvPr/>
        </p:nvSpPr>
        <p:spPr bwMode="auto">
          <a:xfrm>
            <a:off x="3896127" y="3227367"/>
            <a:ext cx="60399" cy="63143"/>
          </a:xfrm>
          <a:custGeom>
            <a:avLst/>
            <a:gdLst>
              <a:gd name="T0" fmla="*/ 0 w 50"/>
              <a:gd name="T1" fmla="*/ 7 h 57"/>
              <a:gd name="T2" fmla="*/ 21 w 50"/>
              <a:gd name="T3" fmla="*/ 0 h 57"/>
              <a:gd name="T4" fmla="*/ 43 w 50"/>
              <a:gd name="T5" fmla="*/ 0 h 57"/>
              <a:gd name="T6" fmla="*/ 50 w 50"/>
              <a:gd name="T7" fmla="*/ 14 h 57"/>
              <a:gd name="T8" fmla="*/ 50 w 50"/>
              <a:gd name="T9" fmla="*/ 29 h 57"/>
              <a:gd name="T10" fmla="*/ 28 w 50"/>
              <a:gd name="T11" fmla="*/ 57 h 57"/>
              <a:gd name="T12" fmla="*/ 7 w 50"/>
              <a:gd name="T13" fmla="*/ 36 h 57"/>
              <a:gd name="T14" fmla="*/ 0 w 50"/>
              <a:gd name="T15" fmla="*/ 7 h 57"/>
              <a:gd name="T16" fmla="*/ 0 60000 65536"/>
              <a:gd name="T17" fmla="*/ 0 60000 65536"/>
              <a:gd name="T18" fmla="*/ 0 60000 65536"/>
              <a:gd name="T19" fmla="*/ 0 60000 65536"/>
              <a:gd name="T20" fmla="*/ 0 60000 65536"/>
              <a:gd name="T21" fmla="*/ 0 60000 65536"/>
              <a:gd name="T22" fmla="*/ 0 60000 65536"/>
              <a:gd name="T23" fmla="*/ 0 60000 65536"/>
              <a:gd name="T24" fmla="*/ 0 w 50"/>
              <a:gd name="T25" fmla="*/ 0 h 57"/>
              <a:gd name="T26" fmla="*/ 50 w 50"/>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 h="57">
                <a:moveTo>
                  <a:pt x="0" y="7"/>
                </a:moveTo>
                <a:lnTo>
                  <a:pt x="21" y="0"/>
                </a:lnTo>
                <a:lnTo>
                  <a:pt x="43" y="0"/>
                </a:lnTo>
                <a:lnTo>
                  <a:pt x="50" y="14"/>
                </a:lnTo>
                <a:lnTo>
                  <a:pt x="50" y="29"/>
                </a:lnTo>
                <a:lnTo>
                  <a:pt x="28" y="57"/>
                </a:lnTo>
                <a:lnTo>
                  <a:pt x="7" y="36"/>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320" name="Freeform 318"/>
          <p:cNvSpPr>
            <a:spLocks/>
          </p:cNvSpPr>
          <p:nvPr/>
        </p:nvSpPr>
        <p:spPr bwMode="auto">
          <a:xfrm>
            <a:off x="3896127" y="3227367"/>
            <a:ext cx="60399" cy="63143"/>
          </a:xfrm>
          <a:custGeom>
            <a:avLst/>
            <a:gdLst>
              <a:gd name="T0" fmla="*/ 0 w 50"/>
              <a:gd name="T1" fmla="*/ 7 h 57"/>
              <a:gd name="T2" fmla="*/ 21 w 50"/>
              <a:gd name="T3" fmla="*/ 0 h 57"/>
              <a:gd name="T4" fmla="*/ 43 w 50"/>
              <a:gd name="T5" fmla="*/ 0 h 57"/>
              <a:gd name="T6" fmla="*/ 50 w 50"/>
              <a:gd name="T7" fmla="*/ 14 h 57"/>
              <a:gd name="T8" fmla="*/ 50 w 50"/>
              <a:gd name="T9" fmla="*/ 29 h 57"/>
              <a:gd name="T10" fmla="*/ 28 w 50"/>
              <a:gd name="T11" fmla="*/ 57 h 57"/>
              <a:gd name="T12" fmla="*/ 7 w 50"/>
              <a:gd name="T13" fmla="*/ 36 h 57"/>
              <a:gd name="T14" fmla="*/ 0 w 50"/>
              <a:gd name="T15" fmla="*/ 7 h 57"/>
              <a:gd name="T16" fmla="*/ 0 60000 65536"/>
              <a:gd name="T17" fmla="*/ 0 60000 65536"/>
              <a:gd name="T18" fmla="*/ 0 60000 65536"/>
              <a:gd name="T19" fmla="*/ 0 60000 65536"/>
              <a:gd name="T20" fmla="*/ 0 60000 65536"/>
              <a:gd name="T21" fmla="*/ 0 60000 65536"/>
              <a:gd name="T22" fmla="*/ 0 60000 65536"/>
              <a:gd name="T23" fmla="*/ 0 60000 65536"/>
              <a:gd name="T24" fmla="*/ 0 w 50"/>
              <a:gd name="T25" fmla="*/ 0 h 57"/>
              <a:gd name="T26" fmla="*/ 50 w 50"/>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 h="57">
                <a:moveTo>
                  <a:pt x="0" y="7"/>
                </a:moveTo>
                <a:lnTo>
                  <a:pt x="21" y="0"/>
                </a:lnTo>
                <a:lnTo>
                  <a:pt x="43" y="0"/>
                </a:lnTo>
                <a:lnTo>
                  <a:pt x="50" y="14"/>
                </a:lnTo>
                <a:lnTo>
                  <a:pt x="50" y="29"/>
                </a:lnTo>
                <a:lnTo>
                  <a:pt x="28" y="57"/>
                </a:lnTo>
                <a:lnTo>
                  <a:pt x="7" y="36"/>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321" name="Freeform 319"/>
          <p:cNvSpPr>
            <a:spLocks/>
          </p:cNvSpPr>
          <p:nvPr/>
        </p:nvSpPr>
        <p:spPr bwMode="auto">
          <a:xfrm>
            <a:off x="4803309" y="3486588"/>
            <a:ext cx="43486" cy="47634"/>
          </a:xfrm>
          <a:custGeom>
            <a:avLst/>
            <a:gdLst>
              <a:gd name="T0" fmla="*/ 0 w 36"/>
              <a:gd name="T1" fmla="*/ 14 h 43"/>
              <a:gd name="T2" fmla="*/ 14 w 36"/>
              <a:gd name="T3" fmla="*/ 21 h 43"/>
              <a:gd name="T4" fmla="*/ 14 w 36"/>
              <a:gd name="T5" fmla="*/ 43 h 43"/>
              <a:gd name="T6" fmla="*/ 36 w 36"/>
              <a:gd name="T7" fmla="*/ 21 h 43"/>
              <a:gd name="T8" fmla="*/ 36 w 36"/>
              <a:gd name="T9" fmla="*/ 0 h 43"/>
              <a:gd name="T10" fmla="*/ 0 w 36"/>
              <a:gd name="T11" fmla="*/ 14 h 43"/>
              <a:gd name="T12" fmla="*/ 0 60000 65536"/>
              <a:gd name="T13" fmla="*/ 0 60000 65536"/>
              <a:gd name="T14" fmla="*/ 0 60000 65536"/>
              <a:gd name="T15" fmla="*/ 0 60000 65536"/>
              <a:gd name="T16" fmla="*/ 0 60000 65536"/>
              <a:gd name="T17" fmla="*/ 0 60000 65536"/>
              <a:gd name="T18" fmla="*/ 0 w 36"/>
              <a:gd name="T19" fmla="*/ 0 h 43"/>
              <a:gd name="T20" fmla="*/ 36 w 36"/>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6" h="43">
                <a:moveTo>
                  <a:pt x="0" y="14"/>
                </a:moveTo>
                <a:lnTo>
                  <a:pt x="14" y="21"/>
                </a:lnTo>
                <a:lnTo>
                  <a:pt x="14" y="43"/>
                </a:lnTo>
                <a:lnTo>
                  <a:pt x="36" y="21"/>
                </a:lnTo>
                <a:lnTo>
                  <a:pt x="36"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322" name="Freeform 320"/>
          <p:cNvSpPr>
            <a:spLocks/>
          </p:cNvSpPr>
          <p:nvPr/>
        </p:nvSpPr>
        <p:spPr bwMode="auto">
          <a:xfrm>
            <a:off x="4803309" y="3486588"/>
            <a:ext cx="43486" cy="47634"/>
          </a:xfrm>
          <a:custGeom>
            <a:avLst/>
            <a:gdLst>
              <a:gd name="T0" fmla="*/ 0 w 36"/>
              <a:gd name="T1" fmla="*/ 14 h 43"/>
              <a:gd name="T2" fmla="*/ 14 w 36"/>
              <a:gd name="T3" fmla="*/ 21 h 43"/>
              <a:gd name="T4" fmla="*/ 14 w 36"/>
              <a:gd name="T5" fmla="*/ 43 h 43"/>
              <a:gd name="T6" fmla="*/ 36 w 36"/>
              <a:gd name="T7" fmla="*/ 21 h 43"/>
              <a:gd name="T8" fmla="*/ 36 w 36"/>
              <a:gd name="T9" fmla="*/ 0 h 43"/>
              <a:gd name="T10" fmla="*/ 0 w 36"/>
              <a:gd name="T11" fmla="*/ 14 h 43"/>
              <a:gd name="T12" fmla="*/ 0 60000 65536"/>
              <a:gd name="T13" fmla="*/ 0 60000 65536"/>
              <a:gd name="T14" fmla="*/ 0 60000 65536"/>
              <a:gd name="T15" fmla="*/ 0 60000 65536"/>
              <a:gd name="T16" fmla="*/ 0 60000 65536"/>
              <a:gd name="T17" fmla="*/ 0 60000 65536"/>
              <a:gd name="T18" fmla="*/ 0 w 36"/>
              <a:gd name="T19" fmla="*/ 0 h 43"/>
              <a:gd name="T20" fmla="*/ 36 w 36"/>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6" h="43">
                <a:moveTo>
                  <a:pt x="0" y="14"/>
                </a:moveTo>
                <a:lnTo>
                  <a:pt x="14" y="21"/>
                </a:lnTo>
                <a:lnTo>
                  <a:pt x="14" y="43"/>
                </a:lnTo>
                <a:lnTo>
                  <a:pt x="36" y="21"/>
                </a:lnTo>
                <a:lnTo>
                  <a:pt x="36"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323" name="Freeform 321"/>
          <p:cNvSpPr>
            <a:spLocks/>
          </p:cNvSpPr>
          <p:nvPr/>
        </p:nvSpPr>
        <p:spPr bwMode="auto">
          <a:xfrm>
            <a:off x="4597955" y="3839969"/>
            <a:ext cx="205354" cy="196077"/>
          </a:xfrm>
          <a:custGeom>
            <a:avLst/>
            <a:gdLst>
              <a:gd name="T0" fmla="*/ 99 w 170"/>
              <a:gd name="T1" fmla="*/ 0 h 177"/>
              <a:gd name="T2" fmla="*/ 78 w 170"/>
              <a:gd name="T3" fmla="*/ 0 h 177"/>
              <a:gd name="T4" fmla="*/ 64 w 170"/>
              <a:gd name="T5" fmla="*/ 7 h 177"/>
              <a:gd name="T6" fmla="*/ 64 w 170"/>
              <a:gd name="T7" fmla="*/ 0 h 177"/>
              <a:gd name="T8" fmla="*/ 21 w 170"/>
              <a:gd name="T9" fmla="*/ 7 h 177"/>
              <a:gd name="T10" fmla="*/ 21 w 170"/>
              <a:gd name="T11" fmla="*/ 71 h 177"/>
              <a:gd name="T12" fmla="*/ 0 w 170"/>
              <a:gd name="T13" fmla="*/ 85 h 177"/>
              <a:gd name="T14" fmla="*/ 0 w 170"/>
              <a:gd name="T15" fmla="*/ 134 h 177"/>
              <a:gd name="T16" fmla="*/ 21 w 170"/>
              <a:gd name="T17" fmla="*/ 141 h 177"/>
              <a:gd name="T18" fmla="*/ 14 w 170"/>
              <a:gd name="T19" fmla="*/ 163 h 177"/>
              <a:gd name="T20" fmla="*/ 21 w 170"/>
              <a:gd name="T21" fmla="*/ 177 h 177"/>
              <a:gd name="T22" fmla="*/ 43 w 170"/>
              <a:gd name="T23" fmla="*/ 163 h 177"/>
              <a:gd name="T24" fmla="*/ 64 w 170"/>
              <a:gd name="T25" fmla="*/ 141 h 177"/>
              <a:gd name="T26" fmla="*/ 85 w 170"/>
              <a:gd name="T27" fmla="*/ 141 h 177"/>
              <a:gd name="T28" fmla="*/ 99 w 170"/>
              <a:gd name="T29" fmla="*/ 141 h 177"/>
              <a:gd name="T30" fmla="*/ 142 w 170"/>
              <a:gd name="T31" fmla="*/ 106 h 177"/>
              <a:gd name="T32" fmla="*/ 170 w 170"/>
              <a:gd name="T33" fmla="*/ 85 h 177"/>
              <a:gd name="T34" fmla="*/ 149 w 170"/>
              <a:gd name="T35" fmla="*/ 71 h 177"/>
              <a:gd name="T36" fmla="*/ 142 w 170"/>
              <a:gd name="T37" fmla="*/ 49 h 177"/>
              <a:gd name="T38" fmla="*/ 121 w 170"/>
              <a:gd name="T39" fmla="*/ 28 h 177"/>
              <a:gd name="T40" fmla="*/ 99 w 170"/>
              <a:gd name="T41" fmla="*/ 0 h 1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0"/>
              <a:gd name="T64" fmla="*/ 0 h 177"/>
              <a:gd name="T65" fmla="*/ 170 w 170"/>
              <a:gd name="T66" fmla="*/ 177 h 1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0" h="177">
                <a:moveTo>
                  <a:pt x="99" y="0"/>
                </a:moveTo>
                <a:lnTo>
                  <a:pt x="78" y="0"/>
                </a:lnTo>
                <a:lnTo>
                  <a:pt x="64" y="7"/>
                </a:lnTo>
                <a:lnTo>
                  <a:pt x="64" y="0"/>
                </a:lnTo>
                <a:lnTo>
                  <a:pt x="21" y="7"/>
                </a:lnTo>
                <a:lnTo>
                  <a:pt x="21" y="71"/>
                </a:lnTo>
                <a:lnTo>
                  <a:pt x="0" y="85"/>
                </a:lnTo>
                <a:lnTo>
                  <a:pt x="0" y="134"/>
                </a:lnTo>
                <a:lnTo>
                  <a:pt x="21" y="141"/>
                </a:lnTo>
                <a:lnTo>
                  <a:pt x="14" y="163"/>
                </a:lnTo>
                <a:lnTo>
                  <a:pt x="21" y="177"/>
                </a:lnTo>
                <a:lnTo>
                  <a:pt x="43" y="163"/>
                </a:lnTo>
                <a:lnTo>
                  <a:pt x="64" y="141"/>
                </a:lnTo>
                <a:lnTo>
                  <a:pt x="85" y="141"/>
                </a:lnTo>
                <a:lnTo>
                  <a:pt x="99" y="141"/>
                </a:lnTo>
                <a:lnTo>
                  <a:pt x="142" y="106"/>
                </a:lnTo>
                <a:lnTo>
                  <a:pt x="170" y="85"/>
                </a:lnTo>
                <a:lnTo>
                  <a:pt x="149" y="71"/>
                </a:lnTo>
                <a:lnTo>
                  <a:pt x="142" y="49"/>
                </a:lnTo>
                <a:lnTo>
                  <a:pt x="121" y="28"/>
                </a:lnTo>
                <a:lnTo>
                  <a:pt x="99" y="0"/>
                </a:lnTo>
                <a:close/>
              </a:path>
            </a:pathLst>
          </a:custGeom>
          <a:solidFill>
            <a:schemeClr val="bg1"/>
          </a:solidFill>
          <a:ln w="6350" cmpd="sng">
            <a:solidFill>
              <a:schemeClr val="tx2"/>
            </a:solidFill>
            <a:round/>
            <a:headEnd/>
            <a:tailEnd/>
          </a:ln>
        </p:spPr>
        <p:txBody>
          <a:bodyPr/>
          <a:lstStyle/>
          <a:p>
            <a:endParaRPr lang="en-US"/>
          </a:p>
        </p:txBody>
      </p:sp>
      <p:sp>
        <p:nvSpPr>
          <p:cNvPr id="324" name="Freeform 322"/>
          <p:cNvSpPr>
            <a:spLocks/>
          </p:cNvSpPr>
          <p:nvPr/>
        </p:nvSpPr>
        <p:spPr bwMode="auto">
          <a:xfrm>
            <a:off x="4597955" y="3839969"/>
            <a:ext cx="205354" cy="196077"/>
          </a:xfrm>
          <a:custGeom>
            <a:avLst/>
            <a:gdLst>
              <a:gd name="T0" fmla="*/ 99 w 170"/>
              <a:gd name="T1" fmla="*/ 0 h 177"/>
              <a:gd name="T2" fmla="*/ 78 w 170"/>
              <a:gd name="T3" fmla="*/ 0 h 177"/>
              <a:gd name="T4" fmla="*/ 64 w 170"/>
              <a:gd name="T5" fmla="*/ 7 h 177"/>
              <a:gd name="T6" fmla="*/ 64 w 170"/>
              <a:gd name="T7" fmla="*/ 0 h 177"/>
              <a:gd name="T8" fmla="*/ 21 w 170"/>
              <a:gd name="T9" fmla="*/ 7 h 177"/>
              <a:gd name="T10" fmla="*/ 21 w 170"/>
              <a:gd name="T11" fmla="*/ 71 h 177"/>
              <a:gd name="T12" fmla="*/ 0 w 170"/>
              <a:gd name="T13" fmla="*/ 85 h 177"/>
              <a:gd name="T14" fmla="*/ 0 w 170"/>
              <a:gd name="T15" fmla="*/ 134 h 177"/>
              <a:gd name="T16" fmla="*/ 21 w 170"/>
              <a:gd name="T17" fmla="*/ 141 h 177"/>
              <a:gd name="T18" fmla="*/ 14 w 170"/>
              <a:gd name="T19" fmla="*/ 163 h 177"/>
              <a:gd name="T20" fmla="*/ 21 w 170"/>
              <a:gd name="T21" fmla="*/ 177 h 177"/>
              <a:gd name="T22" fmla="*/ 43 w 170"/>
              <a:gd name="T23" fmla="*/ 163 h 177"/>
              <a:gd name="T24" fmla="*/ 64 w 170"/>
              <a:gd name="T25" fmla="*/ 141 h 177"/>
              <a:gd name="T26" fmla="*/ 85 w 170"/>
              <a:gd name="T27" fmla="*/ 141 h 177"/>
              <a:gd name="T28" fmla="*/ 99 w 170"/>
              <a:gd name="T29" fmla="*/ 141 h 177"/>
              <a:gd name="T30" fmla="*/ 142 w 170"/>
              <a:gd name="T31" fmla="*/ 106 h 177"/>
              <a:gd name="T32" fmla="*/ 170 w 170"/>
              <a:gd name="T33" fmla="*/ 85 h 177"/>
              <a:gd name="T34" fmla="*/ 149 w 170"/>
              <a:gd name="T35" fmla="*/ 71 h 177"/>
              <a:gd name="T36" fmla="*/ 142 w 170"/>
              <a:gd name="T37" fmla="*/ 49 h 177"/>
              <a:gd name="T38" fmla="*/ 121 w 170"/>
              <a:gd name="T39" fmla="*/ 28 h 177"/>
              <a:gd name="T40" fmla="*/ 99 w 170"/>
              <a:gd name="T41" fmla="*/ 0 h 1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0"/>
              <a:gd name="T64" fmla="*/ 0 h 177"/>
              <a:gd name="T65" fmla="*/ 170 w 170"/>
              <a:gd name="T66" fmla="*/ 177 h 1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0" h="177">
                <a:moveTo>
                  <a:pt x="99" y="0"/>
                </a:moveTo>
                <a:lnTo>
                  <a:pt x="78" y="0"/>
                </a:lnTo>
                <a:lnTo>
                  <a:pt x="64" y="7"/>
                </a:lnTo>
                <a:lnTo>
                  <a:pt x="64" y="0"/>
                </a:lnTo>
                <a:lnTo>
                  <a:pt x="21" y="7"/>
                </a:lnTo>
                <a:lnTo>
                  <a:pt x="21" y="71"/>
                </a:lnTo>
                <a:lnTo>
                  <a:pt x="0" y="85"/>
                </a:lnTo>
                <a:lnTo>
                  <a:pt x="0" y="134"/>
                </a:lnTo>
                <a:lnTo>
                  <a:pt x="21" y="141"/>
                </a:lnTo>
                <a:lnTo>
                  <a:pt x="14" y="163"/>
                </a:lnTo>
                <a:lnTo>
                  <a:pt x="21" y="177"/>
                </a:lnTo>
                <a:lnTo>
                  <a:pt x="43" y="163"/>
                </a:lnTo>
                <a:lnTo>
                  <a:pt x="64" y="141"/>
                </a:lnTo>
                <a:lnTo>
                  <a:pt x="85" y="141"/>
                </a:lnTo>
                <a:lnTo>
                  <a:pt x="99" y="141"/>
                </a:lnTo>
                <a:lnTo>
                  <a:pt x="142" y="106"/>
                </a:lnTo>
                <a:lnTo>
                  <a:pt x="170" y="85"/>
                </a:lnTo>
                <a:lnTo>
                  <a:pt x="149" y="71"/>
                </a:lnTo>
                <a:lnTo>
                  <a:pt x="142" y="49"/>
                </a:lnTo>
                <a:lnTo>
                  <a:pt x="121" y="28"/>
                </a:lnTo>
                <a:lnTo>
                  <a:pt x="9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25" name="Freeform 323"/>
          <p:cNvSpPr>
            <a:spLocks/>
          </p:cNvSpPr>
          <p:nvPr/>
        </p:nvSpPr>
        <p:spPr bwMode="auto">
          <a:xfrm>
            <a:off x="3408109" y="4773828"/>
            <a:ext cx="60399" cy="31018"/>
          </a:xfrm>
          <a:custGeom>
            <a:avLst/>
            <a:gdLst>
              <a:gd name="T0" fmla="*/ 0 w 50"/>
              <a:gd name="T1" fmla="*/ 28 h 28"/>
              <a:gd name="T2" fmla="*/ 28 w 50"/>
              <a:gd name="T3" fmla="*/ 0 h 28"/>
              <a:gd name="T4" fmla="*/ 50 w 50"/>
              <a:gd name="T5" fmla="*/ 0 h 28"/>
              <a:gd name="T6" fmla="*/ 14 w 50"/>
              <a:gd name="T7" fmla="*/ 28 h 28"/>
              <a:gd name="T8" fmla="*/ 0 w 50"/>
              <a:gd name="T9" fmla="*/ 28 h 28"/>
              <a:gd name="T10" fmla="*/ 0 60000 65536"/>
              <a:gd name="T11" fmla="*/ 0 60000 65536"/>
              <a:gd name="T12" fmla="*/ 0 60000 65536"/>
              <a:gd name="T13" fmla="*/ 0 60000 65536"/>
              <a:gd name="T14" fmla="*/ 0 60000 65536"/>
              <a:gd name="T15" fmla="*/ 0 w 50"/>
              <a:gd name="T16" fmla="*/ 0 h 28"/>
              <a:gd name="T17" fmla="*/ 50 w 50"/>
              <a:gd name="T18" fmla="*/ 28 h 28"/>
            </a:gdLst>
            <a:ahLst/>
            <a:cxnLst>
              <a:cxn ang="T10">
                <a:pos x="T0" y="T1"/>
              </a:cxn>
              <a:cxn ang="T11">
                <a:pos x="T2" y="T3"/>
              </a:cxn>
              <a:cxn ang="T12">
                <a:pos x="T4" y="T5"/>
              </a:cxn>
              <a:cxn ang="T13">
                <a:pos x="T6" y="T7"/>
              </a:cxn>
              <a:cxn ang="T14">
                <a:pos x="T8" y="T9"/>
              </a:cxn>
            </a:cxnLst>
            <a:rect l="T15" t="T16" r="T17" b="T18"/>
            <a:pathLst>
              <a:path w="50" h="28">
                <a:moveTo>
                  <a:pt x="0" y="28"/>
                </a:moveTo>
                <a:lnTo>
                  <a:pt x="28" y="0"/>
                </a:lnTo>
                <a:lnTo>
                  <a:pt x="50" y="0"/>
                </a:lnTo>
                <a:lnTo>
                  <a:pt x="14"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326" name="Freeform 324"/>
          <p:cNvSpPr>
            <a:spLocks/>
          </p:cNvSpPr>
          <p:nvPr/>
        </p:nvSpPr>
        <p:spPr bwMode="auto">
          <a:xfrm>
            <a:off x="3408109" y="4773828"/>
            <a:ext cx="60399" cy="31018"/>
          </a:xfrm>
          <a:custGeom>
            <a:avLst/>
            <a:gdLst>
              <a:gd name="T0" fmla="*/ 0 w 50"/>
              <a:gd name="T1" fmla="*/ 28 h 28"/>
              <a:gd name="T2" fmla="*/ 28 w 50"/>
              <a:gd name="T3" fmla="*/ 0 h 28"/>
              <a:gd name="T4" fmla="*/ 50 w 50"/>
              <a:gd name="T5" fmla="*/ 0 h 28"/>
              <a:gd name="T6" fmla="*/ 14 w 50"/>
              <a:gd name="T7" fmla="*/ 28 h 28"/>
              <a:gd name="T8" fmla="*/ 0 w 50"/>
              <a:gd name="T9" fmla="*/ 28 h 28"/>
              <a:gd name="T10" fmla="*/ 0 60000 65536"/>
              <a:gd name="T11" fmla="*/ 0 60000 65536"/>
              <a:gd name="T12" fmla="*/ 0 60000 65536"/>
              <a:gd name="T13" fmla="*/ 0 60000 65536"/>
              <a:gd name="T14" fmla="*/ 0 60000 65536"/>
              <a:gd name="T15" fmla="*/ 0 w 50"/>
              <a:gd name="T16" fmla="*/ 0 h 28"/>
              <a:gd name="T17" fmla="*/ 50 w 50"/>
              <a:gd name="T18" fmla="*/ 28 h 28"/>
            </a:gdLst>
            <a:ahLst/>
            <a:cxnLst>
              <a:cxn ang="T10">
                <a:pos x="T0" y="T1"/>
              </a:cxn>
              <a:cxn ang="T11">
                <a:pos x="T2" y="T3"/>
              </a:cxn>
              <a:cxn ang="T12">
                <a:pos x="T4" y="T5"/>
              </a:cxn>
              <a:cxn ang="T13">
                <a:pos x="T6" y="T7"/>
              </a:cxn>
              <a:cxn ang="T14">
                <a:pos x="T8" y="T9"/>
              </a:cxn>
            </a:cxnLst>
            <a:rect l="T15" t="T16" r="T17" b="T18"/>
            <a:pathLst>
              <a:path w="50" h="28">
                <a:moveTo>
                  <a:pt x="0" y="28"/>
                </a:moveTo>
                <a:lnTo>
                  <a:pt x="28" y="0"/>
                </a:lnTo>
                <a:lnTo>
                  <a:pt x="50" y="0"/>
                </a:lnTo>
                <a:lnTo>
                  <a:pt x="14"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327" name="Freeform 325"/>
          <p:cNvSpPr>
            <a:spLocks/>
          </p:cNvSpPr>
          <p:nvPr/>
        </p:nvSpPr>
        <p:spPr bwMode="auto">
          <a:xfrm>
            <a:off x="3296976" y="4569996"/>
            <a:ext cx="50734" cy="23263"/>
          </a:xfrm>
          <a:custGeom>
            <a:avLst/>
            <a:gdLst>
              <a:gd name="T0" fmla="*/ 0 w 42"/>
              <a:gd name="T1" fmla="*/ 0 h 21"/>
              <a:gd name="T2" fmla="*/ 7 w 42"/>
              <a:gd name="T3" fmla="*/ 21 h 21"/>
              <a:gd name="T4" fmla="*/ 7 w 42"/>
              <a:gd name="T5" fmla="*/ 0 h 21"/>
              <a:gd name="T6" fmla="*/ 0 w 42"/>
              <a:gd name="T7" fmla="*/ 0 h 21"/>
              <a:gd name="T8" fmla="*/ 7 w 42"/>
              <a:gd name="T9" fmla="*/ 0 h 21"/>
              <a:gd name="T10" fmla="*/ 28 w 42"/>
              <a:gd name="T11" fmla="*/ 0 h 21"/>
              <a:gd name="T12" fmla="*/ 42 w 42"/>
              <a:gd name="T13" fmla="*/ 0 h 21"/>
              <a:gd name="T14" fmla="*/ 21 w 42"/>
              <a:gd name="T15" fmla="*/ 21 h 21"/>
              <a:gd name="T16" fmla="*/ 0 w 42"/>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1"/>
              <a:gd name="T29" fmla="*/ 42 w 42"/>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1">
                <a:moveTo>
                  <a:pt x="0" y="0"/>
                </a:moveTo>
                <a:lnTo>
                  <a:pt x="7" y="21"/>
                </a:lnTo>
                <a:lnTo>
                  <a:pt x="7" y="0"/>
                </a:lnTo>
                <a:lnTo>
                  <a:pt x="0" y="0"/>
                </a:lnTo>
                <a:lnTo>
                  <a:pt x="7" y="0"/>
                </a:lnTo>
                <a:lnTo>
                  <a:pt x="28" y="0"/>
                </a:lnTo>
                <a:lnTo>
                  <a:pt x="42" y="0"/>
                </a:lnTo>
                <a:lnTo>
                  <a:pt x="21"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328" name="Freeform 326"/>
          <p:cNvSpPr>
            <a:spLocks/>
          </p:cNvSpPr>
          <p:nvPr/>
        </p:nvSpPr>
        <p:spPr bwMode="auto">
          <a:xfrm>
            <a:off x="3296976" y="4569996"/>
            <a:ext cx="50734" cy="23263"/>
          </a:xfrm>
          <a:custGeom>
            <a:avLst/>
            <a:gdLst>
              <a:gd name="T0" fmla="*/ 0 w 42"/>
              <a:gd name="T1" fmla="*/ 0 h 21"/>
              <a:gd name="T2" fmla="*/ 7 w 42"/>
              <a:gd name="T3" fmla="*/ 21 h 21"/>
              <a:gd name="T4" fmla="*/ 7 w 42"/>
              <a:gd name="T5" fmla="*/ 0 h 21"/>
              <a:gd name="T6" fmla="*/ 0 w 42"/>
              <a:gd name="T7" fmla="*/ 0 h 21"/>
              <a:gd name="T8" fmla="*/ 7 w 42"/>
              <a:gd name="T9" fmla="*/ 0 h 21"/>
              <a:gd name="T10" fmla="*/ 28 w 42"/>
              <a:gd name="T11" fmla="*/ 0 h 21"/>
              <a:gd name="T12" fmla="*/ 42 w 42"/>
              <a:gd name="T13" fmla="*/ 0 h 21"/>
              <a:gd name="T14" fmla="*/ 21 w 42"/>
              <a:gd name="T15" fmla="*/ 21 h 21"/>
              <a:gd name="T16" fmla="*/ 0 w 42"/>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1"/>
              <a:gd name="T29" fmla="*/ 42 w 42"/>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1">
                <a:moveTo>
                  <a:pt x="0" y="0"/>
                </a:moveTo>
                <a:lnTo>
                  <a:pt x="7" y="21"/>
                </a:lnTo>
                <a:lnTo>
                  <a:pt x="7" y="0"/>
                </a:lnTo>
                <a:lnTo>
                  <a:pt x="0" y="0"/>
                </a:lnTo>
                <a:lnTo>
                  <a:pt x="7" y="0"/>
                </a:lnTo>
                <a:lnTo>
                  <a:pt x="28" y="0"/>
                </a:lnTo>
                <a:lnTo>
                  <a:pt x="42" y="0"/>
                </a:lnTo>
                <a:lnTo>
                  <a:pt x="21"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29" name="Freeform 327"/>
          <p:cNvSpPr>
            <a:spLocks/>
          </p:cNvSpPr>
          <p:nvPr/>
        </p:nvSpPr>
        <p:spPr bwMode="auto">
          <a:xfrm>
            <a:off x="2603605" y="2937129"/>
            <a:ext cx="213810" cy="63143"/>
          </a:xfrm>
          <a:custGeom>
            <a:avLst/>
            <a:gdLst>
              <a:gd name="T0" fmla="*/ 0 w 177"/>
              <a:gd name="T1" fmla="*/ 29 h 57"/>
              <a:gd name="T2" fmla="*/ 21 w 177"/>
              <a:gd name="T3" fmla="*/ 7 h 57"/>
              <a:gd name="T4" fmla="*/ 64 w 177"/>
              <a:gd name="T5" fmla="*/ 0 h 57"/>
              <a:gd name="T6" fmla="*/ 113 w 177"/>
              <a:gd name="T7" fmla="*/ 14 h 57"/>
              <a:gd name="T8" fmla="*/ 135 w 177"/>
              <a:gd name="T9" fmla="*/ 36 h 57"/>
              <a:gd name="T10" fmla="*/ 156 w 177"/>
              <a:gd name="T11" fmla="*/ 36 h 57"/>
              <a:gd name="T12" fmla="*/ 156 w 177"/>
              <a:gd name="T13" fmla="*/ 50 h 57"/>
              <a:gd name="T14" fmla="*/ 170 w 177"/>
              <a:gd name="T15" fmla="*/ 50 h 57"/>
              <a:gd name="T16" fmla="*/ 177 w 177"/>
              <a:gd name="T17" fmla="*/ 57 h 57"/>
              <a:gd name="T18" fmla="*/ 113 w 177"/>
              <a:gd name="T19" fmla="*/ 57 h 57"/>
              <a:gd name="T20" fmla="*/ 128 w 177"/>
              <a:gd name="T21" fmla="*/ 50 h 57"/>
              <a:gd name="T22" fmla="*/ 113 w 177"/>
              <a:gd name="T23" fmla="*/ 50 h 57"/>
              <a:gd name="T24" fmla="*/ 106 w 177"/>
              <a:gd name="T25" fmla="*/ 29 h 57"/>
              <a:gd name="T26" fmla="*/ 50 w 177"/>
              <a:gd name="T27" fmla="*/ 14 h 57"/>
              <a:gd name="T28" fmla="*/ 64 w 177"/>
              <a:gd name="T29" fmla="*/ 7 h 57"/>
              <a:gd name="T30" fmla="*/ 43 w 177"/>
              <a:gd name="T31" fmla="*/ 7 h 57"/>
              <a:gd name="T32" fmla="*/ 7 w 177"/>
              <a:gd name="T33" fmla="*/ 29 h 57"/>
              <a:gd name="T34" fmla="*/ 0 w 177"/>
              <a:gd name="T35" fmla="*/ 29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7"/>
              <a:gd name="T55" fmla="*/ 0 h 57"/>
              <a:gd name="T56" fmla="*/ 177 w 17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7" h="57">
                <a:moveTo>
                  <a:pt x="0" y="29"/>
                </a:moveTo>
                <a:lnTo>
                  <a:pt x="21" y="7"/>
                </a:lnTo>
                <a:lnTo>
                  <a:pt x="64" y="0"/>
                </a:lnTo>
                <a:lnTo>
                  <a:pt x="113" y="14"/>
                </a:lnTo>
                <a:lnTo>
                  <a:pt x="135" y="36"/>
                </a:lnTo>
                <a:lnTo>
                  <a:pt x="156" y="36"/>
                </a:lnTo>
                <a:lnTo>
                  <a:pt x="156" y="50"/>
                </a:lnTo>
                <a:lnTo>
                  <a:pt x="170" y="50"/>
                </a:lnTo>
                <a:lnTo>
                  <a:pt x="177" y="57"/>
                </a:lnTo>
                <a:lnTo>
                  <a:pt x="113" y="57"/>
                </a:lnTo>
                <a:lnTo>
                  <a:pt x="128" y="50"/>
                </a:lnTo>
                <a:lnTo>
                  <a:pt x="113" y="50"/>
                </a:lnTo>
                <a:lnTo>
                  <a:pt x="106" y="29"/>
                </a:lnTo>
                <a:lnTo>
                  <a:pt x="50" y="14"/>
                </a:lnTo>
                <a:lnTo>
                  <a:pt x="64" y="7"/>
                </a:lnTo>
                <a:lnTo>
                  <a:pt x="43" y="7"/>
                </a:lnTo>
                <a:lnTo>
                  <a:pt x="7" y="29"/>
                </a:lnTo>
                <a:lnTo>
                  <a:pt x="0" y="29"/>
                </a:lnTo>
                <a:close/>
              </a:path>
            </a:pathLst>
          </a:custGeom>
          <a:solidFill>
            <a:schemeClr val="bg1"/>
          </a:solidFill>
          <a:ln w="6350" cmpd="sng">
            <a:solidFill>
              <a:schemeClr val="tx2"/>
            </a:solidFill>
            <a:round/>
            <a:headEnd/>
            <a:tailEnd/>
          </a:ln>
        </p:spPr>
        <p:txBody>
          <a:bodyPr/>
          <a:lstStyle/>
          <a:p>
            <a:endParaRPr lang="en-US"/>
          </a:p>
        </p:txBody>
      </p:sp>
      <p:sp>
        <p:nvSpPr>
          <p:cNvPr id="330" name="Freeform 328"/>
          <p:cNvSpPr>
            <a:spLocks/>
          </p:cNvSpPr>
          <p:nvPr/>
        </p:nvSpPr>
        <p:spPr bwMode="auto">
          <a:xfrm>
            <a:off x="2603605" y="2937129"/>
            <a:ext cx="213810" cy="63143"/>
          </a:xfrm>
          <a:custGeom>
            <a:avLst/>
            <a:gdLst>
              <a:gd name="T0" fmla="*/ 0 w 177"/>
              <a:gd name="T1" fmla="*/ 29 h 57"/>
              <a:gd name="T2" fmla="*/ 21 w 177"/>
              <a:gd name="T3" fmla="*/ 7 h 57"/>
              <a:gd name="T4" fmla="*/ 64 w 177"/>
              <a:gd name="T5" fmla="*/ 0 h 57"/>
              <a:gd name="T6" fmla="*/ 113 w 177"/>
              <a:gd name="T7" fmla="*/ 14 h 57"/>
              <a:gd name="T8" fmla="*/ 135 w 177"/>
              <a:gd name="T9" fmla="*/ 36 h 57"/>
              <a:gd name="T10" fmla="*/ 156 w 177"/>
              <a:gd name="T11" fmla="*/ 36 h 57"/>
              <a:gd name="T12" fmla="*/ 156 w 177"/>
              <a:gd name="T13" fmla="*/ 50 h 57"/>
              <a:gd name="T14" fmla="*/ 170 w 177"/>
              <a:gd name="T15" fmla="*/ 50 h 57"/>
              <a:gd name="T16" fmla="*/ 177 w 177"/>
              <a:gd name="T17" fmla="*/ 57 h 57"/>
              <a:gd name="T18" fmla="*/ 113 w 177"/>
              <a:gd name="T19" fmla="*/ 57 h 57"/>
              <a:gd name="T20" fmla="*/ 128 w 177"/>
              <a:gd name="T21" fmla="*/ 50 h 57"/>
              <a:gd name="T22" fmla="*/ 113 w 177"/>
              <a:gd name="T23" fmla="*/ 50 h 57"/>
              <a:gd name="T24" fmla="*/ 106 w 177"/>
              <a:gd name="T25" fmla="*/ 29 h 57"/>
              <a:gd name="T26" fmla="*/ 50 w 177"/>
              <a:gd name="T27" fmla="*/ 14 h 57"/>
              <a:gd name="T28" fmla="*/ 64 w 177"/>
              <a:gd name="T29" fmla="*/ 7 h 57"/>
              <a:gd name="T30" fmla="*/ 43 w 177"/>
              <a:gd name="T31" fmla="*/ 7 h 57"/>
              <a:gd name="T32" fmla="*/ 7 w 177"/>
              <a:gd name="T33" fmla="*/ 29 h 57"/>
              <a:gd name="T34" fmla="*/ 0 w 177"/>
              <a:gd name="T35" fmla="*/ 29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7"/>
              <a:gd name="T55" fmla="*/ 0 h 57"/>
              <a:gd name="T56" fmla="*/ 177 w 17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7" h="57">
                <a:moveTo>
                  <a:pt x="0" y="29"/>
                </a:moveTo>
                <a:lnTo>
                  <a:pt x="21" y="7"/>
                </a:lnTo>
                <a:lnTo>
                  <a:pt x="64" y="0"/>
                </a:lnTo>
                <a:lnTo>
                  <a:pt x="113" y="14"/>
                </a:lnTo>
                <a:lnTo>
                  <a:pt x="135" y="36"/>
                </a:lnTo>
                <a:lnTo>
                  <a:pt x="156" y="36"/>
                </a:lnTo>
                <a:lnTo>
                  <a:pt x="156" y="50"/>
                </a:lnTo>
                <a:lnTo>
                  <a:pt x="170" y="50"/>
                </a:lnTo>
                <a:lnTo>
                  <a:pt x="177" y="57"/>
                </a:lnTo>
                <a:lnTo>
                  <a:pt x="113" y="57"/>
                </a:lnTo>
                <a:lnTo>
                  <a:pt x="128" y="50"/>
                </a:lnTo>
                <a:lnTo>
                  <a:pt x="113" y="50"/>
                </a:lnTo>
                <a:lnTo>
                  <a:pt x="106" y="29"/>
                </a:lnTo>
                <a:lnTo>
                  <a:pt x="50" y="14"/>
                </a:lnTo>
                <a:lnTo>
                  <a:pt x="64" y="7"/>
                </a:lnTo>
                <a:lnTo>
                  <a:pt x="43" y="7"/>
                </a:lnTo>
                <a:lnTo>
                  <a:pt x="7" y="29"/>
                </a:lnTo>
                <a:lnTo>
                  <a:pt x="0"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331" name="Freeform 329"/>
          <p:cNvSpPr>
            <a:spLocks/>
          </p:cNvSpPr>
          <p:nvPr/>
        </p:nvSpPr>
        <p:spPr bwMode="auto">
          <a:xfrm>
            <a:off x="3211211" y="2348897"/>
            <a:ext cx="51942" cy="31018"/>
          </a:xfrm>
          <a:custGeom>
            <a:avLst/>
            <a:gdLst>
              <a:gd name="T0" fmla="*/ 0 w 43"/>
              <a:gd name="T1" fmla="*/ 0 h 28"/>
              <a:gd name="T2" fmla="*/ 14 w 43"/>
              <a:gd name="T3" fmla="*/ 0 h 28"/>
              <a:gd name="T4" fmla="*/ 43 w 43"/>
              <a:gd name="T5" fmla="*/ 28 h 28"/>
              <a:gd name="T6" fmla="*/ 14 w 43"/>
              <a:gd name="T7" fmla="*/ 28 h 28"/>
              <a:gd name="T8" fmla="*/ 0 w 43"/>
              <a:gd name="T9" fmla="*/ 0 h 28"/>
              <a:gd name="T10" fmla="*/ 0 60000 65536"/>
              <a:gd name="T11" fmla="*/ 0 60000 65536"/>
              <a:gd name="T12" fmla="*/ 0 60000 65536"/>
              <a:gd name="T13" fmla="*/ 0 60000 65536"/>
              <a:gd name="T14" fmla="*/ 0 60000 65536"/>
              <a:gd name="T15" fmla="*/ 0 w 43"/>
              <a:gd name="T16" fmla="*/ 0 h 28"/>
              <a:gd name="T17" fmla="*/ 43 w 43"/>
              <a:gd name="T18" fmla="*/ 28 h 28"/>
            </a:gdLst>
            <a:ahLst/>
            <a:cxnLst>
              <a:cxn ang="T10">
                <a:pos x="T0" y="T1"/>
              </a:cxn>
              <a:cxn ang="T11">
                <a:pos x="T2" y="T3"/>
              </a:cxn>
              <a:cxn ang="T12">
                <a:pos x="T4" y="T5"/>
              </a:cxn>
              <a:cxn ang="T13">
                <a:pos x="T6" y="T7"/>
              </a:cxn>
              <a:cxn ang="T14">
                <a:pos x="T8" y="T9"/>
              </a:cxn>
            </a:cxnLst>
            <a:rect l="T15" t="T16" r="T17" b="T18"/>
            <a:pathLst>
              <a:path w="43" h="28">
                <a:moveTo>
                  <a:pt x="0" y="0"/>
                </a:moveTo>
                <a:lnTo>
                  <a:pt x="14" y="0"/>
                </a:lnTo>
                <a:lnTo>
                  <a:pt x="43" y="28"/>
                </a:lnTo>
                <a:lnTo>
                  <a:pt x="14" y="28"/>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32" name="Freeform 330"/>
          <p:cNvSpPr>
            <a:spLocks/>
          </p:cNvSpPr>
          <p:nvPr/>
        </p:nvSpPr>
        <p:spPr bwMode="auto">
          <a:xfrm>
            <a:off x="3211211" y="2348897"/>
            <a:ext cx="51942" cy="31018"/>
          </a:xfrm>
          <a:custGeom>
            <a:avLst/>
            <a:gdLst>
              <a:gd name="T0" fmla="*/ 0 w 43"/>
              <a:gd name="T1" fmla="*/ 0 h 28"/>
              <a:gd name="T2" fmla="*/ 14 w 43"/>
              <a:gd name="T3" fmla="*/ 0 h 28"/>
              <a:gd name="T4" fmla="*/ 43 w 43"/>
              <a:gd name="T5" fmla="*/ 28 h 28"/>
              <a:gd name="T6" fmla="*/ 14 w 43"/>
              <a:gd name="T7" fmla="*/ 28 h 28"/>
              <a:gd name="T8" fmla="*/ 0 w 43"/>
              <a:gd name="T9" fmla="*/ 0 h 28"/>
              <a:gd name="T10" fmla="*/ 0 60000 65536"/>
              <a:gd name="T11" fmla="*/ 0 60000 65536"/>
              <a:gd name="T12" fmla="*/ 0 60000 65536"/>
              <a:gd name="T13" fmla="*/ 0 60000 65536"/>
              <a:gd name="T14" fmla="*/ 0 60000 65536"/>
              <a:gd name="T15" fmla="*/ 0 w 43"/>
              <a:gd name="T16" fmla="*/ 0 h 28"/>
              <a:gd name="T17" fmla="*/ 43 w 43"/>
              <a:gd name="T18" fmla="*/ 28 h 28"/>
            </a:gdLst>
            <a:ahLst/>
            <a:cxnLst>
              <a:cxn ang="T10">
                <a:pos x="T0" y="T1"/>
              </a:cxn>
              <a:cxn ang="T11">
                <a:pos x="T2" y="T3"/>
              </a:cxn>
              <a:cxn ang="T12">
                <a:pos x="T4" y="T5"/>
              </a:cxn>
              <a:cxn ang="T13">
                <a:pos x="T6" y="T7"/>
              </a:cxn>
              <a:cxn ang="T14">
                <a:pos x="T8" y="T9"/>
              </a:cxn>
            </a:cxnLst>
            <a:rect l="T15" t="T16" r="T17" b="T18"/>
            <a:pathLst>
              <a:path w="43" h="28">
                <a:moveTo>
                  <a:pt x="0" y="0"/>
                </a:moveTo>
                <a:lnTo>
                  <a:pt x="14" y="0"/>
                </a:lnTo>
                <a:lnTo>
                  <a:pt x="43" y="28"/>
                </a:lnTo>
                <a:lnTo>
                  <a:pt x="14" y="28"/>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3" name="Freeform 331"/>
          <p:cNvSpPr>
            <a:spLocks/>
          </p:cNvSpPr>
          <p:nvPr/>
        </p:nvSpPr>
        <p:spPr bwMode="auto">
          <a:xfrm>
            <a:off x="3288521" y="2317880"/>
            <a:ext cx="119588" cy="109671"/>
          </a:xfrm>
          <a:custGeom>
            <a:avLst/>
            <a:gdLst>
              <a:gd name="T0" fmla="*/ 0 w 99"/>
              <a:gd name="T1" fmla="*/ 63 h 99"/>
              <a:gd name="T2" fmla="*/ 14 w 99"/>
              <a:gd name="T3" fmla="*/ 56 h 99"/>
              <a:gd name="T4" fmla="*/ 71 w 99"/>
              <a:gd name="T5" fmla="*/ 0 h 99"/>
              <a:gd name="T6" fmla="*/ 78 w 99"/>
              <a:gd name="T7" fmla="*/ 0 h 99"/>
              <a:gd name="T8" fmla="*/ 49 w 99"/>
              <a:gd name="T9" fmla="*/ 28 h 99"/>
              <a:gd name="T10" fmla="*/ 71 w 99"/>
              <a:gd name="T11" fmla="*/ 21 h 99"/>
              <a:gd name="T12" fmla="*/ 71 w 99"/>
              <a:gd name="T13" fmla="*/ 28 h 99"/>
              <a:gd name="T14" fmla="*/ 71 w 99"/>
              <a:gd name="T15" fmla="*/ 42 h 99"/>
              <a:gd name="T16" fmla="*/ 99 w 99"/>
              <a:gd name="T17" fmla="*/ 42 h 99"/>
              <a:gd name="T18" fmla="*/ 92 w 99"/>
              <a:gd name="T19" fmla="*/ 56 h 99"/>
              <a:gd name="T20" fmla="*/ 99 w 99"/>
              <a:gd name="T21" fmla="*/ 56 h 99"/>
              <a:gd name="T22" fmla="*/ 78 w 99"/>
              <a:gd name="T23" fmla="*/ 78 h 99"/>
              <a:gd name="T24" fmla="*/ 99 w 99"/>
              <a:gd name="T25" fmla="*/ 63 h 99"/>
              <a:gd name="T26" fmla="*/ 92 w 99"/>
              <a:gd name="T27" fmla="*/ 78 h 99"/>
              <a:gd name="T28" fmla="*/ 99 w 99"/>
              <a:gd name="T29" fmla="*/ 78 h 99"/>
              <a:gd name="T30" fmla="*/ 92 w 99"/>
              <a:gd name="T31" fmla="*/ 99 h 99"/>
              <a:gd name="T32" fmla="*/ 78 w 99"/>
              <a:gd name="T33" fmla="*/ 99 h 99"/>
              <a:gd name="T34" fmla="*/ 78 w 99"/>
              <a:gd name="T35" fmla="*/ 85 h 99"/>
              <a:gd name="T36" fmla="*/ 71 w 99"/>
              <a:gd name="T37" fmla="*/ 85 h 99"/>
              <a:gd name="T38" fmla="*/ 78 w 99"/>
              <a:gd name="T39" fmla="*/ 78 h 99"/>
              <a:gd name="T40" fmla="*/ 71 w 99"/>
              <a:gd name="T41" fmla="*/ 78 h 99"/>
              <a:gd name="T42" fmla="*/ 57 w 99"/>
              <a:gd name="T43" fmla="*/ 85 h 99"/>
              <a:gd name="T44" fmla="*/ 49 w 99"/>
              <a:gd name="T45" fmla="*/ 85 h 99"/>
              <a:gd name="T46" fmla="*/ 57 w 99"/>
              <a:gd name="T47" fmla="*/ 78 h 99"/>
              <a:gd name="T48" fmla="*/ 0 w 99"/>
              <a:gd name="T49" fmla="*/ 78 h 99"/>
              <a:gd name="T50" fmla="*/ 0 w 99"/>
              <a:gd name="T51" fmla="*/ 63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99"/>
              <a:gd name="T80" fmla="*/ 99 w 99"/>
              <a:gd name="T81" fmla="*/ 99 h 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99">
                <a:moveTo>
                  <a:pt x="0" y="63"/>
                </a:moveTo>
                <a:lnTo>
                  <a:pt x="14" y="56"/>
                </a:lnTo>
                <a:lnTo>
                  <a:pt x="71" y="0"/>
                </a:lnTo>
                <a:lnTo>
                  <a:pt x="78" y="0"/>
                </a:lnTo>
                <a:lnTo>
                  <a:pt x="49" y="28"/>
                </a:lnTo>
                <a:lnTo>
                  <a:pt x="71" y="21"/>
                </a:lnTo>
                <a:lnTo>
                  <a:pt x="71" y="28"/>
                </a:lnTo>
                <a:lnTo>
                  <a:pt x="71" y="42"/>
                </a:lnTo>
                <a:lnTo>
                  <a:pt x="99" y="42"/>
                </a:lnTo>
                <a:lnTo>
                  <a:pt x="92" y="56"/>
                </a:lnTo>
                <a:lnTo>
                  <a:pt x="99" y="56"/>
                </a:lnTo>
                <a:lnTo>
                  <a:pt x="78" y="78"/>
                </a:lnTo>
                <a:lnTo>
                  <a:pt x="99" y="63"/>
                </a:lnTo>
                <a:lnTo>
                  <a:pt x="92" y="78"/>
                </a:lnTo>
                <a:lnTo>
                  <a:pt x="99" y="78"/>
                </a:lnTo>
                <a:lnTo>
                  <a:pt x="92" y="99"/>
                </a:lnTo>
                <a:lnTo>
                  <a:pt x="78" y="99"/>
                </a:lnTo>
                <a:lnTo>
                  <a:pt x="78" y="85"/>
                </a:lnTo>
                <a:lnTo>
                  <a:pt x="71" y="85"/>
                </a:lnTo>
                <a:lnTo>
                  <a:pt x="78" y="78"/>
                </a:lnTo>
                <a:lnTo>
                  <a:pt x="71" y="78"/>
                </a:lnTo>
                <a:lnTo>
                  <a:pt x="57" y="85"/>
                </a:lnTo>
                <a:lnTo>
                  <a:pt x="49" y="85"/>
                </a:lnTo>
                <a:lnTo>
                  <a:pt x="57" y="78"/>
                </a:lnTo>
                <a:lnTo>
                  <a:pt x="0" y="78"/>
                </a:lnTo>
                <a:lnTo>
                  <a:pt x="0" y="63"/>
                </a:lnTo>
                <a:close/>
              </a:path>
            </a:pathLst>
          </a:custGeom>
          <a:solidFill>
            <a:srgbClr val="7AC142"/>
          </a:solidFill>
          <a:ln w="6350" cmpd="sng">
            <a:solidFill>
              <a:schemeClr val="tx2"/>
            </a:solidFill>
            <a:round/>
            <a:headEnd/>
            <a:tailEnd/>
          </a:ln>
        </p:spPr>
        <p:txBody>
          <a:bodyPr/>
          <a:lstStyle/>
          <a:p>
            <a:endParaRPr lang="en-US"/>
          </a:p>
        </p:txBody>
      </p:sp>
      <p:sp>
        <p:nvSpPr>
          <p:cNvPr id="334" name="Freeform 332"/>
          <p:cNvSpPr>
            <a:spLocks/>
          </p:cNvSpPr>
          <p:nvPr/>
        </p:nvSpPr>
        <p:spPr bwMode="auto">
          <a:xfrm>
            <a:off x="3288521" y="2317880"/>
            <a:ext cx="119588" cy="109671"/>
          </a:xfrm>
          <a:custGeom>
            <a:avLst/>
            <a:gdLst>
              <a:gd name="T0" fmla="*/ 0 w 99"/>
              <a:gd name="T1" fmla="*/ 63 h 99"/>
              <a:gd name="T2" fmla="*/ 14 w 99"/>
              <a:gd name="T3" fmla="*/ 56 h 99"/>
              <a:gd name="T4" fmla="*/ 71 w 99"/>
              <a:gd name="T5" fmla="*/ 0 h 99"/>
              <a:gd name="T6" fmla="*/ 78 w 99"/>
              <a:gd name="T7" fmla="*/ 0 h 99"/>
              <a:gd name="T8" fmla="*/ 49 w 99"/>
              <a:gd name="T9" fmla="*/ 28 h 99"/>
              <a:gd name="T10" fmla="*/ 71 w 99"/>
              <a:gd name="T11" fmla="*/ 21 h 99"/>
              <a:gd name="T12" fmla="*/ 71 w 99"/>
              <a:gd name="T13" fmla="*/ 28 h 99"/>
              <a:gd name="T14" fmla="*/ 71 w 99"/>
              <a:gd name="T15" fmla="*/ 42 h 99"/>
              <a:gd name="T16" fmla="*/ 99 w 99"/>
              <a:gd name="T17" fmla="*/ 42 h 99"/>
              <a:gd name="T18" fmla="*/ 92 w 99"/>
              <a:gd name="T19" fmla="*/ 56 h 99"/>
              <a:gd name="T20" fmla="*/ 99 w 99"/>
              <a:gd name="T21" fmla="*/ 56 h 99"/>
              <a:gd name="T22" fmla="*/ 78 w 99"/>
              <a:gd name="T23" fmla="*/ 78 h 99"/>
              <a:gd name="T24" fmla="*/ 99 w 99"/>
              <a:gd name="T25" fmla="*/ 63 h 99"/>
              <a:gd name="T26" fmla="*/ 92 w 99"/>
              <a:gd name="T27" fmla="*/ 78 h 99"/>
              <a:gd name="T28" fmla="*/ 99 w 99"/>
              <a:gd name="T29" fmla="*/ 78 h 99"/>
              <a:gd name="T30" fmla="*/ 92 w 99"/>
              <a:gd name="T31" fmla="*/ 99 h 99"/>
              <a:gd name="T32" fmla="*/ 78 w 99"/>
              <a:gd name="T33" fmla="*/ 99 h 99"/>
              <a:gd name="T34" fmla="*/ 78 w 99"/>
              <a:gd name="T35" fmla="*/ 85 h 99"/>
              <a:gd name="T36" fmla="*/ 71 w 99"/>
              <a:gd name="T37" fmla="*/ 85 h 99"/>
              <a:gd name="T38" fmla="*/ 78 w 99"/>
              <a:gd name="T39" fmla="*/ 78 h 99"/>
              <a:gd name="T40" fmla="*/ 71 w 99"/>
              <a:gd name="T41" fmla="*/ 78 h 99"/>
              <a:gd name="T42" fmla="*/ 57 w 99"/>
              <a:gd name="T43" fmla="*/ 85 h 99"/>
              <a:gd name="T44" fmla="*/ 49 w 99"/>
              <a:gd name="T45" fmla="*/ 85 h 99"/>
              <a:gd name="T46" fmla="*/ 57 w 99"/>
              <a:gd name="T47" fmla="*/ 78 h 99"/>
              <a:gd name="T48" fmla="*/ 0 w 99"/>
              <a:gd name="T49" fmla="*/ 78 h 99"/>
              <a:gd name="T50" fmla="*/ 0 w 99"/>
              <a:gd name="T51" fmla="*/ 63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99"/>
              <a:gd name="T80" fmla="*/ 99 w 99"/>
              <a:gd name="T81" fmla="*/ 99 h 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99">
                <a:moveTo>
                  <a:pt x="0" y="63"/>
                </a:moveTo>
                <a:lnTo>
                  <a:pt x="14" y="56"/>
                </a:lnTo>
                <a:lnTo>
                  <a:pt x="71" y="0"/>
                </a:lnTo>
                <a:lnTo>
                  <a:pt x="78" y="0"/>
                </a:lnTo>
                <a:lnTo>
                  <a:pt x="49" y="28"/>
                </a:lnTo>
                <a:lnTo>
                  <a:pt x="71" y="21"/>
                </a:lnTo>
                <a:lnTo>
                  <a:pt x="71" y="28"/>
                </a:lnTo>
                <a:lnTo>
                  <a:pt x="71" y="42"/>
                </a:lnTo>
                <a:lnTo>
                  <a:pt x="99" y="42"/>
                </a:lnTo>
                <a:lnTo>
                  <a:pt x="92" y="56"/>
                </a:lnTo>
                <a:lnTo>
                  <a:pt x="99" y="56"/>
                </a:lnTo>
                <a:lnTo>
                  <a:pt x="78" y="78"/>
                </a:lnTo>
                <a:lnTo>
                  <a:pt x="99" y="63"/>
                </a:lnTo>
                <a:lnTo>
                  <a:pt x="92" y="78"/>
                </a:lnTo>
                <a:lnTo>
                  <a:pt x="99" y="78"/>
                </a:lnTo>
                <a:lnTo>
                  <a:pt x="92" y="99"/>
                </a:lnTo>
                <a:lnTo>
                  <a:pt x="78" y="99"/>
                </a:lnTo>
                <a:lnTo>
                  <a:pt x="78" y="85"/>
                </a:lnTo>
                <a:lnTo>
                  <a:pt x="71" y="85"/>
                </a:lnTo>
                <a:lnTo>
                  <a:pt x="78" y="78"/>
                </a:lnTo>
                <a:lnTo>
                  <a:pt x="71" y="78"/>
                </a:lnTo>
                <a:lnTo>
                  <a:pt x="57" y="85"/>
                </a:lnTo>
                <a:lnTo>
                  <a:pt x="49" y="85"/>
                </a:lnTo>
                <a:lnTo>
                  <a:pt x="57" y="78"/>
                </a:lnTo>
                <a:lnTo>
                  <a:pt x="0" y="78"/>
                </a:lnTo>
                <a:lnTo>
                  <a:pt x="0" y="63"/>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5" name="Freeform 333"/>
          <p:cNvSpPr>
            <a:spLocks/>
          </p:cNvSpPr>
          <p:nvPr/>
        </p:nvSpPr>
        <p:spPr bwMode="auto">
          <a:xfrm>
            <a:off x="2988946" y="2018779"/>
            <a:ext cx="128044" cy="55389"/>
          </a:xfrm>
          <a:custGeom>
            <a:avLst/>
            <a:gdLst>
              <a:gd name="T0" fmla="*/ 0 w 106"/>
              <a:gd name="T1" fmla="*/ 36 h 50"/>
              <a:gd name="T2" fmla="*/ 21 w 106"/>
              <a:gd name="T3" fmla="*/ 36 h 50"/>
              <a:gd name="T4" fmla="*/ 42 w 106"/>
              <a:gd name="T5" fmla="*/ 22 h 50"/>
              <a:gd name="T6" fmla="*/ 64 w 106"/>
              <a:gd name="T7" fmla="*/ 0 h 50"/>
              <a:gd name="T8" fmla="*/ 64 w 106"/>
              <a:gd name="T9" fmla="*/ 8 h 50"/>
              <a:gd name="T10" fmla="*/ 106 w 106"/>
              <a:gd name="T11" fmla="*/ 36 h 50"/>
              <a:gd name="T12" fmla="*/ 85 w 106"/>
              <a:gd name="T13" fmla="*/ 50 h 50"/>
              <a:gd name="T14" fmla="*/ 64 w 106"/>
              <a:gd name="T15" fmla="*/ 36 h 50"/>
              <a:gd name="T16" fmla="*/ 57 w 106"/>
              <a:gd name="T17" fmla="*/ 36 h 50"/>
              <a:gd name="T18" fmla="*/ 21 w 106"/>
              <a:gd name="T19" fmla="*/ 50 h 50"/>
              <a:gd name="T20" fmla="*/ 21 w 106"/>
              <a:gd name="T21" fmla="*/ 36 h 50"/>
              <a:gd name="T22" fmla="*/ 0 w 106"/>
              <a:gd name="T23" fmla="*/ 36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6"/>
              <a:gd name="T37" fmla="*/ 0 h 50"/>
              <a:gd name="T38" fmla="*/ 106 w 106"/>
              <a:gd name="T39" fmla="*/ 50 h 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6" h="50">
                <a:moveTo>
                  <a:pt x="0" y="36"/>
                </a:moveTo>
                <a:lnTo>
                  <a:pt x="21" y="36"/>
                </a:lnTo>
                <a:lnTo>
                  <a:pt x="42" y="22"/>
                </a:lnTo>
                <a:lnTo>
                  <a:pt x="64" y="0"/>
                </a:lnTo>
                <a:lnTo>
                  <a:pt x="64" y="8"/>
                </a:lnTo>
                <a:lnTo>
                  <a:pt x="106" y="36"/>
                </a:lnTo>
                <a:lnTo>
                  <a:pt x="85" y="50"/>
                </a:lnTo>
                <a:lnTo>
                  <a:pt x="64" y="36"/>
                </a:lnTo>
                <a:lnTo>
                  <a:pt x="57" y="36"/>
                </a:lnTo>
                <a:lnTo>
                  <a:pt x="21" y="50"/>
                </a:lnTo>
                <a:lnTo>
                  <a:pt x="21" y="36"/>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36" name="Freeform 334"/>
          <p:cNvSpPr>
            <a:spLocks/>
          </p:cNvSpPr>
          <p:nvPr/>
        </p:nvSpPr>
        <p:spPr bwMode="auto">
          <a:xfrm>
            <a:off x="2988946" y="2018779"/>
            <a:ext cx="128044" cy="55389"/>
          </a:xfrm>
          <a:custGeom>
            <a:avLst/>
            <a:gdLst>
              <a:gd name="T0" fmla="*/ 0 w 106"/>
              <a:gd name="T1" fmla="*/ 36 h 50"/>
              <a:gd name="T2" fmla="*/ 21 w 106"/>
              <a:gd name="T3" fmla="*/ 36 h 50"/>
              <a:gd name="T4" fmla="*/ 42 w 106"/>
              <a:gd name="T5" fmla="*/ 22 h 50"/>
              <a:gd name="T6" fmla="*/ 64 w 106"/>
              <a:gd name="T7" fmla="*/ 0 h 50"/>
              <a:gd name="T8" fmla="*/ 64 w 106"/>
              <a:gd name="T9" fmla="*/ 8 h 50"/>
              <a:gd name="T10" fmla="*/ 106 w 106"/>
              <a:gd name="T11" fmla="*/ 36 h 50"/>
              <a:gd name="T12" fmla="*/ 85 w 106"/>
              <a:gd name="T13" fmla="*/ 50 h 50"/>
              <a:gd name="T14" fmla="*/ 64 w 106"/>
              <a:gd name="T15" fmla="*/ 36 h 50"/>
              <a:gd name="T16" fmla="*/ 57 w 106"/>
              <a:gd name="T17" fmla="*/ 36 h 50"/>
              <a:gd name="T18" fmla="*/ 21 w 106"/>
              <a:gd name="T19" fmla="*/ 50 h 50"/>
              <a:gd name="T20" fmla="*/ 21 w 106"/>
              <a:gd name="T21" fmla="*/ 36 h 50"/>
              <a:gd name="T22" fmla="*/ 0 w 106"/>
              <a:gd name="T23" fmla="*/ 36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6"/>
              <a:gd name="T37" fmla="*/ 0 h 50"/>
              <a:gd name="T38" fmla="*/ 106 w 106"/>
              <a:gd name="T39" fmla="*/ 50 h 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6" h="50">
                <a:moveTo>
                  <a:pt x="0" y="36"/>
                </a:moveTo>
                <a:lnTo>
                  <a:pt x="21" y="36"/>
                </a:lnTo>
                <a:lnTo>
                  <a:pt x="42" y="22"/>
                </a:lnTo>
                <a:lnTo>
                  <a:pt x="64" y="0"/>
                </a:lnTo>
                <a:lnTo>
                  <a:pt x="64" y="8"/>
                </a:lnTo>
                <a:lnTo>
                  <a:pt x="106" y="36"/>
                </a:lnTo>
                <a:lnTo>
                  <a:pt x="85" y="50"/>
                </a:lnTo>
                <a:lnTo>
                  <a:pt x="64" y="36"/>
                </a:lnTo>
                <a:lnTo>
                  <a:pt x="57" y="36"/>
                </a:lnTo>
                <a:lnTo>
                  <a:pt x="21" y="50"/>
                </a:lnTo>
                <a:lnTo>
                  <a:pt x="21" y="36"/>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7" name="Freeform 335"/>
          <p:cNvSpPr>
            <a:spLocks/>
          </p:cNvSpPr>
          <p:nvPr/>
        </p:nvSpPr>
        <p:spPr bwMode="auto">
          <a:xfrm>
            <a:off x="3219666" y="1980007"/>
            <a:ext cx="43486" cy="31018"/>
          </a:xfrm>
          <a:custGeom>
            <a:avLst/>
            <a:gdLst>
              <a:gd name="T0" fmla="*/ 0 w 36"/>
              <a:gd name="T1" fmla="*/ 7 h 28"/>
              <a:gd name="T2" fmla="*/ 21 w 36"/>
              <a:gd name="T3" fmla="*/ 0 h 28"/>
              <a:gd name="T4" fmla="*/ 36 w 36"/>
              <a:gd name="T5" fmla="*/ 0 h 28"/>
              <a:gd name="T6" fmla="*/ 7 w 36"/>
              <a:gd name="T7" fmla="*/ 28 h 28"/>
              <a:gd name="T8" fmla="*/ 0 w 36"/>
              <a:gd name="T9" fmla="*/ 28 h 28"/>
              <a:gd name="T10" fmla="*/ 0 w 36"/>
              <a:gd name="T11" fmla="*/ 7 h 28"/>
              <a:gd name="T12" fmla="*/ 0 60000 65536"/>
              <a:gd name="T13" fmla="*/ 0 60000 65536"/>
              <a:gd name="T14" fmla="*/ 0 60000 65536"/>
              <a:gd name="T15" fmla="*/ 0 60000 65536"/>
              <a:gd name="T16" fmla="*/ 0 60000 65536"/>
              <a:gd name="T17" fmla="*/ 0 60000 65536"/>
              <a:gd name="T18" fmla="*/ 0 w 36"/>
              <a:gd name="T19" fmla="*/ 0 h 28"/>
              <a:gd name="T20" fmla="*/ 36 w 3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6" h="28">
                <a:moveTo>
                  <a:pt x="0" y="7"/>
                </a:moveTo>
                <a:lnTo>
                  <a:pt x="21" y="0"/>
                </a:lnTo>
                <a:lnTo>
                  <a:pt x="36" y="0"/>
                </a:lnTo>
                <a:lnTo>
                  <a:pt x="7" y="28"/>
                </a:lnTo>
                <a:lnTo>
                  <a:pt x="0" y="28"/>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338" name="Freeform 336"/>
          <p:cNvSpPr>
            <a:spLocks/>
          </p:cNvSpPr>
          <p:nvPr/>
        </p:nvSpPr>
        <p:spPr bwMode="auto">
          <a:xfrm>
            <a:off x="3219666" y="1980007"/>
            <a:ext cx="43486" cy="31018"/>
          </a:xfrm>
          <a:custGeom>
            <a:avLst/>
            <a:gdLst>
              <a:gd name="T0" fmla="*/ 0 w 36"/>
              <a:gd name="T1" fmla="*/ 7 h 28"/>
              <a:gd name="T2" fmla="*/ 21 w 36"/>
              <a:gd name="T3" fmla="*/ 0 h 28"/>
              <a:gd name="T4" fmla="*/ 36 w 36"/>
              <a:gd name="T5" fmla="*/ 0 h 28"/>
              <a:gd name="T6" fmla="*/ 7 w 36"/>
              <a:gd name="T7" fmla="*/ 28 h 28"/>
              <a:gd name="T8" fmla="*/ 0 w 36"/>
              <a:gd name="T9" fmla="*/ 28 h 28"/>
              <a:gd name="T10" fmla="*/ 0 w 36"/>
              <a:gd name="T11" fmla="*/ 7 h 28"/>
              <a:gd name="T12" fmla="*/ 0 60000 65536"/>
              <a:gd name="T13" fmla="*/ 0 60000 65536"/>
              <a:gd name="T14" fmla="*/ 0 60000 65536"/>
              <a:gd name="T15" fmla="*/ 0 60000 65536"/>
              <a:gd name="T16" fmla="*/ 0 60000 65536"/>
              <a:gd name="T17" fmla="*/ 0 60000 65536"/>
              <a:gd name="T18" fmla="*/ 0 w 36"/>
              <a:gd name="T19" fmla="*/ 0 h 28"/>
              <a:gd name="T20" fmla="*/ 36 w 3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6" h="28">
                <a:moveTo>
                  <a:pt x="0" y="7"/>
                </a:moveTo>
                <a:lnTo>
                  <a:pt x="21" y="0"/>
                </a:lnTo>
                <a:lnTo>
                  <a:pt x="36" y="0"/>
                </a:lnTo>
                <a:lnTo>
                  <a:pt x="7" y="28"/>
                </a:lnTo>
                <a:lnTo>
                  <a:pt x="0" y="28"/>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9" name="Freeform 337"/>
          <p:cNvSpPr>
            <a:spLocks/>
          </p:cNvSpPr>
          <p:nvPr/>
        </p:nvSpPr>
        <p:spPr bwMode="auto">
          <a:xfrm>
            <a:off x="3091622" y="1878092"/>
            <a:ext cx="359974" cy="219340"/>
          </a:xfrm>
          <a:custGeom>
            <a:avLst/>
            <a:gdLst>
              <a:gd name="T0" fmla="*/ 0 w 298"/>
              <a:gd name="T1" fmla="*/ 28 h 198"/>
              <a:gd name="T2" fmla="*/ 28 w 298"/>
              <a:gd name="T3" fmla="*/ 14 h 198"/>
              <a:gd name="T4" fmla="*/ 78 w 298"/>
              <a:gd name="T5" fmla="*/ 0 h 198"/>
              <a:gd name="T6" fmla="*/ 106 w 298"/>
              <a:gd name="T7" fmla="*/ 0 h 198"/>
              <a:gd name="T8" fmla="*/ 113 w 298"/>
              <a:gd name="T9" fmla="*/ 0 h 198"/>
              <a:gd name="T10" fmla="*/ 142 w 298"/>
              <a:gd name="T11" fmla="*/ 14 h 198"/>
              <a:gd name="T12" fmla="*/ 113 w 298"/>
              <a:gd name="T13" fmla="*/ 28 h 198"/>
              <a:gd name="T14" fmla="*/ 170 w 298"/>
              <a:gd name="T15" fmla="*/ 21 h 198"/>
              <a:gd name="T16" fmla="*/ 212 w 298"/>
              <a:gd name="T17" fmla="*/ 21 h 198"/>
              <a:gd name="T18" fmla="*/ 198 w 298"/>
              <a:gd name="T19" fmla="*/ 28 h 198"/>
              <a:gd name="T20" fmla="*/ 234 w 298"/>
              <a:gd name="T21" fmla="*/ 42 h 198"/>
              <a:gd name="T22" fmla="*/ 262 w 298"/>
              <a:gd name="T23" fmla="*/ 64 h 198"/>
              <a:gd name="T24" fmla="*/ 262 w 298"/>
              <a:gd name="T25" fmla="*/ 71 h 198"/>
              <a:gd name="T26" fmla="*/ 241 w 298"/>
              <a:gd name="T27" fmla="*/ 85 h 198"/>
              <a:gd name="T28" fmla="*/ 234 w 298"/>
              <a:gd name="T29" fmla="*/ 85 h 198"/>
              <a:gd name="T30" fmla="*/ 241 w 298"/>
              <a:gd name="T31" fmla="*/ 92 h 198"/>
              <a:gd name="T32" fmla="*/ 262 w 298"/>
              <a:gd name="T33" fmla="*/ 92 h 198"/>
              <a:gd name="T34" fmla="*/ 298 w 298"/>
              <a:gd name="T35" fmla="*/ 113 h 198"/>
              <a:gd name="T36" fmla="*/ 255 w 298"/>
              <a:gd name="T37" fmla="*/ 149 h 198"/>
              <a:gd name="T38" fmla="*/ 241 w 298"/>
              <a:gd name="T39" fmla="*/ 149 h 198"/>
              <a:gd name="T40" fmla="*/ 241 w 298"/>
              <a:gd name="T41" fmla="*/ 135 h 198"/>
              <a:gd name="T42" fmla="*/ 220 w 298"/>
              <a:gd name="T43" fmla="*/ 127 h 198"/>
              <a:gd name="T44" fmla="*/ 212 w 298"/>
              <a:gd name="T45" fmla="*/ 135 h 198"/>
              <a:gd name="T46" fmla="*/ 234 w 298"/>
              <a:gd name="T47" fmla="*/ 156 h 198"/>
              <a:gd name="T48" fmla="*/ 220 w 298"/>
              <a:gd name="T49" fmla="*/ 163 h 198"/>
              <a:gd name="T50" fmla="*/ 234 w 298"/>
              <a:gd name="T51" fmla="*/ 177 h 198"/>
              <a:gd name="T52" fmla="*/ 220 w 298"/>
              <a:gd name="T53" fmla="*/ 191 h 198"/>
              <a:gd name="T54" fmla="*/ 198 w 298"/>
              <a:gd name="T55" fmla="*/ 191 h 198"/>
              <a:gd name="T56" fmla="*/ 170 w 298"/>
              <a:gd name="T57" fmla="*/ 163 h 198"/>
              <a:gd name="T58" fmla="*/ 170 w 298"/>
              <a:gd name="T59" fmla="*/ 177 h 198"/>
              <a:gd name="T60" fmla="*/ 191 w 298"/>
              <a:gd name="T61" fmla="*/ 198 h 198"/>
              <a:gd name="T62" fmla="*/ 163 w 298"/>
              <a:gd name="T63" fmla="*/ 198 h 198"/>
              <a:gd name="T64" fmla="*/ 127 w 298"/>
              <a:gd name="T65" fmla="*/ 191 h 198"/>
              <a:gd name="T66" fmla="*/ 127 w 298"/>
              <a:gd name="T67" fmla="*/ 163 h 198"/>
              <a:gd name="T68" fmla="*/ 113 w 298"/>
              <a:gd name="T69" fmla="*/ 163 h 198"/>
              <a:gd name="T70" fmla="*/ 85 w 298"/>
              <a:gd name="T71" fmla="*/ 156 h 198"/>
              <a:gd name="T72" fmla="*/ 50 w 298"/>
              <a:gd name="T73" fmla="*/ 156 h 198"/>
              <a:gd name="T74" fmla="*/ 78 w 298"/>
              <a:gd name="T75" fmla="*/ 135 h 198"/>
              <a:gd name="T76" fmla="*/ 106 w 298"/>
              <a:gd name="T77" fmla="*/ 149 h 198"/>
              <a:gd name="T78" fmla="*/ 127 w 298"/>
              <a:gd name="T79" fmla="*/ 135 h 198"/>
              <a:gd name="T80" fmla="*/ 113 w 298"/>
              <a:gd name="T81" fmla="*/ 127 h 198"/>
              <a:gd name="T82" fmla="*/ 170 w 298"/>
              <a:gd name="T83" fmla="*/ 113 h 198"/>
              <a:gd name="T84" fmla="*/ 170 w 298"/>
              <a:gd name="T85" fmla="*/ 92 h 198"/>
              <a:gd name="T86" fmla="*/ 163 w 298"/>
              <a:gd name="T87" fmla="*/ 85 h 198"/>
              <a:gd name="T88" fmla="*/ 149 w 298"/>
              <a:gd name="T89" fmla="*/ 85 h 198"/>
              <a:gd name="T90" fmla="*/ 127 w 298"/>
              <a:gd name="T91" fmla="*/ 85 h 198"/>
              <a:gd name="T92" fmla="*/ 149 w 298"/>
              <a:gd name="T93" fmla="*/ 71 h 198"/>
              <a:gd name="T94" fmla="*/ 127 w 298"/>
              <a:gd name="T95" fmla="*/ 64 h 198"/>
              <a:gd name="T96" fmla="*/ 92 w 298"/>
              <a:gd name="T97" fmla="*/ 71 h 198"/>
              <a:gd name="T98" fmla="*/ 85 w 298"/>
              <a:gd name="T99" fmla="*/ 64 h 198"/>
              <a:gd name="T100" fmla="*/ 28 w 298"/>
              <a:gd name="T101" fmla="*/ 64 h 198"/>
              <a:gd name="T102" fmla="*/ 14 w 298"/>
              <a:gd name="T103" fmla="*/ 57 h 198"/>
              <a:gd name="T104" fmla="*/ 0 w 298"/>
              <a:gd name="T105" fmla="*/ 28 h 1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8"/>
              <a:gd name="T160" fmla="*/ 0 h 198"/>
              <a:gd name="T161" fmla="*/ 298 w 298"/>
              <a:gd name="T162" fmla="*/ 198 h 1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8" h="198">
                <a:moveTo>
                  <a:pt x="0" y="28"/>
                </a:moveTo>
                <a:lnTo>
                  <a:pt x="28" y="14"/>
                </a:lnTo>
                <a:lnTo>
                  <a:pt x="78" y="0"/>
                </a:lnTo>
                <a:lnTo>
                  <a:pt x="106" y="0"/>
                </a:lnTo>
                <a:lnTo>
                  <a:pt x="113" y="0"/>
                </a:lnTo>
                <a:lnTo>
                  <a:pt x="142" y="14"/>
                </a:lnTo>
                <a:lnTo>
                  <a:pt x="113" y="28"/>
                </a:lnTo>
                <a:lnTo>
                  <a:pt x="170" y="21"/>
                </a:lnTo>
                <a:lnTo>
                  <a:pt x="212" y="21"/>
                </a:lnTo>
                <a:lnTo>
                  <a:pt x="198" y="28"/>
                </a:lnTo>
                <a:lnTo>
                  <a:pt x="234" y="42"/>
                </a:lnTo>
                <a:lnTo>
                  <a:pt x="262" y="64"/>
                </a:lnTo>
                <a:lnTo>
                  <a:pt x="262" y="71"/>
                </a:lnTo>
                <a:lnTo>
                  <a:pt x="241" y="85"/>
                </a:lnTo>
                <a:lnTo>
                  <a:pt x="234" y="85"/>
                </a:lnTo>
                <a:lnTo>
                  <a:pt x="241" y="92"/>
                </a:lnTo>
                <a:lnTo>
                  <a:pt x="262" y="92"/>
                </a:lnTo>
                <a:lnTo>
                  <a:pt x="298" y="113"/>
                </a:lnTo>
                <a:lnTo>
                  <a:pt x="255" y="149"/>
                </a:lnTo>
                <a:lnTo>
                  <a:pt x="241" y="149"/>
                </a:lnTo>
                <a:lnTo>
                  <a:pt x="241" y="135"/>
                </a:lnTo>
                <a:lnTo>
                  <a:pt x="220" y="127"/>
                </a:lnTo>
                <a:lnTo>
                  <a:pt x="212" y="135"/>
                </a:lnTo>
                <a:lnTo>
                  <a:pt x="234" y="156"/>
                </a:lnTo>
                <a:lnTo>
                  <a:pt x="220" y="163"/>
                </a:lnTo>
                <a:lnTo>
                  <a:pt x="234" y="177"/>
                </a:lnTo>
                <a:lnTo>
                  <a:pt x="220" y="191"/>
                </a:lnTo>
                <a:lnTo>
                  <a:pt x="198" y="191"/>
                </a:lnTo>
                <a:lnTo>
                  <a:pt x="170" y="163"/>
                </a:lnTo>
                <a:lnTo>
                  <a:pt x="170" y="177"/>
                </a:lnTo>
                <a:lnTo>
                  <a:pt x="191" y="198"/>
                </a:lnTo>
                <a:lnTo>
                  <a:pt x="163" y="198"/>
                </a:lnTo>
                <a:lnTo>
                  <a:pt x="127" y="191"/>
                </a:lnTo>
                <a:lnTo>
                  <a:pt x="127" y="163"/>
                </a:lnTo>
                <a:lnTo>
                  <a:pt x="113" y="163"/>
                </a:lnTo>
                <a:lnTo>
                  <a:pt x="85" y="156"/>
                </a:lnTo>
                <a:lnTo>
                  <a:pt x="50" y="156"/>
                </a:lnTo>
                <a:lnTo>
                  <a:pt x="78" y="135"/>
                </a:lnTo>
                <a:lnTo>
                  <a:pt x="106" y="149"/>
                </a:lnTo>
                <a:lnTo>
                  <a:pt x="127" y="135"/>
                </a:lnTo>
                <a:lnTo>
                  <a:pt x="113" y="127"/>
                </a:lnTo>
                <a:lnTo>
                  <a:pt x="170" y="113"/>
                </a:lnTo>
                <a:lnTo>
                  <a:pt x="170" y="92"/>
                </a:lnTo>
                <a:lnTo>
                  <a:pt x="163" y="85"/>
                </a:lnTo>
                <a:lnTo>
                  <a:pt x="149" y="85"/>
                </a:lnTo>
                <a:lnTo>
                  <a:pt x="127" y="85"/>
                </a:lnTo>
                <a:lnTo>
                  <a:pt x="149" y="71"/>
                </a:lnTo>
                <a:lnTo>
                  <a:pt x="127" y="64"/>
                </a:lnTo>
                <a:lnTo>
                  <a:pt x="92" y="71"/>
                </a:lnTo>
                <a:lnTo>
                  <a:pt x="85" y="64"/>
                </a:lnTo>
                <a:lnTo>
                  <a:pt x="28" y="64"/>
                </a:lnTo>
                <a:lnTo>
                  <a:pt x="14" y="57"/>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40" name="Freeform 338"/>
          <p:cNvSpPr>
            <a:spLocks/>
          </p:cNvSpPr>
          <p:nvPr/>
        </p:nvSpPr>
        <p:spPr bwMode="auto">
          <a:xfrm>
            <a:off x="3091622" y="1878092"/>
            <a:ext cx="359974" cy="219340"/>
          </a:xfrm>
          <a:custGeom>
            <a:avLst/>
            <a:gdLst>
              <a:gd name="T0" fmla="*/ 0 w 298"/>
              <a:gd name="T1" fmla="*/ 28 h 198"/>
              <a:gd name="T2" fmla="*/ 28 w 298"/>
              <a:gd name="T3" fmla="*/ 14 h 198"/>
              <a:gd name="T4" fmla="*/ 78 w 298"/>
              <a:gd name="T5" fmla="*/ 0 h 198"/>
              <a:gd name="T6" fmla="*/ 106 w 298"/>
              <a:gd name="T7" fmla="*/ 0 h 198"/>
              <a:gd name="T8" fmla="*/ 113 w 298"/>
              <a:gd name="T9" fmla="*/ 0 h 198"/>
              <a:gd name="T10" fmla="*/ 142 w 298"/>
              <a:gd name="T11" fmla="*/ 14 h 198"/>
              <a:gd name="T12" fmla="*/ 113 w 298"/>
              <a:gd name="T13" fmla="*/ 28 h 198"/>
              <a:gd name="T14" fmla="*/ 170 w 298"/>
              <a:gd name="T15" fmla="*/ 21 h 198"/>
              <a:gd name="T16" fmla="*/ 212 w 298"/>
              <a:gd name="T17" fmla="*/ 21 h 198"/>
              <a:gd name="T18" fmla="*/ 198 w 298"/>
              <a:gd name="T19" fmla="*/ 28 h 198"/>
              <a:gd name="T20" fmla="*/ 234 w 298"/>
              <a:gd name="T21" fmla="*/ 42 h 198"/>
              <a:gd name="T22" fmla="*/ 262 w 298"/>
              <a:gd name="T23" fmla="*/ 64 h 198"/>
              <a:gd name="T24" fmla="*/ 262 w 298"/>
              <a:gd name="T25" fmla="*/ 71 h 198"/>
              <a:gd name="T26" fmla="*/ 241 w 298"/>
              <a:gd name="T27" fmla="*/ 85 h 198"/>
              <a:gd name="T28" fmla="*/ 234 w 298"/>
              <a:gd name="T29" fmla="*/ 85 h 198"/>
              <a:gd name="T30" fmla="*/ 241 w 298"/>
              <a:gd name="T31" fmla="*/ 92 h 198"/>
              <a:gd name="T32" fmla="*/ 262 w 298"/>
              <a:gd name="T33" fmla="*/ 92 h 198"/>
              <a:gd name="T34" fmla="*/ 298 w 298"/>
              <a:gd name="T35" fmla="*/ 113 h 198"/>
              <a:gd name="T36" fmla="*/ 255 w 298"/>
              <a:gd name="T37" fmla="*/ 149 h 198"/>
              <a:gd name="T38" fmla="*/ 241 w 298"/>
              <a:gd name="T39" fmla="*/ 149 h 198"/>
              <a:gd name="T40" fmla="*/ 241 w 298"/>
              <a:gd name="T41" fmla="*/ 135 h 198"/>
              <a:gd name="T42" fmla="*/ 220 w 298"/>
              <a:gd name="T43" fmla="*/ 127 h 198"/>
              <a:gd name="T44" fmla="*/ 212 w 298"/>
              <a:gd name="T45" fmla="*/ 135 h 198"/>
              <a:gd name="T46" fmla="*/ 234 w 298"/>
              <a:gd name="T47" fmla="*/ 156 h 198"/>
              <a:gd name="T48" fmla="*/ 220 w 298"/>
              <a:gd name="T49" fmla="*/ 163 h 198"/>
              <a:gd name="T50" fmla="*/ 234 w 298"/>
              <a:gd name="T51" fmla="*/ 177 h 198"/>
              <a:gd name="T52" fmla="*/ 220 w 298"/>
              <a:gd name="T53" fmla="*/ 191 h 198"/>
              <a:gd name="T54" fmla="*/ 198 w 298"/>
              <a:gd name="T55" fmla="*/ 191 h 198"/>
              <a:gd name="T56" fmla="*/ 170 w 298"/>
              <a:gd name="T57" fmla="*/ 163 h 198"/>
              <a:gd name="T58" fmla="*/ 170 w 298"/>
              <a:gd name="T59" fmla="*/ 177 h 198"/>
              <a:gd name="T60" fmla="*/ 191 w 298"/>
              <a:gd name="T61" fmla="*/ 198 h 198"/>
              <a:gd name="T62" fmla="*/ 163 w 298"/>
              <a:gd name="T63" fmla="*/ 198 h 198"/>
              <a:gd name="T64" fmla="*/ 127 w 298"/>
              <a:gd name="T65" fmla="*/ 191 h 198"/>
              <a:gd name="T66" fmla="*/ 127 w 298"/>
              <a:gd name="T67" fmla="*/ 163 h 198"/>
              <a:gd name="T68" fmla="*/ 113 w 298"/>
              <a:gd name="T69" fmla="*/ 163 h 198"/>
              <a:gd name="T70" fmla="*/ 85 w 298"/>
              <a:gd name="T71" fmla="*/ 156 h 198"/>
              <a:gd name="T72" fmla="*/ 50 w 298"/>
              <a:gd name="T73" fmla="*/ 156 h 198"/>
              <a:gd name="T74" fmla="*/ 78 w 298"/>
              <a:gd name="T75" fmla="*/ 135 h 198"/>
              <a:gd name="T76" fmla="*/ 106 w 298"/>
              <a:gd name="T77" fmla="*/ 149 h 198"/>
              <a:gd name="T78" fmla="*/ 127 w 298"/>
              <a:gd name="T79" fmla="*/ 135 h 198"/>
              <a:gd name="T80" fmla="*/ 113 w 298"/>
              <a:gd name="T81" fmla="*/ 127 h 198"/>
              <a:gd name="T82" fmla="*/ 170 w 298"/>
              <a:gd name="T83" fmla="*/ 113 h 198"/>
              <a:gd name="T84" fmla="*/ 170 w 298"/>
              <a:gd name="T85" fmla="*/ 92 h 198"/>
              <a:gd name="T86" fmla="*/ 163 w 298"/>
              <a:gd name="T87" fmla="*/ 85 h 198"/>
              <a:gd name="T88" fmla="*/ 149 w 298"/>
              <a:gd name="T89" fmla="*/ 85 h 198"/>
              <a:gd name="T90" fmla="*/ 127 w 298"/>
              <a:gd name="T91" fmla="*/ 85 h 198"/>
              <a:gd name="T92" fmla="*/ 149 w 298"/>
              <a:gd name="T93" fmla="*/ 71 h 198"/>
              <a:gd name="T94" fmla="*/ 127 w 298"/>
              <a:gd name="T95" fmla="*/ 64 h 198"/>
              <a:gd name="T96" fmla="*/ 92 w 298"/>
              <a:gd name="T97" fmla="*/ 71 h 198"/>
              <a:gd name="T98" fmla="*/ 85 w 298"/>
              <a:gd name="T99" fmla="*/ 64 h 198"/>
              <a:gd name="T100" fmla="*/ 28 w 298"/>
              <a:gd name="T101" fmla="*/ 64 h 198"/>
              <a:gd name="T102" fmla="*/ 14 w 298"/>
              <a:gd name="T103" fmla="*/ 57 h 198"/>
              <a:gd name="T104" fmla="*/ 0 w 298"/>
              <a:gd name="T105" fmla="*/ 28 h 1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8"/>
              <a:gd name="T160" fmla="*/ 0 h 198"/>
              <a:gd name="T161" fmla="*/ 298 w 298"/>
              <a:gd name="T162" fmla="*/ 198 h 1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8" h="198">
                <a:moveTo>
                  <a:pt x="0" y="28"/>
                </a:moveTo>
                <a:lnTo>
                  <a:pt x="28" y="14"/>
                </a:lnTo>
                <a:lnTo>
                  <a:pt x="78" y="0"/>
                </a:lnTo>
                <a:lnTo>
                  <a:pt x="106" y="0"/>
                </a:lnTo>
                <a:lnTo>
                  <a:pt x="113" y="0"/>
                </a:lnTo>
                <a:lnTo>
                  <a:pt x="142" y="14"/>
                </a:lnTo>
                <a:lnTo>
                  <a:pt x="113" y="28"/>
                </a:lnTo>
                <a:lnTo>
                  <a:pt x="170" y="21"/>
                </a:lnTo>
                <a:lnTo>
                  <a:pt x="212" y="21"/>
                </a:lnTo>
                <a:lnTo>
                  <a:pt x="198" y="28"/>
                </a:lnTo>
                <a:lnTo>
                  <a:pt x="234" y="42"/>
                </a:lnTo>
                <a:lnTo>
                  <a:pt x="262" y="64"/>
                </a:lnTo>
                <a:lnTo>
                  <a:pt x="262" y="71"/>
                </a:lnTo>
                <a:lnTo>
                  <a:pt x="241" y="85"/>
                </a:lnTo>
                <a:lnTo>
                  <a:pt x="234" y="85"/>
                </a:lnTo>
                <a:lnTo>
                  <a:pt x="241" y="92"/>
                </a:lnTo>
                <a:lnTo>
                  <a:pt x="262" y="92"/>
                </a:lnTo>
                <a:lnTo>
                  <a:pt x="298" y="113"/>
                </a:lnTo>
                <a:lnTo>
                  <a:pt x="255" y="149"/>
                </a:lnTo>
                <a:lnTo>
                  <a:pt x="241" y="149"/>
                </a:lnTo>
                <a:lnTo>
                  <a:pt x="241" y="135"/>
                </a:lnTo>
                <a:lnTo>
                  <a:pt x="220" y="127"/>
                </a:lnTo>
                <a:lnTo>
                  <a:pt x="212" y="135"/>
                </a:lnTo>
                <a:lnTo>
                  <a:pt x="234" y="156"/>
                </a:lnTo>
                <a:lnTo>
                  <a:pt x="220" y="163"/>
                </a:lnTo>
                <a:lnTo>
                  <a:pt x="234" y="177"/>
                </a:lnTo>
                <a:lnTo>
                  <a:pt x="220" y="191"/>
                </a:lnTo>
                <a:lnTo>
                  <a:pt x="198" y="191"/>
                </a:lnTo>
                <a:lnTo>
                  <a:pt x="170" y="163"/>
                </a:lnTo>
                <a:lnTo>
                  <a:pt x="170" y="177"/>
                </a:lnTo>
                <a:lnTo>
                  <a:pt x="191" y="198"/>
                </a:lnTo>
                <a:lnTo>
                  <a:pt x="163" y="198"/>
                </a:lnTo>
                <a:lnTo>
                  <a:pt x="127" y="191"/>
                </a:lnTo>
                <a:lnTo>
                  <a:pt x="127" y="163"/>
                </a:lnTo>
                <a:lnTo>
                  <a:pt x="113" y="163"/>
                </a:lnTo>
                <a:lnTo>
                  <a:pt x="85" y="156"/>
                </a:lnTo>
                <a:lnTo>
                  <a:pt x="50" y="156"/>
                </a:lnTo>
                <a:lnTo>
                  <a:pt x="78" y="135"/>
                </a:lnTo>
                <a:lnTo>
                  <a:pt x="106" y="149"/>
                </a:lnTo>
                <a:lnTo>
                  <a:pt x="127" y="135"/>
                </a:lnTo>
                <a:lnTo>
                  <a:pt x="113" y="127"/>
                </a:lnTo>
                <a:lnTo>
                  <a:pt x="170" y="113"/>
                </a:lnTo>
                <a:lnTo>
                  <a:pt x="170" y="92"/>
                </a:lnTo>
                <a:lnTo>
                  <a:pt x="163" y="85"/>
                </a:lnTo>
                <a:lnTo>
                  <a:pt x="149" y="85"/>
                </a:lnTo>
                <a:lnTo>
                  <a:pt x="127" y="85"/>
                </a:lnTo>
                <a:lnTo>
                  <a:pt x="149" y="71"/>
                </a:lnTo>
                <a:lnTo>
                  <a:pt x="127" y="64"/>
                </a:lnTo>
                <a:lnTo>
                  <a:pt x="92" y="71"/>
                </a:lnTo>
                <a:lnTo>
                  <a:pt x="85" y="64"/>
                </a:lnTo>
                <a:lnTo>
                  <a:pt x="28" y="64"/>
                </a:lnTo>
                <a:lnTo>
                  <a:pt x="14" y="57"/>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1" name="Freeform 339"/>
          <p:cNvSpPr>
            <a:spLocks/>
          </p:cNvSpPr>
          <p:nvPr/>
        </p:nvSpPr>
        <p:spPr bwMode="auto">
          <a:xfrm>
            <a:off x="3263154" y="1878092"/>
            <a:ext cx="59191" cy="23263"/>
          </a:xfrm>
          <a:custGeom>
            <a:avLst/>
            <a:gdLst>
              <a:gd name="T0" fmla="*/ 7 w 49"/>
              <a:gd name="T1" fmla="*/ 0 h 21"/>
              <a:gd name="T2" fmla="*/ 49 w 49"/>
              <a:gd name="T3" fmla="*/ 14 h 21"/>
              <a:gd name="T4" fmla="*/ 35 w 49"/>
              <a:gd name="T5" fmla="*/ 21 h 21"/>
              <a:gd name="T6" fmla="*/ 7 w 49"/>
              <a:gd name="T7" fmla="*/ 21 h 21"/>
              <a:gd name="T8" fmla="*/ 0 w 49"/>
              <a:gd name="T9" fmla="*/ 14 h 21"/>
              <a:gd name="T10" fmla="*/ 7 w 49"/>
              <a:gd name="T11" fmla="*/ 0 h 21"/>
              <a:gd name="T12" fmla="*/ 0 60000 65536"/>
              <a:gd name="T13" fmla="*/ 0 60000 65536"/>
              <a:gd name="T14" fmla="*/ 0 60000 65536"/>
              <a:gd name="T15" fmla="*/ 0 60000 65536"/>
              <a:gd name="T16" fmla="*/ 0 60000 65536"/>
              <a:gd name="T17" fmla="*/ 0 60000 65536"/>
              <a:gd name="T18" fmla="*/ 0 w 49"/>
              <a:gd name="T19" fmla="*/ 0 h 21"/>
              <a:gd name="T20" fmla="*/ 49 w 49"/>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49" h="21">
                <a:moveTo>
                  <a:pt x="7" y="0"/>
                </a:moveTo>
                <a:lnTo>
                  <a:pt x="49" y="14"/>
                </a:lnTo>
                <a:lnTo>
                  <a:pt x="35" y="21"/>
                </a:lnTo>
                <a:lnTo>
                  <a:pt x="7" y="21"/>
                </a:lnTo>
                <a:lnTo>
                  <a:pt x="0" y="14"/>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42" name="Freeform 340"/>
          <p:cNvSpPr>
            <a:spLocks/>
          </p:cNvSpPr>
          <p:nvPr/>
        </p:nvSpPr>
        <p:spPr bwMode="auto">
          <a:xfrm>
            <a:off x="3263154" y="1878092"/>
            <a:ext cx="59191" cy="23263"/>
          </a:xfrm>
          <a:custGeom>
            <a:avLst/>
            <a:gdLst>
              <a:gd name="T0" fmla="*/ 7 w 49"/>
              <a:gd name="T1" fmla="*/ 0 h 21"/>
              <a:gd name="T2" fmla="*/ 49 w 49"/>
              <a:gd name="T3" fmla="*/ 14 h 21"/>
              <a:gd name="T4" fmla="*/ 35 w 49"/>
              <a:gd name="T5" fmla="*/ 21 h 21"/>
              <a:gd name="T6" fmla="*/ 7 w 49"/>
              <a:gd name="T7" fmla="*/ 21 h 21"/>
              <a:gd name="T8" fmla="*/ 0 w 49"/>
              <a:gd name="T9" fmla="*/ 14 h 21"/>
              <a:gd name="T10" fmla="*/ 7 w 49"/>
              <a:gd name="T11" fmla="*/ 0 h 21"/>
              <a:gd name="T12" fmla="*/ 0 60000 65536"/>
              <a:gd name="T13" fmla="*/ 0 60000 65536"/>
              <a:gd name="T14" fmla="*/ 0 60000 65536"/>
              <a:gd name="T15" fmla="*/ 0 60000 65536"/>
              <a:gd name="T16" fmla="*/ 0 60000 65536"/>
              <a:gd name="T17" fmla="*/ 0 60000 65536"/>
              <a:gd name="T18" fmla="*/ 0 w 49"/>
              <a:gd name="T19" fmla="*/ 0 h 21"/>
              <a:gd name="T20" fmla="*/ 49 w 49"/>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49" h="21">
                <a:moveTo>
                  <a:pt x="7" y="0"/>
                </a:moveTo>
                <a:lnTo>
                  <a:pt x="49" y="14"/>
                </a:lnTo>
                <a:lnTo>
                  <a:pt x="35" y="21"/>
                </a:lnTo>
                <a:lnTo>
                  <a:pt x="7" y="21"/>
                </a:lnTo>
                <a:lnTo>
                  <a:pt x="0" y="14"/>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3" name="Freeform 341"/>
          <p:cNvSpPr>
            <a:spLocks/>
          </p:cNvSpPr>
          <p:nvPr/>
        </p:nvSpPr>
        <p:spPr bwMode="auto">
          <a:xfrm>
            <a:off x="3108534" y="1830457"/>
            <a:ext cx="196899" cy="39880"/>
          </a:xfrm>
          <a:custGeom>
            <a:avLst/>
            <a:gdLst>
              <a:gd name="T0" fmla="*/ 7 w 163"/>
              <a:gd name="T1" fmla="*/ 0 h 36"/>
              <a:gd name="T2" fmla="*/ 64 w 163"/>
              <a:gd name="T3" fmla="*/ 0 h 36"/>
              <a:gd name="T4" fmla="*/ 64 w 163"/>
              <a:gd name="T5" fmla="*/ 15 h 36"/>
              <a:gd name="T6" fmla="*/ 71 w 163"/>
              <a:gd name="T7" fmla="*/ 15 h 36"/>
              <a:gd name="T8" fmla="*/ 163 w 163"/>
              <a:gd name="T9" fmla="*/ 22 h 36"/>
              <a:gd name="T10" fmla="*/ 149 w 163"/>
              <a:gd name="T11" fmla="*/ 36 h 36"/>
              <a:gd name="T12" fmla="*/ 128 w 163"/>
              <a:gd name="T13" fmla="*/ 36 h 36"/>
              <a:gd name="T14" fmla="*/ 113 w 163"/>
              <a:gd name="T15" fmla="*/ 36 h 36"/>
              <a:gd name="T16" fmla="*/ 92 w 163"/>
              <a:gd name="T17" fmla="*/ 36 h 36"/>
              <a:gd name="T18" fmla="*/ 28 w 163"/>
              <a:gd name="T19" fmla="*/ 36 h 36"/>
              <a:gd name="T20" fmla="*/ 14 w 163"/>
              <a:gd name="T21" fmla="*/ 36 h 36"/>
              <a:gd name="T22" fmla="*/ 36 w 163"/>
              <a:gd name="T23" fmla="*/ 15 h 36"/>
              <a:gd name="T24" fmla="*/ 7 w 163"/>
              <a:gd name="T25" fmla="*/ 15 h 36"/>
              <a:gd name="T26" fmla="*/ 0 w 163"/>
              <a:gd name="T27" fmla="*/ 0 h 36"/>
              <a:gd name="T28" fmla="*/ 7 w 163"/>
              <a:gd name="T29" fmla="*/ 0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3"/>
              <a:gd name="T46" fmla="*/ 0 h 36"/>
              <a:gd name="T47" fmla="*/ 163 w 163"/>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3" h="36">
                <a:moveTo>
                  <a:pt x="7" y="0"/>
                </a:moveTo>
                <a:lnTo>
                  <a:pt x="64" y="0"/>
                </a:lnTo>
                <a:lnTo>
                  <a:pt x="64" y="15"/>
                </a:lnTo>
                <a:lnTo>
                  <a:pt x="71" y="15"/>
                </a:lnTo>
                <a:lnTo>
                  <a:pt x="163" y="22"/>
                </a:lnTo>
                <a:lnTo>
                  <a:pt x="149" y="36"/>
                </a:lnTo>
                <a:lnTo>
                  <a:pt x="128" y="36"/>
                </a:lnTo>
                <a:lnTo>
                  <a:pt x="113" y="36"/>
                </a:lnTo>
                <a:lnTo>
                  <a:pt x="92" y="36"/>
                </a:lnTo>
                <a:lnTo>
                  <a:pt x="28" y="36"/>
                </a:lnTo>
                <a:lnTo>
                  <a:pt x="14" y="36"/>
                </a:lnTo>
                <a:lnTo>
                  <a:pt x="36" y="15"/>
                </a:lnTo>
                <a:lnTo>
                  <a:pt x="7" y="15"/>
                </a:lnTo>
                <a:lnTo>
                  <a:pt x="0" y="0"/>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44" name="Freeform 342"/>
          <p:cNvSpPr>
            <a:spLocks/>
          </p:cNvSpPr>
          <p:nvPr/>
        </p:nvSpPr>
        <p:spPr bwMode="auto">
          <a:xfrm>
            <a:off x="3108534" y="1830457"/>
            <a:ext cx="196899" cy="39880"/>
          </a:xfrm>
          <a:custGeom>
            <a:avLst/>
            <a:gdLst>
              <a:gd name="T0" fmla="*/ 7 w 163"/>
              <a:gd name="T1" fmla="*/ 0 h 36"/>
              <a:gd name="T2" fmla="*/ 64 w 163"/>
              <a:gd name="T3" fmla="*/ 0 h 36"/>
              <a:gd name="T4" fmla="*/ 64 w 163"/>
              <a:gd name="T5" fmla="*/ 15 h 36"/>
              <a:gd name="T6" fmla="*/ 71 w 163"/>
              <a:gd name="T7" fmla="*/ 15 h 36"/>
              <a:gd name="T8" fmla="*/ 163 w 163"/>
              <a:gd name="T9" fmla="*/ 22 h 36"/>
              <a:gd name="T10" fmla="*/ 149 w 163"/>
              <a:gd name="T11" fmla="*/ 36 h 36"/>
              <a:gd name="T12" fmla="*/ 128 w 163"/>
              <a:gd name="T13" fmla="*/ 36 h 36"/>
              <a:gd name="T14" fmla="*/ 113 w 163"/>
              <a:gd name="T15" fmla="*/ 36 h 36"/>
              <a:gd name="T16" fmla="*/ 92 w 163"/>
              <a:gd name="T17" fmla="*/ 36 h 36"/>
              <a:gd name="T18" fmla="*/ 28 w 163"/>
              <a:gd name="T19" fmla="*/ 36 h 36"/>
              <a:gd name="T20" fmla="*/ 14 w 163"/>
              <a:gd name="T21" fmla="*/ 36 h 36"/>
              <a:gd name="T22" fmla="*/ 36 w 163"/>
              <a:gd name="T23" fmla="*/ 15 h 36"/>
              <a:gd name="T24" fmla="*/ 7 w 163"/>
              <a:gd name="T25" fmla="*/ 15 h 36"/>
              <a:gd name="T26" fmla="*/ 0 w 163"/>
              <a:gd name="T27" fmla="*/ 0 h 36"/>
              <a:gd name="T28" fmla="*/ 7 w 163"/>
              <a:gd name="T29" fmla="*/ 0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3"/>
              <a:gd name="T46" fmla="*/ 0 h 36"/>
              <a:gd name="T47" fmla="*/ 163 w 163"/>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3" h="36">
                <a:moveTo>
                  <a:pt x="7" y="0"/>
                </a:moveTo>
                <a:lnTo>
                  <a:pt x="64" y="0"/>
                </a:lnTo>
                <a:lnTo>
                  <a:pt x="64" y="15"/>
                </a:lnTo>
                <a:lnTo>
                  <a:pt x="71" y="15"/>
                </a:lnTo>
                <a:lnTo>
                  <a:pt x="163" y="22"/>
                </a:lnTo>
                <a:lnTo>
                  <a:pt x="149" y="36"/>
                </a:lnTo>
                <a:lnTo>
                  <a:pt x="128" y="36"/>
                </a:lnTo>
                <a:lnTo>
                  <a:pt x="113" y="36"/>
                </a:lnTo>
                <a:lnTo>
                  <a:pt x="92" y="36"/>
                </a:lnTo>
                <a:lnTo>
                  <a:pt x="28" y="36"/>
                </a:lnTo>
                <a:lnTo>
                  <a:pt x="14" y="36"/>
                </a:lnTo>
                <a:lnTo>
                  <a:pt x="36" y="15"/>
                </a:lnTo>
                <a:lnTo>
                  <a:pt x="7" y="15"/>
                </a:lnTo>
                <a:lnTo>
                  <a:pt x="0" y="0"/>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5" name="Freeform 343"/>
          <p:cNvSpPr>
            <a:spLocks/>
          </p:cNvSpPr>
          <p:nvPr/>
        </p:nvSpPr>
        <p:spPr bwMode="auto">
          <a:xfrm>
            <a:off x="3194300" y="1760667"/>
            <a:ext cx="111133" cy="46527"/>
          </a:xfrm>
          <a:custGeom>
            <a:avLst/>
            <a:gdLst>
              <a:gd name="T0" fmla="*/ 7 w 92"/>
              <a:gd name="T1" fmla="*/ 14 h 42"/>
              <a:gd name="T2" fmla="*/ 42 w 92"/>
              <a:gd name="T3" fmla="*/ 0 h 42"/>
              <a:gd name="T4" fmla="*/ 64 w 92"/>
              <a:gd name="T5" fmla="*/ 0 h 42"/>
              <a:gd name="T6" fmla="*/ 78 w 92"/>
              <a:gd name="T7" fmla="*/ 14 h 42"/>
              <a:gd name="T8" fmla="*/ 92 w 92"/>
              <a:gd name="T9" fmla="*/ 14 h 42"/>
              <a:gd name="T10" fmla="*/ 85 w 92"/>
              <a:gd name="T11" fmla="*/ 21 h 42"/>
              <a:gd name="T12" fmla="*/ 28 w 92"/>
              <a:gd name="T13" fmla="*/ 42 h 42"/>
              <a:gd name="T14" fmla="*/ 0 w 92"/>
              <a:gd name="T15" fmla="*/ 42 h 42"/>
              <a:gd name="T16" fmla="*/ 0 w 92"/>
              <a:gd name="T17" fmla="*/ 35 h 42"/>
              <a:gd name="T18" fmla="*/ 7 w 92"/>
              <a:gd name="T19" fmla="*/ 21 h 42"/>
              <a:gd name="T20" fmla="*/ 7 w 92"/>
              <a:gd name="T21" fmla="*/ 14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42"/>
              <a:gd name="T35" fmla="*/ 92 w 92"/>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42">
                <a:moveTo>
                  <a:pt x="7" y="14"/>
                </a:moveTo>
                <a:lnTo>
                  <a:pt x="42" y="0"/>
                </a:lnTo>
                <a:lnTo>
                  <a:pt x="64" y="0"/>
                </a:lnTo>
                <a:lnTo>
                  <a:pt x="78" y="14"/>
                </a:lnTo>
                <a:lnTo>
                  <a:pt x="92" y="14"/>
                </a:lnTo>
                <a:lnTo>
                  <a:pt x="85" y="21"/>
                </a:lnTo>
                <a:lnTo>
                  <a:pt x="28" y="42"/>
                </a:lnTo>
                <a:lnTo>
                  <a:pt x="0" y="42"/>
                </a:lnTo>
                <a:lnTo>
                  <a:pt x="0" y="35"/>
                </a:lnTo>
                <a:lnTo>
                  <a:pt x="7" y="21"/>
                </a:lnTo>
                <a:lnTo>
                  <a:pt x="7" y="14"/>
                </a:lnTo>
                <a:close/>
              </a:path>
            </a:pathLst>
          </a:custGeom>
          <a:solidFill>
            <a:srgbClr val="7AC142"/>
          </a:solidFill>
          <a:ln w="6350" cmpd="sng">
            <a:solidFill>
              <a:schemeClr val="tx2"/>
            </a:solidFill>
            <a:round/>
            <a:headEnd/>
            <a:tailEnd/>
          </a:ln>
        </p:spPr>
        <p:txBody>
          <a:bodyPr/>
          <a:lstStyle/>
          <a:p>
            <a:endParaRPr lang="en-US"/>
          </a:p>
        </p:txBody>
      </p:sp>
      <p:sp>
        <p:nvSpPr>
          <p:cNvPr id="346" name="Freeform 344"/>
          <p:cNvSpPr>
            <a:spLocks/>
          </p:cNvSpPr>
          <p:nvPr/>
        </p:nvSpPr>
        <p:spPr bwMode="auto">
          <a:xfrm>
            <a:off x="3194300" y="1760667"/>
            <a:ext cx="111133" cy="46527"/>
          </a:xfrm>
          <a:custGeom>
            <a:avLst/>
            <a:gdLst>
              <a:gd name="T0" fmla="*/ 7 w 92"/>
              <a:gd name="T1" fmla="*/ 14 h 42"/>
              <a:gd name="T2" fmla="*/ 42 w 92"/>
              <a:gd name="T3" fmla="*/ 0 h 42"/>
              <a:gd name="T4" fmla="*/ 64 w 92"/>
              <a:gd name="T5" fmla="*/ 0 h 42"/>
              <a:gd name="T6" fmla="*/ 78 w 92"/>
              <a:gd name="T7" fmla="*/ 14 h 42"/>
              <a:gd name="T8" fmla="*/ 92 w 92"/>
              <a:gd name="T9" fmla="*/ 14 h 42"/>
              <a:gd name="T10" fmla="*/ 85 w 92"/>
              <a:gd name="T11" fmla="*/ 21 h 42"/>
              <a:gd name="T12" fmla="*/ 28 w 92"/>
              <a:gd name="T13" fmla="*/ 42 h 42"/>
              <a:gd name="T14" fmla="*/ 0 w 92"/>
              <a:gd name="T15" fmla="*/ 42 h 42"/>
              <a:gd name="T16" fmla="*/ 0 w 92"/>
              <a:gd name="T17" fmla="*/ 35 h 42"/>
              <a:gd name="T18" fmla="*/ 7 w 92"/>
              <a:gd name="T19" fmla="*/ 21 h 42"/>
              <a:gd name="T20" fmla="*/ 7 w 92"/>
              <a:gd name="T21" fmla="*/ 14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42"/>
              <a:gd name="T35" fmla="*/ 92 w 92"/>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42">
                <a:moveTo>
                  <a:pt x="7" y="14"/>
                </a:moveTo>
                <a:lnTo>
                  <a:pt x="42" y="0"/>
                </a:lnTo>
                <a:lnTo>
                  <a:pt x="64" y="0"/>
                </a:lnTo>
                <a:lnTo>
                  <a:pt x="78" y="14"/>
                </a:lnTo>
                <a:lnTo>
                  <a:pt x="92" y="14"/>
                </a:lnTo>
                <a:lnTo>
                  <a:pt x="85" y="21"/>
                </a:lnTo>
                <a:lnTo>
                  <a:pt x="28" y="42"/>
                </a:lnTo>
                <a:lnTo>
                  <a:pt x="0" y="42"/>
                </a:lnTo>
                <a:lnTo>
                  <a:pt x="0" y="35"/>
                </a:lnTo>
                <a:lnTo>
                  <a:pt x="7" y="21"/>
                </a:lnTo>
                <a:lnTo>
                  <a:pt x="7"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7" name="Freeform 345"/>
          <p:cNvSpPr>
            <a:spLocks/>
          </p:cNvSpPr>
          <p:nvPr/>
        </p:nvSpPr>
        <p:spPr bwMode="auto">
          <a:xfrm>
            <a:off x="3194300" y="1736295"/>
            <a:ext cx="496473" cy="110778"/>
          </a:xfrm>
          <a:custGeom>
            <a:avLst/>
            <a:gdLst>
              <a:gd name="T0" fmla="*/ 85 w 411"/>
              <a:gd name="T1" fmla="*/ 22 h 100"/>
              <a:gd name="T2" fmla="*/ 255 w 411"/>
              <a:gd name="T3" fmla="*/ 0 h 100"/>
              <a:gd name="T4" fmla="*/ 333 w 411"/>
              <a:gd name="T5" fmla="*/ 0 h 100"/>
              <a:gd name="T6" fmla="*/ 411 w 411"/>
              <a:gd name="T7" fmla="*/ 15 h 100"/>
              <a:gd name="T8" fmla="*/ 234 w 411"/>
              <a:gd name="T9" fmla="*/ 43 h 100"/>
              <a:gd name="T10" fmla="*/ 191 w 411"/>
              <a:gd name="T11" fmla="*/ 64 h 100"/>
              <a:gd name="T12" fmla="*/ 156 w 411"/>
              <a:gd name="T13" fmla="*/ 64 h 100"/>
              <a:gd name="T14" fmla="*/ 156 w 411"/>
              <a:gd name="T15" fmla="*/ 71 h 100"/>
              <a:gd name="T16" fmla="*/ 135 w 411"/>
              <a:gd name="T17" fmla="*/ 71 h 100"/>
              <a:gd name="T18" fmla="*/ 149 w 411"/>
              <a:gd name="T19" fmla="*/ 85 h 100"/>
              <a:gd name="T20" fmla="*/ 92 w 411"/>
              <a:gd name="T21" fmla="*/ 100 h 100"/>
              <a:gd name="T22" fmla="*/ 92 w 411"/>
              <a:gd name="T23" fmla="*/ 85 h 100"/>
              <a:gd name="T24" fmla="*/ 0 w 411"/>
              <a:gd name="T25" fmla="*/ 85 h 100"/>
              <a:gd name="T26" fmla="*/ 7 w 411"/>
              <a:gd name="T27" fmla="*/ 85 h 100"/>
              <a:gd name="T28" fmla="*/ 42 w 411"/>
              <a:gd name="T29" fmla="*/ 64 h 100"/>
              <a:gd name="T30" fmla="*/ 106 w 411"/>
              <a:gd name="T31" fmla="*/ 57 h 100"/>
              <a:gd name="T32" fmla="*/ 106 w 411"/>
              <a:gd name="T33" fmla="*/ 43 h 100"/>
              <a:gd name="T34" fmla="*/ 92 w 411"/>
              <a:gd name="T35" fmla="*/ 43 h 100"/>
              <a:gd name="T36" fmla="*/ 113 w 411"/>
              <a:gd name="T37" fmla="*/ 36 h 100"/>
              <a:gd name="T38" fmla="*/ 92 w 411"/>
              <a:gd name="T39" fmla="*/ 36 h 100"/>
              <a:gd name="T40" fmla="*/ 85 w 411"/>
              <a:gd name="T41" fmla="*/ 22 h 1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1"/>
              <a:gd name="T64" fmla="*/ 0 h 100"/>
              <a:gd name="T65" fmla="*/ 411 w 411"/>
              <a:gd name="T66" fmla="*/ 100 h 1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1" h="100">
                <a:moveTo>
                  <a:pt x="85" y="22"/>
                </a:moveTo>
                <a:lnTo>
                  <a:pt x="255" y="0"/>
                </a:lnTo>
                <a:lnTo>
                  <a:pt x="333" y="0"/>
                </a:lnTo>
                <a:lnTo>
                  <a:pt x="411" y="15"/>
                </a:lnTo>
                <a:lnTo>
                  <a:pt x="234" y="43"/>
                </a:lnTo>
                <a:lnTo>
                  <a:pt x="191" y="64"/>
                </a:lnTo>
                <a:lnTo>
                  <a:pt x="156" y="64"/>
                </a:lnTo>
                <a:lnTo>
                  <a:pt x="156" y="71"/>
                </a:lnTo>
                <a:lnTo>
                  <a:pt x="135" y="71"/>
                </a:lnTo>
                <a:lnTo>
                  <a:pt x="149" y="85"/>
                </a:lnTo>
                <a:lnTo>
                  <a:pt x="92" y="100"/>
                </a:lnTo>
                <a:lnTo>
                  <a:pt x="92" y="85"/>
                </a:lnTo>
                <a:lnTo>
                  <a:pt x="0" y="85"/>
                </a:lnTo>
                <a:lnTo>
                  <a:pt x="7" y="85"/>
                </a:lnTo>
                <a:lnTo>
                  <a:pt x="42" y="64"/>
                </a:lnTo>
                <a:lnTo>
                  <a:pt x="106" y="57"/>
                </a:lnTo>
                <a:lnTo>
                  <a:pt x="106" y="43"/>
                </a:lnTo>
                <a:lnTo>
                  <a:pt x="92" y="43"/>
                </a:lnTo>
                <a:lnTo>
                  <a:pt x="113" y="36"/>
                </a:lnTo>
                <a:lnTo>
                  <a:pt x="92" y="36"/>
                </a:lnTo>
                <a:lnTo>
                  <a:pt x="85" y="22"/>
                </a:lnTo>
                <a:close/>
              </a:path>
            </a:pathLst>
          </a:custGeom>
          <a:solidFill>
            <a:srgbClr val="7AC142"/>
          </a:solidFill>
          <a:ln w="6350" cmpd="sng">
            <a:solidFill>
              <a:schemeClr val="tx2"/>
            </a:solidFill>
            <a:round/>
            <a:headEnd/>
            <a:tailEnd/>
          </a:ln>
        </p:spPr>
        <p:txBody>
          <a:bodyPr/>
          <a:lstStyle/>
          <a:p>
            <a:endParaRPr lang="en-US"/>
          </a:p>
        </p:txBody>
      </p:sp>
      <p:sp>
        <p:nvSpPr>
          <p:cNvPr id="348" name="Freeform 346"/>
          <p:cNvSpPr>
            <a:spLocks/>
          </p:cNvSpPr>
          <p:nvPr/>
        </p:nvSpPr>
        <p:spPr bwMode="auto">
          <a:xfrm>
            <a:off x="3194300" y="1736295"/>
            <a:ext cx="496473" cy="110778"/>
          </a:xfrm>
          <a:custGeom>
            <a:avLst/>
            <a:gdLst>
              <a:gd name="T0" fmla="*/ 85 w 411"/>
              <a:gd name="T1" fmla="*/ 22 h 100"/>
              <a:gd name="T2" fmla="*/ 255 w 411"/>
              <a:gd name="T3" fmla="*/ 0 h 100"/>
              <a:gd name="T4" fmla="*/ 333 w 411"/>
              <a:gd name="T5" fmla="*/ 0 h 100"/>
              <a:gd name="T6" fmla="*/ 411 w 411"/>
              <a:gd name="T7" fmla="*/ 15 h 100"/>
              <a:gd name="T8" fmla="*/ 234 w 411"/>
              <a:gd name="T9" fmla="*/ 43 h 100"/>
              <a:gd name="T10" fmla="*/ 191 w 411"/>
              <a:gd name="T11" fmla="*/ 64 h 100"/>
              <a:gd name="T12" fmla="*/ 156 w 411"/>
              <a:gd name="T13" fmla="*/ 64 h 100"/>
              <a:gd name="T14" fmla="*/ 156 w 411"/>
              <a:gd name="T15" fmla="*/ 71 h 100"/>
              <a:gd name="T16" fmla="*/ 135 w 411"/>
              <a:gd name="T17" fmla="*/ 71 h 100"/>
              <a:gd name="T18" fmla="*/ 149 w 411"/>
              <a:gd name="T19" fmla="*/ 85 h 100"/>
              <a:gd name="T20" fmla="*/ 92 w 411"/>
              <a:gd name="T21" fmla="*/ 100 h 100"/>
              <a:gd name="T22" fmla="*/ 92 w 411"/>
              <a:gd name="T23" fmla="*/ 85 h 100"/>
              <a:gd name="T24" fmla="*/ 0 w 411"/>
              <a:gd name="T25" fmla="*/ 85 h 100"/>
              <a:gd name="T26" fmla="*/ 7 w 411"/>
              <a:gd name="T27" fmla="*/ 85 h 100"/>
              <a:gd name="T28" fmla="*/ 42 w 411"/>
              <a:gd name="T29" fmla="*/ 64 h 100"/>
              <a:gd name="T30" fmla="*/ 106 w 411"/>
              <a:gd name="T31" fmla="*/ 57 h 100"/>
              <a:gd name="T32" fmla="*/ 106 w 411"/>
              <a:gd name="T33" fmla="*/ 43 h 100"/>
              <a:gd name="T34" fmla="*/ 92 w 411"/>
              <a:gd name="T35" fmla="*/ 43 h 100"/>
              <a:gd name="T36" fmla="*/ 113 w 411"/>
              <a:gd name="T37" fmla="*/ 36 h 100"/>
              <a:gd name="T38" fmla="*/ 92 w 411"/>
              <a:gd name="T39" fmla="*/ 36 h 100"/>
              <a:gd name="T40" fmla="*/ 85 w 411"/>
              <a:gd name="T41" fmla="*/ 22 h 1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1"/>
              <a:gd name="T64" fmla="*/ 0 h 100"/>
              <a:gd name="T65" fmla="*/ 411 w 411"/>
              <a:gd name="T66" fmla="*/ 100 h 1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1" h="100">
                <a:moveTo>
                  <a:pt x="85" y="22"/>
                </a:moveTo>
                <a:lnTo>
                  <a:pt x="255" y="0"/>
                </a:lnTo>
                <a:lnTo>
                  <a:pt x="333" y="0"/>
                </a:lnTo>
                <a:lnTo>
                  <a:pt x="411" y="15"/>
                </a:lnTo>
                <a:lnTo>
                  <a:pt x="234" y="43"/>
                </a:lnTo>
                <a:lnTo>
                  <a:pt x="191" y="64"/>
                </a:lnTo>
                <a:lnTo>
                  <a:pt x="156" y="64"/>
                </a:lnTo>
                <a:lnTo>
                  <a:pt x="156" y="71"/>
                </a:lnTo>
                <a:lnTo>
                  <a:pt x="135" y="71"/>
                </a:lnTo>
                <a:lnTo>
                  <a:pt x="149" y="85"/>
                </a:lnTo>
                <a:lnTo>
                  <a:pt x="92" y="100"/>
                </a:lnTo>
                <a:lnTo>
                  <a:pt x="92" y="85"/>
                </a:lnTo>
                <a:lnTo>
                  <a:pt x="0" y="85"/>
                </a:lnTo>
                <a:lnTo>
                  <a:pt x="7" y="85"/>
                </a:lnTo>
                <a:lnTo>
                  <a:pt x="42" y="64"/>
                </a:lnTo>
                <a:lnTo>
                  <a:pt x="106" y="57"/>
                </a:lnTo>
                <a:lnTo>
                  <a:pt x="106" y="43"/>
                </a:lnTo>
                <a:lnTo>
                  <a:pt x="92" y="43"/>
                </a:lnTo>
                <a:lnTo>
                  <a:pt x="113" y="36"/>
                </a:lnTo>
                <a:lnTo>
                  <a:pt x="92" y="36"/>
                </a:lnTo>
                <a:lnTo>
                  <a:pt x="85"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9" name="Freeform 347"/>
          <p:cNvSpPr>
            <a:spLocks/>
          </p:cNvSpPr>
          <p:nvPr/>
        </p:nvSpPr>
        <p:spPr bwMode="auto">
          <a:xfrm>
            <a:off x="3031224" y="1799439"/>
            <a:ext cx="120796" cy="23264"/>
          </a:xfrm>
          <a:custGeom>
            <a:avLst/>
            <a:gdLst>
              <a:gd name="T0" fmla="*/ 0 w 100"/>
              <a:gd name="T1" fmla="*/ 0 h 21"/>
              <a:gd name="T2" fmla="*/ 50 w 100"/>
              <a:gd name="T3" fmla="*/ 0 h 21"/>
              <a:gd name="T4" fmla="*/ 64 w 100"/>
              <a:gd name="T5" fmla="*/ 0 h 21"/>
              <a:gd name="T6" fmla="*/ 50 w 100"/>
              <a:gd name="T7" fmla="*/ 14 h 21"/>
              <a:gd name="T8" fmla="*/ 64 w 100"/>
              <a:gd name="T9" fmla="*/ 14 h 21"/>
              <a:gd name="T10" fmla="*/ 78 w 100"/>
              <a:gd name="T11" fmla="*/ 0 h 21"/>
              <a:gd name="T12" fmla="*/ 100 w 100"/>
              <a:gd name="T13" fmla="*/ 14 h 21"/>
              <a:gd name="T14" fmla="*/ 36 w 100"/>
              <a:gd name="T15" fmla="*/ 21 h 21"/>
              <a:gd name="T16" fmla="*/ 36 w 100"/>
              <a:gd name="T17" fmla="*/ 14 h 21"/>
              <a:gd name="T18" fmla="*/ 7 w 100"/>
              <a:gd name="T19" fmla="*/ 14 h 21"/>
              <a:gd name="T20" fmla="*/ 0 w 100"/>
              <a:gd name="T21" fmla="*/ 0 h 21"/>
              <a:gd name="T22" fmla="*/ 14 w 100"/>
              <a:gd name="T23" fmla="*/ 0 h 21"/>
              <a:gd name="T24" fmla="*/ 0 w 100"/>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21"/>
              <a:gd name="T41" fmla="*/ 100 w 100"/>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21">
                <a:moveTo>
                  <a:pt x="0" y="0"/>
                </a:moveTo>
                <a:lnTo>
                  <a:pt x="50" y="0"/>
                </a:lnTo>
                <a:lnTo>
                  <a:pt x="64" y="0"/>
                </a:lnTo>
                <a:lnTo>
                  <a:pt x="50" y="14"/>
                </a:lnTo>
                <a:lnTo>
                  <a:pt x="64" y="14"/>
                </a:lnTo>
                <a:lnTo>
                  <a:pt x="78" y="0"/>
                </a:lnTo>
                <a:lnTo>
                  <a:pt x="100" y="14"/>
                </a:lnTo>
                <a:lnTo>
                  <a:pt x="36" y="21"/>
                </a:lnTo>
                <a:lnTo>
                  <a:pt x="36" y="14"/>
                </a:lnTo>
                <a:lnTo>
                  <a:pt x="7" y="14"/>
                </a:lnTo>
                <a:lnTo>
                  <a:pt x="0" y="0"/>
                </a:lnTo>
                <a:lnTo>
                  <a:pt x="14" y="0"/>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50" name="Freeform 348"/>
          <p:cNvSpPr>
            <a:spLocks/>
          </p:cNvSpPr>
          <p:nvPr/>
        </p:nvSpPr>
        <p:spPr bwMode="auto">
          <a:xfrm>
            <a:off x="3031224" y="1799439"/>
            <a:ext cx="120796" cy="23264"/>
          </a:xfrm>
          <a:custGeom>
            <a:avLst/>
            <a:gdLst>
              <a:gd name="T0" fmla="*/ 0 w 100"/>
              <a:gd name="T1" fmla="*/ 0 h 21"/>
              <a:gd name="T2" fmla="*/ 50 w 100"/>
              <a:gd name="T3" fmla="*/ 0 h 21"/>
              <a:gd name="T4" fmla="*/ 64 w 100"/>
              <a:gd name="T5" fmla="*/ 0 h 21"/>
              <a:gd name="T6" fmla="*/ 50 w 100"/>
              <a:gd name="T7" fmla="*/ 14 h 21"/>
              <a:gd name="T8" fmla="*/ 64 w 100"/>
              <a:gd name="T9" fmla="*/ 14 h 21"/>
              <a:gd name="T10" fmla="*/ 78 w 100"/>
              <a:gd name="T11" fmla="*/ 0 h 21"/>
              <a:gd name="T12" fmla="*/ 100 w 100"/>
              <a:gd name="T13" fmla="*/ 14 h 21"/>
              <a:gd name="T14" fmla="*/ 36 w 100"/>
              <a:gd name="T15" fmla="*/ 21 h 21"/>
              <a:gd name="T16" fmla="*/ 36 w 100"/>
              <a:gd name="T17" fmla="*/ 14 h 21"/>
              <a:gd name="T18" fmla="*/ 7 w 100"/>
              <a:gd name="T19" fmla="*/ 14 h 21"/>
              <a:gd name="T20" fmla="*/ 0 w 100"/>
              <a:gd name="T21" fmla="*/ 0 h 21"/>
              <a:gd name="T22" fmla="*/ 14 w 100"/>
              <a:gd name="T23" fmla="*/ 0 h 21"/>
              <a:gd name="T24" fmla="*/ 0 w 100"/>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21"/>
              <a:gd name="T41" fmla="*/ 100 w 100"/>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21">
                <a:moveTo>
                  <a:pt x="0" y="0"/>
                </a:moveTo>
                <a:lnTo>
                  <a:pt x="50" y="0"/>
                </a:lnTo>
                <a:lnTo>
                  <a:pt x="64" y="0"/>
                </a:lnTo>
                <a:lnTo>
                  <a:pt x="50" y="14"/>
                </a:lnTo>
                <a:lnTo>
                  <a:pt x="64" y="14"/>
                </a:lnTo>
                <a:lnTo>
                  <a:pt x="78" y="0"/>
                </a:lnTo>
                <a:lnTo>
                  <a:pt x="100" y="14"/>
                </a:lnTo>
                <a:lnTo>
                  <a:pt x="36" y="21"/>
                </a:lnTo>
                <a:lnTo>
                  <a:pt x="36" y="14"/>
                </a:lnTo>
                <a:lnTo>
                  <a:pt x="7" y="14"/>
                </a:lnTo>
                <a:lnTo>
                  <a:pt x="0" y="0"/>
                </a:lnTo>
                <a:lnTo>
                  <a:pt x="14" y="0"/>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1" name="Freeform 349"/>
          <p:cNvSpPr>
            <a:spLocks/>
          </p:cNvSpPr>
          <p:nvPr/>
        </p:nvSpPr>
        <p:spPr bwMode="auto">
          <a:xfrm>
            <a:off x="3116990" y="1807193"/>
            <a:ext cx="68854" cy="32125"/>
          </a:xfrm>
          <a:custGeom>
            <a:avLst/>
            <a:gdLst>
              <a:gd name="T0" fmla="*/ 0 w 57"/>
              <a:gd name="T1" fmla="*/ 29 h 29"/>
              <a:gd name="T2" fmla="*/ 57 w 57"/>
              <a:gd name="T3" fmla="*/ 0 h 29"/>
              <a:gd name="T4" fmla="*/ 43 w 57"/>
              <a:gd name="T5" fmla="*/ 29 h 29"/>
              <a:gd name="T6" fmla="*/ 0 w 57"/>
              <a:gd name="T7" fmla="*/ 29 h 29"/>
              <a:gd name="T8" fmla="*/ 0 60000 65536"/>
              <a:gd name="T9" fmla="*/ 0 60000 65536"/>
              <a:gd name="T10" fmla="*/ 0 60000 65536"/>
              <a:gd name="T11" fmla="*/ 0 60000 65536"/>
              <a:gd name="T12" fmla="*/ 0 w 57"/>
              <a:gd name="T13" fmla="*/ 0 h 29"/>
              <a:gd name="T14" fmla="*/ 57 w 57"/>
              <a:gd name="T15" fmla="*/ 29 h 29"/>
            </a:gdLst>
            <a:ahLst/>
            <a:cxnLst>
              <a:cxn ang="T8">
                <a:pos x="T0" y="T1"/>
              </a:cxn>
              <a:cxn ang="T9">
                <a:pos x="T2" y="T3"/>
              </a:cxn>
              <a:cxn ang="T10">
                <a:pos x="T4" y="T5"/>
              </a:cxn>
              <a:cxn ang="T11">
                <a:pos x="T6" y="T7"/>
              </a:cxn>
            </a:cxnLst>
            <a:rect l="T12" t="T13" r="T14" b="T15"/>
            <a:pathLst>
              <a:path w="57" h="29">
                <a:moveTo>
                  <a:pt x="0" y="29"/>
                </a:moveTo>
                <a:lnTo>
                  <a:pt x="57" y="0"/>
                </a:lnTo>
                <a:lnTo>
                  <a:pt x="43" y="29"/>
                </a:lnTo>
                <a:lnTo>
                  <a:pt x="0" y="29"/>
                </a:lnTo>
                <a:close/>
              </a:path>
            </a:pathLst>
          </a:custGeom>
          <a:solidFill>
            <a:srgbClr val="7AC142"/>
          </a:solidFill>
          <a:ln w="6350" cmpd="sng">
            <a:solidFill>
              <a:schemeClr val="tx2"/>
            </a:solidFill>
            <a:round/>
            <a:headEnd/>
            <a:tailEnd/>
          </a:ln>
        </p:spPr>
        <p:txBody>
          <a:bodyPr/>
          <a:lstStyle/>
          <a:p>
            <a:endParaRPr lang="en-US"/>
          </a:p>
        </p:txBody>
      </p:sp>
      <p:sp>
        <p:nvSpPr>
          <p:cNvPr id="352" name="Freeform 350"/>
          <p:cNvSpPr>
            <a:spLocks/>
          </p:cNvSpPr>
          <p:nvPr/>
        </p:nvSpPr>
        <p:spPr bwMode="auto">
          <a:xfrm>
            <a:off x="3116990" y="1807193"/>
            <a:ext cx="68854" cy="32125"/>
          </a:xfrm>
          <a:custGeom>
            <a:avLst/>
            <a:gdLst>
              <a:gd name="T0" fmla="*/ 0 w 57"/>
              <a:gd name="T1" fmla="*/ 29 h 29"/>
              <a:gd name="T2" fmla="*/ 57 w 57"/>
              <a:gd name="T3" fmla="*/ 0 h 29"/>
              <a:gd name="T4" fmla="*/ 43 w 57"/>
              <a:gd name="T5" fmla="*/ 29 h 29"/>
              <a:gd name="T6" fmla="*/ 0 w 57"/>
              <a:gd name="T7" fmla="*/ 29 h 29"/>
              <a:gd name="T8" fmla="*/ 0 60000 65536"/>
              <a:gd name="T9" fmla="*/ 0 60000 65536"/>
              <a:gd name="T10" fmla="*/ 0 60000 65536"/>
              <a:gd name="T11" fmla="*/ 0 60000 65536"/>
              <a:gd name="T12" fmla="*/ 0 w 57"/>
              <a:gd name="T13" fmla="*/ 0 h 29"/>
              <a:gd name="T14" fmla="*/ 57 w 57"/>
              <a:gd name="T15" fmla="*/ 29 h 29"/>
            </a:gdLst>
            <a:ahLst/>
            <a:cxnLst>
              <a:cxn ang="T8">
                <a:pos x="T0" y="T1"/>
              </a:cxn>
              <a:cxn ang="T9">
                <a:pos x="T2" y="T3"/>
              </a:cxn>
              <a:cxn ang="T10">
                <a:pos x="T4" y="T5"/>
              </a:cxn>
              <a:cxn ang="T11">
                <a:pos x="T6" y="T7"/>
              </a:cxn>
            </a:cxnLst>
            <a:rect l="T12" t="T13" r="T14" b="T15"/>
            <a:pathLst>
              <a:path w="57" h="29">
                <a:moveTo>
                  <a:pt x="0" y="29"/>
                </a:moveTo>
                <a:lnTo>
                  <a:pt x="57" y="0"/>
                </a:lnTo>
                <a:lnTo>
                  <a:pt x="43" y="29"/>
                </a:lnTo>
                <a:lnTo>
                  <a:pt x="0" y="29"/>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3" name="Freeform 351"/>
          <p:cNvSpPr>
            <a:spLocks/>
          </p:cNvSpPr>
          <p:nvPr/>
        </p:nvSpPr>
        <p:spPr bwMode="auto">
          <a:xfrm>
            <a:off x="2972034" y="1830457"/>
            <a:ext cx="102676" cy="32126"/>
          </a:xfrm>
          <a:custGeom>
            <a:avLst/>
            <a:gdLst>
              <a:gd name="T0" fmla="*/ 0 w 85"/>
              <a:gd name="T1" fmla="*/ 0 h 29"/>
              <a:gd name="T2" fmla="*/ 21 w 85"/>
              <a:gd name="T3" fmla="*/ 0 h 29"/>
              <a:gd name="T4" fmla="*/ 35 w 85"/>
              <a:gd name="T5" fmla="*/ 15 h 29"/>
              <a:gd name="T6" fmla="*/ 56 w 85"/>
              <a:gd name="T7" fmla="*/ 0 h 29"/>
              <a:gd name="T8" fmla="*/ 85 w 85"/>
              <a:gd name="T9" fmla="*/ 0 h 29"/>
              <a:gd name="T10" fmla="*/ 56 w 85"/>
              <a:gd name="T11" fmla="*/ 29 h 29"/>
              <a:gd name="T12" fmla="*/ 21 w 85"/>
              <a:gd name="T13" fmla="*/ 29 h 29"/>
              <a:gd name="T14" fmla="*/ 0 w 85"/>
              <a:gd name="T15" fmla="*/ 29 h 29"/>
              <a:gd name="T16" fmla="*/ 0 w 85"/>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9"/>
              <a:gd name="T29" fmla="*/ 85 w 8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9">
                <a:moveTo>
                  <a:pt x="0" y="0"/>
                </a:moveTo>
                <a:lnTo>
                  <a:pt x="21" y="0"/>
                </a:lnTo>
                <a:lnTo>
                  <a:pt x="35" y="15"/>
                </a:lnTo>
                <a:lnTo>
                  <a:pt x="56" y="0"/>
                </a:lnTo>
                <a:lnTo>
                  <a:pt x="85" y="0"/>
                </a:lnTo>
                <a:lnTo>
                  <a:pt x="56" y="29"/>
                </a:lnTo>
                <a:lnTo>
                  <a:pt x="21" y="29"/>
                </a:lnTo>
                <a:lnTo>
                  <a:pt x="0" y="29"/>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54" name="Freeform 352"/>
          <p:cNvSpPr>
            <a:spLocks/>
          </p:cNvSpPr>
          <p:nvPr/>
        </p:nvSpPr>
        <p:spPr bwMode="auto">
          <a:xfrm>
            <a:off x="2972034" y="1830457"/>
            <a:ext cx="102676" cy="32126"/>
          </a:xfrm>
          <a:custGeom>
            <a:avLst/>
            <a:gdLst>
              <a:gd name="T0" fmla="*/ 0 w 85"/>
              <a:gd name="T1" fmla="*/ 0 h 29"/>
              <a:gd name="T2" fmla="*/ 21 w 85"/>
              <a:gd name="T3" fmla="*/ 0 h 29"/>
              <a:gd name="T4" fmla="*/ 35 w 85"/>
              <a:gd name="T5" fmla="*/ 15 h 29"/>
              <a:gd name="T6" fmla="*/ 56 w 85"/>
              <a:gd name="T7" fmla="*/ 0 h 29"/>
              <a:gd name="T8" fmla="*/ 85 w 85"/>
              <a:gd name="T9" fmla="*/ 0 h 29"/>
              <a:gd name="T10" fmla="*/ 56 w 85"/>
              <a:gd name="T11" fmla="*/ 29 h 29"/>
              <a:gd name="T12" fmla="*/ 21 w 85"/>
              <a:gd name="T13" fmla="*/ 29 h 29"/>
              <a:gd name="T14" fmla="*/ 0 w 85"/>
              <a:gd name="T15" fmla="*/ 29 h 29"/>
              <a:gd name="T16" fmla="*/ 0 w 85"/>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9"/>
              <a:gd name="T29" fmla="*/ 85 w 8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9">
                <a:moveTo>
                  <a:pt x="0" y="0"/>
                </a:moveTo>
                <a:lnTo>
                  <a:pt x="21" y="0"/>
                </a:lnTo>
                <a:lnTo>
                  <a:pt x="35" y="15"/>
                </a:lnTo>
                <a:lnTo>
                  <a:pt x="56" y="0"/>
                </a:lnTo>
                <a:lnTo>
                  <a:pt x="85" y="0"/>
                </a:lnTo>
                <a:lnTo>
                  <a:pt x="56" y="29"/>
                </a:lnTo>
                <a:lnTo>
                  <a:pt x="21" y="29"/>
                </a:lnTo>
                <a:lnTo>
                  <a:pt x="0" y="29"/>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5" name="Freeform 353"/>
          <p:cNvSpPr>
            <a:spLocks/>
          </p:cNvSpPr>
          <p:nvPr/>
        </p:nvSpPr>
        <p:spPr bwMode="auto">
          <a:xfrm>
            <a:off x="2928548" y="1878092"/>
            <a:ext cx="102676" cy="46527"/>
          </a:xfrm>
          <a:custGeom>
            <a:avLst/>
            <a:gdLst>
              <a:gd name="T0" fmla="*/ 0 w 85"/>
              <a:gd name="T1" fmla="*/ 21 h 42"/>
              <a:gd name="T2" fmla="*/ 29 w 85"/>
              <a:gd name="T3" fmla="*/ 14 h 42"/>
              <a:gd name="T4" fmla="*/ 29 w 85"/>
              <a:gd name="T5" fmla="*/ 0 h 42"/>
              <a:gd name="T6" fmla="*/ 85 w 85"/>
              <a:gd name="T7" fmla="*/ 0 h 42"/>
              <a:gd name="T8" fmla="*/ 71 w 85"/>
              <a:gd name="T9" fmla="*/ 14 h 42"/>
              <a:gd name="T10" fmla="*/ 57 w 85"/>
              <a:gd name="T11" fmla="*/ 28 h 42"/>
              <a:gd name="T12" fmla="*/ 14 w 85"/>
              <a:gd name="T13" fmla="*/ 42 h 42"/>
              <a:gd name="T14" fmla="*/ 7 w 85"/>
              <a:gd name="T15" fmla="*/ 28 h 42"/>
              <a:gd name="T16" fmla="*/ 0 w 85"/>
              <a:gd name="T17" fmla="*/ 28 h 42"/>
              <a:gd name="T18" fmla="*/ 0 w 85"/>
              <a:gd name="T19" fmla="*/ 2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42"/>
              <a:gd name="T32" fmla="*/ 85 w 85"/>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42">
                <a:moveTo>
                  <a:pt x="0" y="21"/>
                </a:moveTo>
                <a:lnTo>
                  <a:pt x="29" y="14"/>
                </a:lnTo>
                <a:lnTo>
                  <a:pt x="29" y="0"/>
                </a:lnTo>
                <a:lnTo>
                  <a:pt x="85" y="0"/>
                </a:lnTo>
                <a:lnTo>
                  <a:pt x="71" y="14"/>
                </a:lnTo>
                <a:lnTo>
                  <a:pt x="57" y="28"/>
                </a:lnTo>
                <a:lnTo>
                  <a:pt x="14" y="42"/>
                </a:lnTo>
                <a:lnTo>
                  <a:pt x="7" y="28"/>
                </a:lnTo>
                <a:lnTo>
                  <a:pt x="0" y="28"/>
                </a:lnTo>
                <a:lnTo>
                  <a:pt x="0" y="21"/>
                </a:lnTo>
                <a:close/>
              </a:path>
            </a:pathLst>
          </a:custGeom>
          <a:solidFill>
            <a:srgbClr val="7AC142"/>
          </a:solidFill>
          <a:ln w="6350" cmpd="sng">
            <a:solidFill>
              <a:schemeClr val="tx2"/>
            </a:solidFill>
            <a:round/>
            <a:headEnd/>
            <a:tailEnd/>
          </a:ln>
        </p:spPr>
        <p:txBody>
          <a:bodyPr/>
          <a:lstStyle/>
          <a:p>
            <a:endParaRPr lang="en-US"/>
          </a:p>
        </p:txBody>
      </p:sp>
      <p:sp>
        <p:nvSpPr>
          <p:cNvPr id="356" name="Freeform 354"/>
          <p:cNvSpPr>
            <a:spLocks/>
          </p:cNvSpPr>
          <p:nvPr/>
        </p:nvSpPr>
        <p:spPr bwMode="auto">
          <a:xfrm>
            <a:off x="2928548" y="1878092"/>
            <a:ext cx="102676" cy="46527"/>
          </a:xfrm>
          <a:custGeom>
            <a:avLst/>
            <a:gdLst>
              <a:gd name="T0" fmla="*/ 0 w 85"/>
              <a:gd name="T1" fmla="*/ 21 h 42"/>
              <a:gd name="T2" fmla="*/ 29 w 85"/>
              <a:gd name="T3" fmla="*/ 14 h 42"/>
              <a:gd name="T4" fmla="*/ 29 w 85"/>
              <a:gd name="T5" fmla="*/ 0 h 42"/>
              <a:gd name="T6" fmla="*/ 85 w 85"/>
              <a:gd name="T7" fmla="*/ 0 h 42"/>
              <a:gd name="T8" fmla="*/ 71 w 85"/>
              <a:gd name="T9" fmla="*/ 14 h 42"/>
              <a:gd name="T10" fmla="*/ 57 w 85"/>
              <a:gd name="T11" fmla="*/ 28 h 42"/>
              <a:gd name="T12" fmla="*/ 14 w 85"/>
              <a:gd name="T13" fmla="*/ 42 h 42"/>
              <a:gd name="T14" fmla="*/ 7 w 85"/>
              <a:gd name="T15" fmla="*/ 28 h 42"/>
              <a:gd name="T16" fmla="*/ 0 w 85"/>
              <a:gd name="T17" fmla="*/ 28 h 42"/>
              <a:gd name="T18" fmla="*/ 0 w 85"/>
              <a:gd name="T19" fmla="*/ 2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42"/>
              <a:gd name="T32" fmla="*/ 85 w 85"/>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42">
                <a:moveTo>
                  <a:pt x="0" y="21"/>
                </a:moveTo>
                <a:lnTo>
                  <a:pt x="29" y="14"/>
                </a:lnTo>
                <a:lnTo>
                  <a:pt x="29" y="0"/>
                </a:lnTo>
                <a:lnTo>
                  <a:pt x="85" y="0"/>
                </a:lnTo>
                <a:lnTo>
                  <a:pt x="71" y="14"/>
                </a:lnTo>
                <a:lnTo>
                  <a:pt x="57" y="28"/>
                </a:lnTo>
                <a:lnTo>
                  <a:pt x="14" y="42"/>
                </a:lnTo>
                <a:lnTo>
                  <a:pt x="7" y="28"/>
                </a:lnTo>
                <a:lnTo>
                  <a:pt x="0" y="28"/>
                </a:lnTo>
                <a:lnTo>
                  <a:pt x="0"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7" name="Freeform 355"/>
          <p:cNvSpPr>
            <a:spLocks/>
          </p:cNvSpPr>
          <p:nvPr/>
        </p:nvSpPr>
        <p:spPr bwMode="auto">
          <a:xfrm>
            <a:off x="2706282" y="1814947"/>
            <a:ext cx="136500" cy="32126"/>
          </a:xfrm>
          <a:custGeom>
            <a:avLst/>
            <a:gdLst>
              <a:gd name="T0" fmla="*/ 0 w 113"/>
              <a:gd name="T1" fmla="*/ 29 h 29"/>
              <a:gd name="T2" fmla="*/ 71 w 113"/>
              <a:gd name="T3" fmla="*/ 0 h 29"/>
              <a:gd name="T4" fmla="*/ 113 w 113"/>
              <a:gd name="T5" fmla="*/ 0 h 29"/>
              <a:gd name="T6" fmla="*/ 71 w 113"/>
              <a:gd name="T7" fmla="*/ 29 h 29"/>
              <a:gd name="T8" fmla="*/ 64 w 113"/>
              <a:gd name="T9" fmla="*/ 14 h 29"/>
              <a:gd name="T10" fmla="*/ 35 w 113"/>
              <a:gd name="T11" fmla="*/ 29 h 29"/>
              <a:gd name="T12" fmla="*/ 0 w 113"/>
              <a:gd name="T13" fmla="*/ 29 h 29"/>
              <a:gd name="T14" fmla="*/ 0 60000 65536"/>
              <a:gd name="T15" fmla="*/ 0 60000 65536"/>
              <a:gd name="T16" fmla="*/ 0 60000 65536"/>
              <a:gd name="T17" fmla="*/ 0 60000 65536"/>
              <a:gd name="T18" fmla="*/ 0 60000 65536"/>
              <a:gd name="T19" fmla="*/ 0 60000 65536"/>
              <a:gd name="T20" fmla="*/ 0 60000 65536"/>
              <a:gd name="T21" fmla="*/ 0 w 113"/>
              <a:gd name="T22" fmla="*/ 0 h 29"/>
              <a:gd name="T23" fmla="*/ 113 w 113"/>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3" h="29">
                <a:moveTo>
                  <a:pt x="0" y="29"/>
                </a:moveTo>
                <a:lnTo>
                  <a:pt x="71" y="0"/>
                </a:lnTo>
                <a:lnTo>
                  <a:pt x="113" y="0"/>
                </a:lnTo>
                <a:lnTo>
                  <a:pt x="71" y="29"/>
                </a:lnTo>
                <a:lnTo>
                  <a:pt x="64" y="14"/>
                </a:lnTo>
                <a:lnTo>
                  <a:pt x="35" y="29"/>
                </a:lnTo>
                <a:lnTo>
                  <a:pt x="0" y="29"/>
                </a:lnTo>
                <a:close/>
              </a:path>
            </a:pathLst>
          </a:custGeom>
          <a:solidFill>
            <a:srgbClr val="7AC142"/>
          </a:solidFill>
          <a:ln w="6350" cmpd="sng">
            <a:solidFill>
              <a:schemeClr val="tx2"/>
            </a:solidFill>
            <a:round/>
            <a:headEnd/>
            <a:tailEnd/>
          </a:ln>
        </p:spPr>
        <p:txBody>
          <a:bodyPr/>
          <a:lstStyle/>
          <a:p>
            <a:endParaRPr lang="en-US"/>
          </a:p>
        </p:txBody>
      </p:sp>
      <p:sp>
        <p:nvSpPr>
          <p:cNvPr id="358" name="Freeform 356"/>
          <p:cNvSpPr>
            <a:spLocks/>
          </p:cNvSpPr>
          <p:nvPr/>
        </p:nvSpPr>
        <p:spPr bwMode="auto">
          <a:xfrm>
            <a:off x="2706282" y="1814947"/>
            <a:ext cx="136500" cy="32126"/>
          </a:xfrm>
          <a:custGeom>
            <a:avLst/>
            <a:gdLst>
              <a:gd name="T0" fmla="*/ 0 w 113"/>
              <a:gd name="T1" fmla="*/ 29 h 29"/>
              <a:gd name="T2" fmla="*/ 71 w 113"/>
              <a:gd name="T3" fmla="*/ 0 h 29"/>
              <a:gd name="T4" fmla="*/ 113 w 113"/>
              <a:gd name="T5" fmla="*/ 0 h 29"/>
              <a:gd name="T6" fmla="*/ 71 w 113"/>
              <a:gd name="T7" fmla="*/ 29 h 29"/>
              <a:gd name="T8" fmla="*/ 64 w 113"/>
              <a:gd name="T9" fmla="*/ 14 h 29"/>
              <a:gd name="T10" fmla="*/ 35 w 113"/>
              <a:gd name="T11" fmla="*/ 29 h 29"/>
              <a:gd name="T12" fmla="*/ 0 w 113"/>
              <a:gd name="T13" fmla="*/ 29 h 29"/>
              <a:gd name="T14" fmla="*/ 0 60000 65536"/>
              <a:gd name="T15" fmla="*/ 0 60000 65536"/>
              <a:gd name="T16" fmla="*/ 0 60000 65536"/>
              <a:gd name="T17" fmla="*/ 0 60000 65536"/>
              <a:gd name="T18" fmla="*/ 0 60000 65536"/>
              <a:gd name="T19" fmla="*/ 0 60000 65536"/>
              <a:gd name="T20" fmla="*/ 0 60000 65536"/>
              <a:gd name="T21" fmla="*/ 0 w 113"/>
              <a:gd name="T22" fmla="*/ 0 h 29"/>
              <a:gd name="T23" fmla="*/ 113 w 113"/>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3" h="29">
                <a:moveTo>
                  <a:pt x="0" y="29"/>
                </a:moveTo>
                <a:lnTo>
                  <a:pt x="71" y="0"/>
                </a:lnTo>
                <a:lnTo>
                  <a:pt x="113" y="0"/>
                </a:lnTo>
                <a:lnTo>
                  <a:pt x="71" y="29"/>
                </a:lnTo>
                <a:lnTo>
                  <a:pt x="64" y="14"/>
                </a:lnTo>
                <a:lnTo>
                  <a:pt x="35" y="29"/>
                </a:lnTo>
                <a:lnTo>
                  <a:pt x="0" y="29"/>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9" name="Freeform 357"/>
          <p:cNvSpPr>
            <a:spLocks/>
          </p:cNvSpPr>
          <p:nvPr/>
        </p:nvSpPr>
        <p:spPr bwMode="auto">
          <a:xfrm>
            <a:off x="2758224" y="1830457"/>
            <a:ext cx="187235" cy="39880"/>
          </a:xfrm>
          <a:custGeom>
            <a:avLst/>
            <a:gdLst>
              <a:gd name="T0" fmla="*/ 0 w 155"/>
              <a:gd name="T1" fmla="*/ 22 h 36"/>
              <a:gd name="T2" fmla="*/ 49 w 155"/>
              <a:gd name="T3" fmla="*/ 0 h 36"/>
              <a:gd name="T4" fmla="*/ 85 w 155"/>
              <a:gd name="T5" fmla="*/ 15 h 36"/>
              <a:gd name="T6" fmla="*/ 85 w 155"/>
              <a:gd name="T7" fmla="*/ 22 h 36"/>
              <a:gd name="T8" fmla="*/ 106 w 155"/>
              <a:gd name="T9" fmla="*/ 22 h 36"/>
              <a:gd name="T10" fmla="*/ 106 w 155"/>
              <a:gd name="T11" fmla="*/ 15 h 36"/>
              <a:gd name="T12" fmla="*/ 113 w 155"/>
              <a:gd name="T13" fmla="*/ 15 h 36"/>
              <a:gd name="T14" fmla="*/ 106 w 155"/>
              <a:gd name="T15" fmla="*/ 15 h 36"/>
              <a:gd name="T16" fmla="*/ 134 w 155"/>
              <a:gd name="T17" fmla="*/ 0 h 36"/>
              <a:gd name="T18" fmla="*/ 134 w 155"/>
              <a:gd name="T19" fmla="*/ 15 h 36"/>
              <a:gd name="T20" fmla="*/ 155 w 155"/>
              <a:gd name="T21" fmla="*/ 15 h 36"/>
              <a:gd name="T22" fmla="*/ 134 w 155"/>
              <a:gd name="T23" fmla="*/ 22 h 36"/>
              <a:gd name="T24" fmla="*/ 49 w 155"/>
              <a:gd name="T25" fmla="*/ 36 h 36"/>
              <a:gd name="T26" fmla="*/ 42 w 155"/>
              <a:gd name="T27" fmla="*/ 22 h 36"/>
              <a:gd name="T28" fmla="*/ 28 w 155"/>
              <a:gd name="T29" fmla="*/ 22 h 36"/>
              <a:gd name="T30" fmla="*/ 0 w 155"/>
              <a:gd name="T31" fmla="*/ 22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5"/>
              <a:gd name="T49" fmla="*/ 0 h 36"/>
              <a:gd name="T50" fmla="*/ 155 w 155"/>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5" h="36">
                <a:moveTo>
                  <a:pt x="0" y="22"/>
                </a:moveTo>
                <a:lnTo>
                  <a:pt x="49" y="0"/>
                </a:lnTo>
                <a:lnTo>
                  <a:pt x="85" y="15"/>
                </a:lnTo>
                <a:lnTo>
                  <a:pt x="85" y="22"/>
                </a:lnTo>
                <a:lnTo>
                  <a:pt x="106" y="22"/>
                </a:lnTo>
                <a:lnTo>
                  <a:pt x="106" y="15"/>
                </a:lnTo>
                <a:lnTo>
                  <a:pt x="113" y="15"/>
                </a:lnTo>
                <a:lnTo>
                  <a:pt x="106" y="15"/>
                </a:lnTo>
                <a:lnTo>
                  <a:pt x="134" y="0"/>
                </a:lnTo>
                <a:lnTo>
                  <a:pt x="134" y="15"/>
                </a:lnTo>
                <a:lnTo>
                  <a:pt x="155" y="15"/>
                </a:lnTo>
                <a:lnTo>
                  <a:pt x="134" y="22"/>
                </a:lnTo>
                <a:lnTo>
                  <a:pt x="49" y="36"/>
                </a:lnTo>
                <a:lnTo>
                  <a:pt x="42" y="22"/>
                </a:lnTo>
                <a:lnTo>
                  <a:pt x="28" y="22"/>
                </a:lnTo>
                <a:lnTo>
                  <a:pt x="0" y="22"/>
                </a:lnTo>
                <a:close/>
              </a:path>
            </a:pathLst>
          </a:custGeom>
          <a:solidFill>
            <a:srgbClr val="7AC142"/>
          </a:solidFill>
          <a:ln w="6350" cmpd="sng">
            <a:solidFill>
              <a:schemeClr val="tx2"/>
            </a:solidFill>
            <a:round/>
            <a:headEnd/>
            <a:tailEnd/>
          </a:ln>
        </p:spPr>
        <p:txBody>
          <a:bodyPr/>
          <a:lstStyle/>
          <a:p>
            <a:endParaRPr lang="en-US"/>
          </a:p>
        </p:txBody>
      </p:sp>
      <p:sp>
        <p:nvSpPr>
          <p:cNvPr id="360" name="Freeform 358"/>
          <p:cNvSpPr>
            <a:spLocks/>
          </p:cNvSpPr>
          <p:nvPr/>
        </p:nvSpPr>
        <p:spPr bwMode="auto">
          <a:xfrm>
            <a:off x="2758224" y="1830457"/>
            <a:ext cx="187235" cy="39880"/>
          </a:xfrm>
          <a:custGeom>
            <a:avLst/>
            <a:gdLst>
              <a:gd name="T0" fmla="*/ 0 w 155"/>
              <a:gd name="T1" fmla="*/ 22 h 36"/>
              <a:gd name="T2" fmla="*/ 49 w 155"/>
              <a:gd name="T3" fmla="*/ 0 h 36"/>
              <a:gd name="T4" fmla="*/ 85 w 155"/>
              <a:gd name="T5" fmla="*/ 15 h 36"/>
              <a:gd name="T6" fmla="*/ 85 w 155"/>
              <a:gd name="T7" fmla="*/ 22 h 36"/>
              <a:gd name="T8" fmla="*/ 106 w 155"/>
              <a:gd name="T9" fmla="*/ 22 h 36"/>
              <a:gd name="T10" fmla="*/ 106 w 155"/>
              <a:gd name="T11" fmla="*/ 15 h 36"/>
              <a:gd name="T12" fmla="*/ 113 w 155"/>
              <a:gd name="T13" fmla="*/ 15 h 36"/>
              <a:gd name="T14" fmla="*/ 106 w 155"/>
              <a:gd name="T15" fmla="*/ 15 h 36"/>
              <a:gd name="T16" fmla="*/ 134 w 155"/>
              <a:gd name="T17" fmla="*/ 0 h 36"/>
              <a:gd name="T18" fmla="*/ 134 w 155"/>
              <a:gd name="T19" fmla="*/ 15 h 36"/>
              <a:gd name="T20" fmla="*/ 155 w 155"/>
              <a:gd name="T21" fmla="*/ 15 h 36"/>
              <a:gd name="T22" fmla="*/ 134 w 155"/>
              <a:gd name="T23" fmla="*/ 22 h 36"/>
              <a:gd name="T24" fmla="*/ 49 w 155"/>
              <a:gd name="T25" fmla="*/ 36 h 36"/>
              <a:gd name="T26" fmla="*/ 42 w 155"/>
              <a:gd name="T27" fmla="*/ 22 h 36"/>
              <a:gd name="T28" fmla="*/ 28 w 155"/>
              <a:gd name="T29" fmla="*/ 22 h 36"/>
              <a:gd name="T30" fmla="*/ 0 w 155"/>
              <a:gd name="T31" fmla="*/ 22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5"/>
              <a:gd name="T49" fmla="*/ 0 h 36"/>
              <a:gd name="T50" fmla="*/ 155 w 155"/>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5" h="36">
                <a:moveTo>
                  <a:pt x="0" y="22"/>
                </a:moveTo>
                <a:lnTo>
                  <a:pt x="49" y="0"/>
                </a:lnTo>
                <a:lnTo>
                  <a:pt x="85" y="15"/>
                </a:lnTo>
                <a:lnTo>
                  <a:pt x="85" y="22"/>
                </a:lnTo>
                <a:lnTo>
                  <a:pt x="106" y="22"/>
                </a:lnTo>
                <a:lnTo>
                  <a:pt x="106" y="15"/>
                </a:lnTo>
                <a:lnTo>
                  <a:pt x="113" y="15"/>
                </a:lnTo>
                <a:lnTo>
                  <a:pt x="106" y="15"/>
                </a:lnTo>
                <a:lnTo>
                  <a:pt x="134" y="0"/>
                </a:lnTo>
                <a:lnTo>
                  <a:pt x="134" y="15"/>
                </a:lnTo>
                <a:lnTo>
                  <a:pt x="155" y="15"/>
                </a:lnTo>
                <a:lnTo>
                  <a:pt x="134" y="22"/>
                </a:lnTo>
                <a:lnTo>
                  <a:pt x="49" y="36"/>
                </a:lnTo>
                <a:lnTo>
                  <a:pt x="42" y="22"/>
                </a:lnTo>
                <a:lnTo>
                  <a:pt x="28" y="22"/>
                </a:lnTo>
                <a:lnTo>
                  <a:pt x="0"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1" name="Freeform 359"/>
          <p:cNvSpPr>
            <a:spLocks/>
          </p:cNvSpPr>
          <p:nvPr/>
        </p:nvSpPr>
        <p:spPr bwMode="auto">
          <a:xfrm>
            <a:off x="2645884" y="1878092"/>
            <a:ext cx="265752" cy="94161"/>
          </a:xfrm>
          <a:custGeom>
            <a:avLst/>
            <a:gdLst>
              <a:gd name="T0" fmla="*/ 8 w 220"/>
              <a:gd name="T1" fmla="*/ 42 h 85"/>
              <a:gd name="T2" fmla="*/ 36 w 220"/>
              <a:gd name="T3" fmla="*/ 21 h 85"/>
              <a:gd name="T4" fmla="*/ 93 w 220"/>
              <a:gd name="T5" fmla="*/ 14 h 85"/>
              <a:gd name="T6" fmla="*/ 100 w 220"/>
              <a:gd name="T7" fmla="*/ 14 h 85"/>
              <a:gd name="T8" fmla="*/ 100 w 220"/>
              <a:gd name="T9" fmla="*/ 21 h 85"/>
              <a:gd name="T10" fmla="*/ 121 w 220"/>
              <a:gd name="T11" fmla="*/ 14 h 85"/>
              <a:gd name="T12" fmla="*/ 163 w 220"/>
              <a:gd name="T13" fmla="*/ 21 h 85"/>
              <a:gd name="T14" fmla="*/ 199 w 220"/>
              <a:gd name="T15" fmla="*/ 0 h 85"/>
              <a:gd name="T16" fmla="*/ 220 w 220"/>
              <a:gd name="T17" fmla="*/ 14 h 85"/>
              <a:gd name="T18" fmla="*/ 192 w 220"/>
              <a:gd name="T19" fmla="*/ 21 h 85"/>
              <a:gd name="T20" fmla="*/ 192 w 220"/>
              <a:gd name="T21" fmla="*/ 42 h 85"/>
              <a:gd name="T22" fmla="*/ 178 w 220"/>
              <a:gd name="T23" fmla="*/ 42 h 85"/>
              <a:gd name="T24" fmla="*/ 178 w 220"/>
              <a:gd name="T25" fmla="*/ 57 h 85"/>
              <a:gd name="T26" fmla="*/ 206 w 220"/>
              <a:gd name="T27" fmla="*/ 64 h 85"/>
              <a:gd name="T28" fmla="*/ 163 w 220"/>
              <a:gd name="T29" fmla="*/ 85 h 85"/>
              <a:gd name="T30" fmla="*/ 142 w 220"/>
              <a:gd name="T31" fmla="*/ 85 h 85"/>
              <a:gd name="T32" fmla="*/ 121 w 220"/>
              <a:gd name="T33" fmla="*/ 71 h 85"/>
              <a:gd name="T34" fmla="*/ 15 w 220"/>
              <a:gd name="T35" fmla="*/ 85 h 85"/>
              <a:gd name="T36" fmla="*/ 29 w 220"/>
              <a:gd name="T37" fmla="*/ 71 h 85"/>
              <a:gd name="T38" fmla="*/ 0 w 220"/>
              <a:gd name="T39" fmla="*/ 71 h 85"/>
              <a:gd name="T40" fmla="*/ 8 w 220"/>
              <a:gd name="T41" fmla="*/ 64 h 85"/>
              <a:gd name="T42" fmla="*/ 64 w 220"/>
              <a:gd name="T43" fmla="*/ 57 h 85"/>
              <a:gd name="T44" fmla="*/ 8 w 220"/>
              <a:gd name="T45" fmla="*/ 57 h 85"/>
              <a:gd name="T46" fmla="*/ 8 w 220"/>
              <a:gd name="T47" fmla="*/ 42 h 8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0"/>
              <a:gd name="T73" fmla="*/ 0 h 85"/>
              <a:gd name="T74" fmla="*/ 220 w 220"/>
              <a:gd name="T75" fmla="*/ 85 h 8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0" h="85">
                <a:moveTo>
                  <a:pt x="8" y="42"/>
                </a:moveTo>
                <a:lnTo>
                  <a:pt x="36" y="21"/>
                </a:lnTo>
                <a:lnTo>
                  <a:pt x="93" y="14"/>
                </a:lnTo>
                <a:lnTo>
                  <a:pt x="100" y="14"/>
                </a:lnTo>
                <a:lnTo>
                  <a:pt x="100" y="21"/>
                </a:lnTo>
                <a:lnTo>
                  <a:pt x="121" y="14"/>
                </a:lnTo>
                <a:lnTo>
                  <a:pt x="163" y="21"/>
                </a:lnTo>
                <a:lnTo>
                  <a:pt x="199" y="0"/>
                </a:lnTo>
                <a:lnTo>
                  <a:pt x="220" y="14"/>
                </a:lnTo>
                <a:lnTo>
                  <a:pt x="192" y="21"/>
                </a:lnTo>
                <a:lnTo>
                  <a:pt x="192" y="42"/>
                </a:lnTo>
                <a:lnTo>
                  <a:pt x="178" y="42"/>
                </a:lnTo>
                <a:lnTo>
                  <a:pt x="178" y="57"/>
                </a:lnTo>
                <a:lnTo>
                  <a:pt x="206" y="64"/>
                </a:lnTo>
                <a:lnTo>
                  <a:pt x="163" y="85"/>
                </a:lnTo>
                <a:lnTo>
                  <a:pt x="142" y="85"/>
                </a:lnTo>
                <a:lnTo>
                  <a:pt x="121" y="71"/>
                </a:lnTo>
                <a:lnTo>
                  <a:pt x="15" y="85"/>
                </a:lnTo>
                <a:lnTo>
                  <a:pt x="29" y="71"/>
                </a:lnTo>
                <a:lnTo>
                  <a:pt x="0" y="71"/>
                </a:lnTo>
                <a:lnTo>
                  <a:pt x="8" y="64"/>
                </a:lnTo>
                <a:lnTo>
                  <a:pt x="64" y="57"/>
                </a:lnTo>
                <a:lnTo>
                  <a:pt x="8" y="57"/>
                </a:lnTo>
                <a:lnTo>
                  <a:pt x="8" y="42"/>
                </a:lnTo>
                <a:close/>
              </a:path>
            </a:pathLst>
          </a:custGeom>
          <a:solidFill>
            <a:srgbClr val="7AC142"/>
          </a:solidFill>
          <a:ln w="6350" cmpd="sng">
            <a:solidFill>
              <a:schemeClr val="tx2"/>
            </a:solidFill>
            <a:round/>
            <a:headEnd/>
            <a:tailEnd/>
          </a:ln>
        </p:spPr>
        <p:txBody>
          <a:bodyPr/>
          <a:lstStyle/>
          <a:p>
            <a:endParaRPr lang="en-US"/>
          </a:p>
        </p:txBody>
      </p:sp>
      <p:sp>
        <p:nvSpPr>
          <p:cNvPr id="362" name="Freeform 360"/>
          <p:cNvSpPr>
            <a:spLocks/>
          </p:cNvSpPr>
          <p:nvPr/>
        </p:nvSpPr>
        <p:spPr bwMode="auto">
          <a:xfrm>
            <a:off x="2645884" y="1878092"/>
            <a:ext cx="265752" cy="94161"/>
          </a:xfrm>
          <a:custGeom>
            <a:avLst/>
            <a:gdLst>
              <a:gd name="T0" fmla="*/ 8 w 220"/>
              <a:gd name="T1" fmla="*/ 42 h 85"/>
              <a:gd name="T2" fmla="*/ 36 w 220"/>
              <a:gd name="T3" fmla="*/ 21 h 85"/>
              <a:gd name="T4" fmla="*/ 93 w 220"/>
              <a:gd name="T5" fmla="*/ 14 h 85"/>
              <a:gd name="T6" fmla="*/ 100 w 220"/>
              <a:gd name="T7" fmla="*/ 14 h 85"/>
              <a:gd name="T8" fmla="*/ 100 w 220"/>
              <a:gd name="T9" fmla="*/ 21 h 85"/>
              <a:gd name="T10" fmla="*/ 121 w 220"/>
              <a:gd name="T11" fmla="*/ 14 h 85"/>
              <a:gd name="T12" fmla="*/ 163 w 220"/>
              <a:gd name="T13" fmla="*/ 21 h 85"/>
              <a:gd name="T14" fmla="*/ 199 w 220"/>
              <a:gd name="T15" fmla="*/ 0 h 85"/>
              <a:gd name="T16" fmla="*/ 220 w 220"/>
              <a:gd name="T17" fmla="*/ 14 h 85"/>
              <a:gd name="T18" fmla="*/ 192 w 220"/>
              <a:gd name="T19" fmla="*/ 21 h 85"/>
              <a:gd name="T20" fmla="*/ 192 w 220"/>
              <a:gd name="T21" fmla="*/ 42 h 85"/>
              <a:gd name="T22" fmla="*/ 178 w 220"/>
              <a:gd name="T23" fmla="*/ 42 h 85"/>
              <a:gd name="T24" fmla="*/ 178 w 220"/>
              <a:gd name="T25" fmla="*/ 57 h 85"/>
              <a:gd name="T26" fmla="*/ 206 w 220"/>
              <a:gd name="T27" fmla="*/ 64 h 85"/>
              <a:gd name="T28" fmla="*/ 163 w 220"/>
              <a:gd name="T29" fmla="*/ 85 h 85"/>
              <a:gd name="T30" fmla="*/ 142 w 220"/>
              <a:gd name="T31" fmla="*/ 85 h 85"/>
              <a:gd name="T32" fmla="*/ 121 w 220"/>
              <a:gd name="T33" fmla="*/ 71 h 85"/>
              <a:gd name="T34" fmla="*/ 15 w 220"/>
              <a:gd name="T35" fmla="*/ 85 h 85"/>
              <a:gd name="T36" fmla="*/ 29 w 220"/>
              <a:gd name="T37" fmla="*/ 71 h 85"/>
              <a:gd name="T38" fmla="*/ 0 w 220"/>
              <a:gd name="T39" fmla="*/ 71 h 85"/>
              <a:gd name="T40" fmla="*/ 8 w 220"/>
              <a:gd name="T41" fmla="*/ 64 h 85"/>
              <a:gd name="T42" fmla="*/ 64 w 220"/>
              <a:gd name="T43" fmla="*/ 57 h 85"/>
              <a:gd name="T44" fmla="*/ 8 w 220"/>
              <a:gd name="T45" fmla="*/ 57 h 85"/>
              <a:gd name="T46" fmla="*/ 8 w 220"/>
              <a:gd name="T47" fmla="*/ 42 h 8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0"/>
              <a:gd name="T73" fmla="*/ 0 h 85"/>
              <a:gd name="T74" fmla="*/ 220 w 220"/>
              <a:gd name="T75" fmla="*/ 85 h 8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0" h="85">
                <a:moveTo>
                  <a:pt x="8" y="42"/>
                </a:moveTo>
                <a:lnTo>
                  <a:pt x="36" y="21"/>
                </a:lnTo>
                <a:lnTo>
                  <a:pt x="93" y="14"/>
                </a:lnTo>
                <a:lnTo>
                  <a:pt x="100" y="14"/>
                </a:lnTo>
                <a:lnTo>
                  <a:pt x="100" y="21"/>
                </a:lnTo>
                <a:lnTo>
                  <a:pt x="121" y="14"/>
                </a:lnTo>
                <a:lnTo>
                  <a:pt x="163" y="21"/>
                </a:lnTo>
                <a:lnTo>
                  <a:pt x="199" y="0"/>
                </a:lnTo>
                <a:lnTo>
                  <a:pt x="220" y="14"/>
                </a:lnTo>
                <a:lnTo>
                  <a:pt x="192" y="21"/>
                </a:lnTo>
                <a:lnTo>
                  <a:pt x="192" y="42"/>
                </a:lnTo>
                <a:lnTo>
                  <a:pt x="178" y="42"/>
                </a:lnTo>
                <a:lnTo>
                  <a:pt x="178" y="57"/>
                </a:lnTo>
                <a:lnTo>
                  <a:pt x="206" y="64"/>
                </a:lnTo>
                <a:lnTo>
                  <a:pt x="163" y="85"/>
                </a:lnTo>
                <a:lnTo>
                  <a:pt x="142" y="85"/>
                </a:lnTo>
                <a:lnTo>
                  <a:pt x="121" y="71"/>
                </a:lnTo>
                <a:lnTo>
                  <a:pt x="15" y="85"/>
                </a:lnTo>
                <a:lnTo>
                  <a:pt x="29" y="71"/>
                </a:lnTo>
                <a:lnTo>
                  <a:pt x="0" y="71"/>
                </a:lnTo>
                <a:lnTo>
                  <a:pt x="8" y="64"/>
                </a:lnTo>
                <a:lnTo>
                  <a:pt x="64" y="57"/>
                </a:lnTo>
                <a:lnTo>
                  <a:pt x="8" y="57"/>
                </a:lnTo>
                <a:lnTo>
                  <a:pt x="8"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3" name="Freeform 361"/>
          <p:cNvSpPr>
            <a:spLocks/>
          </p:cNvSpPr>
          <p:nvPr/>
        </p:nvSpPr>
        <p:spPr bwMode="auto">
          <a:xfrm>
            <a:off x="2569781" y="1870336"/>
            <a:ext cx="188442" cy="54282"/>
          </a:xfrm>
          <a:custGeom>
            <a:avLst/>
            <a:gdLst>
              <a:gd name="T0" fmla="*/ 0 w 156"/>
              <a:gd name="T1" fmla="*/ 35 h 49"/>
              <a:gd name="T2" fmla="*/ 49 w 156"/>
              <a:gd name="T3" fmla="*/ 21 h 49"/>
              <a:gd name="T4" fmla="*/ 49 w 156"/>
              <a:gd name="T5" fmla="*/ 7 h 49"/>
              <a:gd name="T6" fmla="*/ 99 w 156"/>
              <a:gd name="T7" fmla="*/ 0 h 49"/>
              <a:gd name="T8" fmla="*/ 141 w 156"/>
              <a:gd name="T9" fmla="*/ 7 h 49"/>
              <a:gd name="T10" fmla="*/ 156 w 156"/>
              <a:gd name="T11" fmla="*/ 21 h 49"/>
              <a:gd name="T12" fmla="*/ 78 w 156"/>
              <a:gd name="T13" fmla="*/ 28 h 49"/>
              <a:gd name="T14" fmla="*/ 35 w 156"/>
              <a:gd name="T15" fmla="*/ 49 h 49"/>
              <a:gd name="T16" fmla="*/ 7 w 156"/>
              <a:gd name="T17" fmla="*/ 49 h 49"/>
              <a:gd name="T18" fmla="*/ 7 w 156"/>
              <a:gd name="T19" fmla="*/ 35 h 49"/>
              <a:gd name="T20" fmla="*/ 0 w 156"/>
              <a:gd name="T21" fmla="*/ 35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6"/>
              <a:gd name="T34" fmla="*/ 0 h 49"/>
              <a:gd name="T35" fmla="*/ 156 w 1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6" h="49">
                <a:moveTo>
                  <a:pt x="0" y="35"/>
                </a:moveTo>
                <a:lnTo>
                  <a:pt x="49" y="21"/>
                </a:lnTo>
                <a:lnTo>
                  <a:pt x="49" y="7"/>
                </a:lnTo>
                <a:lnTo>
                  <a:pt x="99" y="0"/>
                </a:lnTo>
                <a:lnTo>
                  <a:pt x="141" y="7"/>
                </a:lnTo>
                <a:lnTo>
                  <a:pt x="156" y="21"/>
                </a:lnTo>
                <a:lnTo>
                  <a:pt x="78" y="28"/>
                </a:lnTo>
                <a:lnTo>
                  <a:pt x="35" y="49"/>
                </a:lnTo>
                <a:lnTo>
                  <a:pt x="7" y="49"/>
                </a:lnTo>
                <a:lnTo>
                  <a:pt x="7" y="35"/>
                </a:lnTo>
                <a:lnTo>
                  <a:pt x="0" y="35"/>
                </a:lnTo>
                <a:close/>
              </a:path>
            </a:pathLst>
          </a:custGeom>
          <a:solidFill>
            <a:srgbClr val="7AC142"/>
          </a:solidFill>
          <a:ln w="6350" cmpd="sng">
            <a:solidFill>
              <a:schemeClr val="tx2"/>
            </a:solidFill>
            <a:round/>
            <a:headEnd/>
            <a:tailEnd/>
          </a:ln>
        </p:spPr>
        <p:txBody>
          <a:bodyPr/>
          <a:lstStyle/>
          <a:p>
            <a:endParaRPr lang="en-US"/>
          </a:p>
        </p:txBody>
      </p:sp>
      <p:sp>
        <p:nvSpPr>
          <p:cNvPr id="364" name="Freeform 362"/>
          <p:cNvSpPr>
            <a:spLocks/>
          </p:cNvSpPr>
          <p:nvPr/>
        </p:nvSpPr>
        <p:spPr bwMode="auto">
          <a:xfrm>
            <a:off x="2569781" y="1870336"/>
            <a:ext cx="188442" cy="54282"/>
          </a:xfrm>
          <a:custGeom>
            <a:avLst/>
            <a:gdLst>
              <a:gd name="T0" fmla="*/ 0 w 156"/>
              <a:gd name="T1" fmla="*/ 35 h 49"/>
              <a:gd name="T2" fmla="*/ 49 w 156"/>
              <a:gd name="T3" fmla="*/ 21 h 49"/>
              <a:gd name="T4" fmla="*/ 49 w 156"/>
              <a:gd name="T5" fmla="*/ 7 h 49"/>
              <a:gd name="T6" fmla="*/ 99 w 156"/>
              <a:gd name="T7" fmla="*/ 0 h 49"/>
              <a:gd name="T8" fmla="*/ 141 w 156"/>
              <a:gd name="T9" fmla="*/ 7 h 49"/>
              <a:gd name="T10" fmla="*/ 156 w 156"/>
              <a:gd name="T11" fmla="*/ 21 h 49"/>
              <a:gd name="T12" fmla="*/ 78 w 156"/>
              <a:gd name="T13" fmla="*/ 28 h 49"/>
              <a:gd name="T14" fmla="*/ 35 w 156"/>
              <a:gd name="T15" fmla="*/ 49 h 49"/>
              <a:gd name="T16" fmla="*/ 7 w 156"/>
              <a:gd name="T17" fmla="*/ 49 h 49"/>
              <a:gd name="T18" fmla="*/ 7 w 156"/>
              <a:gd name="T19" fmla="*/ 35 h 49"/>
              <a:gd name="T20" fmla="*/ 0 w 156"/>
              <a:gd name="T21" fmla="*/ 35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6"/>
              <a:gd name="T34" fmla="*/ 0 h 49"/>
              <a:gd name="T35" fmla="*/ 156 w 1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6" h="49">
                <a:moveTo>
                  <a:pt x="0" y="35"/>
                </a:moveTo>
                <a:lnTo>
                  <a:pt x="49" y="21"/>
                </a:lnTo>
                <a:lnTo>
                  <a:pt x="49" y="7"/>
                </a:lnTo>
                <a:lnTo>
                  <a:pt x="99" y="0"/>
                </a:lnTo>
                <a:lnTo>
                  <a:pt x="141" y="7"/>
                </a:lnTo>
                <a:lnTo>
                  <a:pt x="156" y="21"/>
                </a:lnTo>
                <a:lnTo>
                  <a:pt x="78" y="28"/>
                </a:lnTo>
                <a:lnTo>
                  <a:pt x="35" y="49"/>
                </a:lnTo>
                <a:lnTo>
                  <a:pt x="7" y="49"/>
                </a:lnTo>
                <a:lnTo>
                  <a:pt x="7" y="35"/>
                </a:lnTo>
                <a:lnTo>
                  <a:pt x="0" y="35"/>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5" name="Freeform 363"/>
          <p:cNvSpPr>
            <a:spLocks/>
          </p:cNvSpPr>
          <p:nvPr/>
        </p:nvSpPr>
        <p:spPr bwMode="auto">
          <a:xfrm>
            <a:off x="7354531" y="2066414"/>
            <a:ext cx="59190" cy="23263"/>
          </a:xfrm>
          <a:custGeom>
            <a:avLst/>
            <a:gdLst>
              <a:gd name="T0" fmla="*/ 0 w 49"/>
              <a:gd name="T1" fmla="*/ 0 h 21"/>
              <a:gd name="T2" fmla="*/ 49 w 49"/>
              <a:gd name="T3" fmla="*/ 21 h 21"/>
              <a:gd name="T4" fmla="*/ 42 w 49"/>
              <a:gd name="T5" fmla="*/ 21 h 21"/>
              <a:gd name="T6" fmla="*/ 7 w 49"/>
              <a:gd name="T7" fmla="*/ 21 h 21"/>
              <a:gd name="T8" fmla="*/ 0 w 49"/>
              <a:gd name="T9" fmla="*/ 0 h 21"/>
              <a:gd name="T10" fmla="*/ 0 60000 65536"/>
              <a:gd name="T11" fmla="*/ 0 60000 65536"/>
              <a:gd name="T12" fmla="*/ 0 60000 65536"/>
              <a:gd name="T13" fmla="*/ 0 60000 65536"/>
              <a:gd name="T14" fmla="*/ 0 60000 65536"/>
              <a:gd name="T15" fmla="*/ 0 w 49"/>
              <a:gd name="T16" fmla="*/ 0 h 21"/>
              <a:gd name="T17" fmla="*/ 49 w 49"/>
              <a:gd name="T18" fmla="*/ 21 h 21"/>
            </a:gdLst>
            <a:ahLst/>
            <a:cxnLst>
              <a:cxn ang="T10">
                <a:pos x="T0" y="T1"/>
              </a:cxn>
              <a:cxn ang="T11">
                <a:pos x="T2" y="T3"/>
              </a:cxn>
              <a:cxn ang="T12">
                <a:pos x="T4" y="T5"/>
              </a:cxn>
              <a:cxn ang="T13">
                <a:pos x="T6" y="T7"/>
              </a:cxn>
              <a:cxn ang="T14">
                <a:pos x="T8" y="T9"/>
              </a:cxn>
            </a:cxnLst>
            <a:rect l="T15" t="T16" r="T17" b="T18"/>
            <a:pathLst>
              <a:path w="49" h="21">
                <a:moveTo>
                  <a:pt x="0" y="0"/>
                </a:moveTo>
                <a:lnTo>
                  <a:pt x="49" y="21"/>
                </a:lnTo>
                <a:lnTo>
                  <a:pt x="42" y="21"/>
                </a:lnTo>
                <a:lnTo>
                  <a:pt x="7"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366" name="Freeform 364"/>
          <p:cNvSpPr>
            <a:spLocks/>
          </p:cNvSpPr>
          <p:nvPr/>
        </p:nvSpPr>
        <p:spPr bwMode="auto">
          <a:xfrm>
            <a:off x="7354531" y="2066414"/>
            <a:ext cx="59190" cy="23263"/>
          </a:xfrm>
          <a:custGeom>
            <a:avLst/>
            <a:gdLst>
              <a:gd name="T0" fmla="*/ 0 w 49"/>
              <a:gd name="T1" fmla="*/ 0 h 21"/>
              <a:gd name="T2" fmla="*/ 49 w 49"/>
              <a:gd name="T3" fmla="*/ 21 h 21"/>
              <a:gd name="T4" fmla="*/ 42 w 49"/>
              <a:gd name="T5" fmla="*/ 21 h 21"/>
              <a:gd name="T6" fmla="*/ 7 w 49"/>
              <a:gd name="T7" fmla="*/ 21 h 21"/>
              <a:gd name="T8" fmla="*/ 0 w 49"/>
              <a:gd name="T9" fmla="*/ 0 h 21"/>
              <a:gd name="T10" fmla="*/ 0 60000 65536"/>
              <a:gd name="T11" fmla="*/ 0 60000 65536"/>
              <a:gd name="T12" fmla="*/ 0 60000 65536"/>
              <a:gd name="T13" fmla="*/ 0 60000 65536"/>
              <a:gd name="T14" fmla="*/ 0 60000 65536"/>
              <a:gd name="T15" fmla="*/ 0 w 49"/>
              <a:gd name="T16" fmla="*/ 0 h 21"/>
              <a:gd name="T17" fmla="*/ 49 w 49"/>
              <a:gd name="T18" fmla="*/ 21 h 21"/>
            </a:gdLst>
            <a:ahLst/>
            <a:cxnLst>
              <a:cxn ang="T10">
                <a:pos x="T0" y="T1"/>
              </a:cxn>
              <a:cxn ang="T11">
                <a:pos x="T2" y="T3"/>
              </a:cxn>
              <a:cxn ang="T12">
                <a:pos x="T4" y="T5"/>
              </a:cxn>
              <a:cxn ang="T13">
                <a:pos x="T6" y="T7"/>
              </a:cxn>
              <a:cxn ang="T14">
                <a:pos x="T8" y="T9"/>
              </a:cxn>
            </a:cxnLst>
            <a:rect l="T15" t="T16" r="T17" b="T18"/>
            <a:pathLst>
              <a:path w="49" h="21">
                <a:moveTo>
                  <a:pt x="0" y="0"/>
                </a:moveTo>
                <a:lnTo>
                  <a:pt x="49" y="21"/>
                </a:lnTo>
                <a:lnTo>
                  <a:pt x="42" y="21"/>
                </a:lnTo>
                <a:lnTo>
                  <a:pt x="7"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67" name="Freeform 365"/>
          <p:cNvSpPr>
            <a:spLocks/>
          </p:cNvSpPr>
          <p:nvPr/>
        </p:nvSpPr>
        <p:spPr bwMode="auto">
          <a:xfrm>
            <a:off x="1558716" y="2129557"/>
            <a:ext cx="43486" cy="31018"/>
          </a:xfrm>
          <a:custGeom>
            <a:avLst/>
            <a:gdLst>
              <a:gd name="T0" fmla="*/ 0 w 36"/>
              <a:gd name="T1" fmla="*/ 0 h 28"/>
              <a:gd name="T2" fmla="*/ 36 w 36"/>
              <a:gd name="T3" fmla="*/ 0 h 28"/>
              <a:gd name="T4" fmla="*/ 15 w 36"/>
              <a:gd name="T5" fmla="*/ 28 h 28"/>
              <a:gd name="T6" fmla="*/ 0 w 36"/>
              <a:gd name="T7" fmla="*/ 0 h 28"/>
              <a:gd name="T8" fmla="*/ 0 60000 65536"/>
              <a:gd name="T9" fmla="*/ 0 60000 65536"/>
              <a:gd name="T10" fmla="*/ 0 60000 65536"/>
              <a:gd name="T11" fmla="*/ 0 60000 65536"/>
              <a:gd name="T12" fmla="*/ 0 w 36"/>
              <a:gd name="T13" fmla="*/ 0 h 28"/>
              <a:gd name="T14" fmla="*/ 36 w 36"/>
              <a:gd name="T15" fmla="*/ 28 h 28"/>
            </a:gdLst>
            <a:ahLst/>
            <a:cxnLst>
              <a:cxn ang="T8">
                <a:pos x="T0" y="T1"/>
              </a:cxn>
              <a:cxn ang="T9">
                <a:pos x="T2" y="T3"/>
              </a:cxn>
              <a:cxn ang="T10">
                <a:pos x="T4" y="T5"/>
              </a:cxn>
              <a:cxn ang="T11">
                <a:pos x="T6" y="T7"/>
              </a:cxn>
            </a:cxnLst>
            <a:rect l="T12" t="T13" r="T14" b="T15"/>
            <a:pathLst>
              <a:path w="36" h="28">
                <a:moveTo>
                  <a:pt x="0" y="0"/>
                </a:moveTo>
                <a:lnTo>
                  <a:pt x="36" y="0"/>
                </a:lnTo>
                <a:lnTo>
                  <a:pt x="15" y="28"/>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68" name="Freeform 366"/>
          <p:cNvSpPr>
            <a:spLocks/>
          </p:cNvSpPr>
          <p:nvPr/>
        </p:nvSpPr>
        <p:spPr bwMode="auto">
          <a:xfrm>
            <a:off x="1558716" y="2129557"/>
            <a:ext cx="43486" cy="31018"/>
          </a:xfrm>
          <a:custGeom>
            <a:avLst/>
            <a:gdLst>
              <a:gd name="T0" fmla="*/ 0 w 36"/>
              <a:gd name="T1" fmla="*/ 0 h 28"/>
              <a:gd name="T2" fmla="*/ 36 w 36"/>
              <a:gd name="T3" fmla="*/ 0 h 28"/>
              <a:gd name="T4" fmla="*/ 15 w 36"/>
              <a:gd name="T5" fmla="*/ 28 h 28"/>
              <a:gd name="T6" fmla="*/ 0 w 36"/>
              <a:gd name="T7" fmla="*/ 0 h 28"/>
              <a:gd name="T8" fmla="*/ 0 60000 65536"/>
              <a:gd name="T9" fmla="*/ 0 60000 65536"/>
              <a:gd name="T10" fmla="*/ 0 60000 65536"/>
              <a:gd name="T11" fmla="*/ 0 60000 65536"/>
              <a:gd name="T12" fmla="*/ 0 w 36"/>
              <a:gd name="T13" fmla="*/ 0 h 28"/>
              <a:gd name="T14" fmla="*/ 36 w 36"/>
              <a:gd name="T15" fmla="*/ 28 h 28"/>
            </a:gdLst>
            <a:ahLst/>
            <a:cxnLst>
              <a:cxn ang="T8">
                <a:pos x="T0" y="T1"/>
              </a:cxn>
              <a:cxn ang="T9">
                <a:pos x="T2" y="T3"/>
              </a:cxn>
              <a:cxn ang="T10">
                <a:pos x="T4" y="T5"/>
              </a:cxn>
              <a:cxn ang="T11">
                <a:pos x="T6" y="T7"/>
              </a:cxn>
            </a:cxnLst>
            <a:rect l="T12" t="T13" r="T14" b="T15"/>
            <a:pathLst>
              <a:path w="36" h="28">
                <a:moveTo>
                  <a:pt x="0" y="0"/>
                </a:moveTo>
                <a:lnTo>
                  <a:pt x="36" y="0"/>
                </a:lnTo>
                <a:lnTo>
                  <a:pt x="15" y="28"/>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9" name="Freeform 367"/>
          <p:cNvSpPr>
            <a:spLocks/>
          </p:cNvSpPr>
          <p:nvPr/>
        </p:nvSpPr>
        <p:spPr bwMode="auto">
          <a:xfrm>
            <a:off x="1704879" y="2168330"/>
            <a:ext cx="60399" cy="31018"/>
          </a:xfrm>
          <a:custGeom>
            <a:avLst/>
            <a:gdLst>
              <a:gd name="T0" fmla="*/ 0 w 50"/>
              <a:gd name="T1" fmla="*/ 28 h 28"/>
              <a:gd name="T2" fmla="*/ 50 w 50"/>
              <a:gd name="T3" fmla="*/ 0 h 28"/>
              <a:gd name="T4" fmla="*/ 50 w 50"/>
              <a:gd name="T5" fmla="*/ 7 h 28"/>
              <a:gd name="T6" fmla="*/ 42 w 50"/>
              <a:gd name="T7" fmla="*/ 7 h 28"/>
              <a:gd name="T8" fmla="*/ 42 w 50"/>
              <a:gd name="T9" fmla="*/ 21 h 28"/>
              <a:gd name="T10" fmla="*/ 0 w 50"/>
              <a:gd name="T11" fmla="*/ 28 h 28"/>
              <a:gd name="T12" fmla="*/ 0 60000 65536"/>
              <a:gd name="T13" fmla="*/ 0 60000 65536"/>
              <a:gd name="T14" fmla="*/ 0 60000 65536"/>
              <a:gd name="T15" fmla="*/ 0 60000 65536"/>
              <a:gd name="T16" fmla="*/ 0 60000 65536"/>
              <a:gd name="T17" fmla="*/ 0 60000 65536"/>
              <a:gd name="T18" fmla="*/ 0 w 50"/>
              <a:gd name="T19" fmla="*/ 0 h 28"/>
              <a:gd name="T20" fmla="*/ 50 w 50"/>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50" h="28">
                <a:moveTo>
                  <a:pt x="0" y="28"/>
                </a:moveTo>
                <a:lnTo>
                  <a:pt x="50" y="0"/>
                </a:lnTo>
                <a:lnTo>
                  <a:pt x="50" y="7"/>
                </a:lnTo>
                <a:lnTo>
                  <a:pt x="42" y="7"/>
                </a:lnTo>
                <a:lnTo>
                  <a:pt x="42" y="21"/>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70" name="Freeform 368"/>
          <p:cNvSpPr>
            <a:spLocks/>
          </p:cNvSpPr>
          <p:nvPr/>
        </p:nvSpPr>
        <p:spPr bwMode="auto">
          <a:xfrm>
            <a:off x="1704879" y="2168330"/>
            <a:ext cx="60399" cy="31018"/>
          </a:xfrm>
          <a:custGeom>
            <a:avLst/>
            <a:gdLst>
              <a:gd name="T0" fmla="*/ 0 w 50"/>
              <a:gd name="T1" fmla="*/ 28 h 28"/>
              <a:gd name="T2" fmla="*/ 50 w 50"/>
              <a:gd name="T3" fmla="*/ 0 h 28"/>
              <a:gd name="T4" fmla="*/ 50 w 50"/>
              <a:gd name="T5" fmla="*/ 7 h 28"/>
              <a:gd name="T6" fmla="*/ 42 w 50"/>
              <a:gd name="T7" fmla="*/ 7 h 28"/>
              <a:gd name="T8" fmla="*/ 42 w 50"/>
              <a:gd name="T9" fmla="*/ 21 h 28"/>
              <a:gd name="T10" fmla="*/ 0 w 50"/>
              <a:gd name="T11" fmla="*/ 28 h 28"/>
              <a:gd name="T12" fmla="*/ 0 60000 65536"/>
              <a:gd name="T13" fmla="*/ 0 60000 65536"/>
              <a:gd name="T14" fmla="*/ 0 60000 65536"/>
              <a:gd name="T15" fmla="*/ 0 60000 65536"/>
              <a:gd name="T16" fmla="*/ 0 60000 65536"/>
              <a:gd name="T17" fmla="*/ 0 60000 65536"/>
              <a:gd name="T18" fmla="*/ 0 w 50"/>
              <a:gd name="T19" fmla="*/ 0 h 28"/>
              <a:gd name="T20" fmla="*/ 50 w 50"/>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50" h="28">
                <a:moveTo>
                  <a:pt x="0" y="28"/>
                </a:moveTo>
                <a:lnTo>
                  <a:pt x="50" y="0"/>
                </a:lnTo>
                <a:lnTo>
                  <a:pt x="50" y="7"/>
                </a:lnTo>
                <a:lnTo>
                  <a:pt x="42" y="7"/>
                </a:lnTo>
                <a:lnTo>
                  <a:pt x="42" y="21"/>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1" name="Freeform 369"/>
          <p:cNvSpPr>
            <a:spLocks/>
          </p:cNvSpPr>
          <p:nvPr/>
        </p:nvSpPr>
        <p:spPr bwMode="auto">
          <a:xfrm>
            <a:off x="2004454" y="2262491"/>
            <a:ext cx="33823" cy="47635"/>
          </a:xfrm>
          <a:custGeom>
            <a:avLst/>
            <a:gdLst>
              <a:gd name="T0" fmla="*/ 7 w 28"/>
              <a:gd name="T1" fmla="*/ 0 h 43"/>
              <a:gd name="T2" fmla="*/ 28 w 28"/>
              <a:gd name="T3" fmla="*/ 0 h 43"/>
              <a:gd name="T4" fmla="*/ 7 w 28"/>
              <a:gd name="T5" fmla="*/ 28 h 43"/>
              <a:gd name="T6" fmla="*/ 7 w 28"/>
              <a:gd name="T7" fmla="*/ 43 h 43"/>
              <a:gd name="T8" fmla="*/ 0 w 28"/>
              <a:gd name="T9" fmla="*/ 28 h 43"/>
              <a:gd name="T10" fmla="*/ 0 w 28"/>
              <a:gd name="T11" fmla="*/ 7 h 43"/>
              <a:gd name="T12" fmla="*/ 7 w 28"/>
              <a:gd name="T13" fmla="*/ 0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7" y="0"/>
                </a:moveTo>
                <a:lnTo>
                  <a:pt x="28" y="0"/>
                </a:lnTo>
                <a:lnTo>
                  <a:pt x="7" y="28"/>
                </a:lnTo>
                <a:lnTo>
                  <a:pt x="7" y="43"/>
                </a:lnTo>
                <a:lnTo>
                  <a:pt x="0" y="28"/>
                </a:lnTo>
                <a:lnTo>
                  <a:pt x="0" y="7"/>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72" name="Freeform 370"/>
          <p:cNvSpPr>
            <a:spLocks/>
          </p:cNvSpPr>
          <p:nvPr/>
        </p:nvSpPr>
        <p:spPr bwMode="auto">
          <a:xfrm>
            <a:off x="2004454" y="2262491"/>
            <a:ext cx="33823" cy="47635"/>
          </a:xfrm>
          <a:custGeom>
            <a:avLst/>
            <a:gdLst>
              <a:gd name="T0" fmla="*/ 7 w 28"/>
              <a:gd name="T1" fmla="*/ 0 h 43"/>
              <a:gd name="T2" fmla="*/ 28 w 28"/>
              <a:gd name="T3" fmla="*/ 0 h 43"/>
              <a:gd name="T4" fmla="*/ 7 w 28"/>
              <a:gd name="T5" fmla="*/ 28 h 43"/>
              <a:gd name="T6" fmla="*/ 7 w 28"/>
              <a:gd name="T7" fmla="*/ 43 h 43"/>
              <a:gd name="T8" fmla="*/ 0 w 28"/>
              <a:gd name="T9" fmla="*/ 28 h 43"/>
              <a:gd name="T10" fmla="*/ 0 w 28"/>
              <a:gd name="T11" fmla="*/ 7 h 43"/>
              <a:gd name="T12" fmla="*/ 7 w 28"/>
              <a:gd name="T13" fmla="*/ 0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7" y="0"/>
                </a:moveTo>
                <a:lnTo>
                  <a:pt x="28" y="0"/>
                </a:lnTo>
                <a:lnTo>
                  <a:pt x="7" y="28"/>
                </a:lnTo>
                <a:lnTo>
                  <a:pt x="7" y="43"/>
                </a:lnTo>
                <a:lnTo>
                  <a:pt x="0" y="28"/>
                </a:lnTo>
                <a:lnTo>
                  <a:pt x="0" y="7"/>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3" name="Freeform 371"/>
          <p:cNvSpPr>
            <a:spLocks/>
          </p:cNvSpPr>
          <p:nvPr/>
        </p:nvSpPr>
        <p:spPr bwMode="auto">
          <a:xfrm>
            <a:off x="2038277" y="2333389"/>
            <a:ext cx="51943" cy="54282"/>
          </a:xfrm>
          <a:custGeom>
            <a:avLst/>
            <a:gdLst>
              <a:gd name="T0" fmla="*/ 0 w 43"/>
              <a:gd name="T1" fmla="*/ 0 h 49"/>
              <a:gd name="T2" fmla="*/ 29 w 43"/>
              <a:gd name="T3" fmla="*/ 7 h 49"/>
              <a:gd name="T4" fmla="*/ 43 w 43"/>
              <a:gd name="T5" fmla="*/ 42 h 49"/>
              <a:gd name="T6" fmla="*/ 29 w 43"/>
              <a:gd name="T7" fmla="*/ 49 h 49"/>
              <a:gd name="T8" fmla="*/ 22 w 43"/>
              <a:gd name="T9" fmla="*/ 42 h 49"/>
              <a:gd name="T10" fmla="*/ 22 w 43"/>
              <a:gd name="T11" fmla="*/ 28 h 49"/>
              <a:gd name="T12" fmla="*/ 7 w 43"/>
              <a:gd name="T13" fmla="*/ 28 h 49"/>
              <a:gd name="T14" fmla="*/ 7 w 43"/>
              <a:gd name="T15" fmla="*/ 14 h 49"/>
              <a:gd name="T16" fmla="*/ 0 w 43"/>
              <a:gd name="T17" fmla="*/ 7 h 49"/>
              <a:gd name="T18" fmla="*/ 0 w 4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9"/>
              <a:gd name="T32" fmla="*/ 43 w 4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9">
                <a:moveTo>
                  <a:pt x="0" y="0"/>
                </a:moveTo>
                <a:lnTo>
                  <a:pt x="29" y="7"/>
                </a:lnTo>
                <a:lnTo>
                  <a:pt x="43" y="42"/>
                </a:lnTo>
                <a:lnTo>
                  <a:pt x="29" y="49"/>
                </a:lnTo>
                <a:lnTo>
                  <a:pt x="22" y="42"/>
                </a:lnTo>
                <a:lnTo>
                  <a:pt x="22" y="28"/>
                </a:lnTo>
                <a:lnTo>
                  <a:pt x="7" y="28"/>
                </a:lnTo>
                <a:lnTo>
                  <a:pt x="7" y="14"/>
                </a:lnTo>
                <a:lnTo>
                  <a:pt x="0" y="7"/>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74" name="Freeform 372"/>
          <p:cNvSpPr>
            <a:spLocks/>
          </p:cNvSpPr>
          <p:nvPr/>
        </p:nvSpPr>
        <p:spPr bwMode="auto">
          <a:xfrm>
            <a:off x="2038277" y="2333389"/>
            <a:ext cx="51943" cy="54282"/>
          </a:xfrm>
          <a:custGeom>
            <a:avLst/>
            <a:gdLst>
              <a:gd name="T0" fmla="*/ 0 w 43"/>
              <a:gd name="T1" fmla="*/ 0 h 49"/>
              <a:gd name="T2" fmla="*/ 29 w 43"/>
              <a:gd name="T3" fmla="*/ 7 h 49"/>
              <a:gd name="T4" fmla="*/ 43 w 43"/>
              <a:gd name="T5" fmla="*/ 42 h 49"/>
              <a:gd name="T6" fmla="*/ 29 w 43"/>
              <a:gd name="T7" fmla="*/ 49 h 49"/>
              <a:gd name="T8" fmla="*/ 22 w 43"/>
              <a:gd name="T9" fmla="*/ 42 h 49"/>
              <a:gd name="T10" fmla="*/ 22 w 43"/>
              <a:gd name="T11" fmla="*/ 28 h 49"/>
              <a:gd name="T12" fmla="*/ 7 w 43"/>
              <a:gd name="T13" fmla="*/ 28 h 49"/>
              <a:gd name="T14" fmla="*/ 7 w 43"/>
              <a:gd name="T15" fmla="*/ 14 h 49"/>
              <a:gd name="T16" fmla="*/ 0 w 43"/>
              <a:gd name="T17" fmla="*/ 7 h 49"/>
              <a:gd name="T18" fmla="*/ 0 w 4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9"/>
              <a:gd name="T32" fmla="*/ 43 w 4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9">
                <a:moveTo>
                  <a:pt x="0" y="0"/>
                </a:moveTo>
                <a:lnTo>
                  <a:pt x="29" y="7"/>
                </a:lnTo>
                <a:lnTo>
                  <a:pt x="43" y="42"/>
                </a:lnTo>
                <a:lnTo>
                  <a:pt x="29" y="49"/>
                </a:lnTo>
                <a:lnTo>
                  <a:pt x="22" y="42"/>
                </a:lnTo>
                <a:lnTo>
                  <a:pt x="22" y="28"/>
                </a:lnTo>
                <a:lnTo>
                  <a:pt x="7" y="28"/>
                </a:lnTo>
                <a:lnTo>
                  <a:pt x="7" y="14"/>
                </a:lnTo>
                <a:lnTo>
                  <a:pt x="0" y="7"/>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5" name="Freeform 373"/>
          <p:cNvSpPr>
            <a:spLocks/>
          </p:cNvSpPr>
          <p:nvPr/>
        </p:nvSpPr>
        <p:spPr bwMode="auto">
          <a:xfrm>
            <a:off x="3468507" y="1728541"/>
            <a:ext cx="855239" cy="416525"/>
          </a:xfrm>
          <a:custGeom>
            <a:avLst/>
            <a:gdLst>
              <a:gd name="T0" fmla="*/ 7 w 708"/>
              <a:gd name="T1" fmla="*/ 64 h 376"/>
              <a:gd name="T2" fmla="*/ 113 w 708"/>
              <a:gd name="T3" fmla="*/ 50 h 376"/>
              <a:gd name="T4" fmla="*/ 78 w 708"/>
              <a:gd name="T5" fmla="*/ 43 h 376"/>
              <a:gd name="T6" fmla="*/ 177 w 708"/>
              <a:gd name="T7" fmla="*/ 29 h 376"/>
              <a:gd name="T8" fmla="*/ 283 w 708"/>
              <a:gd name="T9" fmla="*/ 22 h 376"/>
              <a:gd name="T10" fmla="*/ 545 w 708"/>
              <a:gd name="T11" fmla="*/ 0 h 376"/>
              <a:gd name="T12" fmla="*/ 602 w 708"/>
              <a:gd name="T13" fmla="*/ 22 h 376"/>
              <a:gd name="T14" fmla="*/ 708 w 708"/>
              <a:gd name="T15" fmla="*/ 29 h 376"/>
              <a:gd name="T16" fmla="*/ 609 w 708"/>
              <a:gd name="T17" fmla="*/ 64 h 376"/>
              <a:gd name="T18" fmla="*/ 602 w 708"/>
              <a:gd name="T19" fmla="*/ 71 h 376"/>
              <a:gd name="T20" fmla="*/ 609 w 708"/>
              <a:gd name="T21" fmla="*/ 92 h 376"/>
              <a:gd name="T22" fmla="*/ 574 w 708"/>
              <a:gd name="T23" fmla="*/ 107 h 376"/>
              <a:gd name="T24" fmla="*/ 581 w 708"/>
              <a:gd name="T25" fmla="*/ 128 h 376"/>
              <a:gd name="T26" fmla="*/ 581 w 708"/>
              <a:gd name="T27" fmla="*/ 135 h 376"/>
              <a:gd name="T28" fmla="*/ 538 w 708"/>
              <a:gd name="T29" fmla="*/ 149 h 376"/>
              <a:gd name="T30" fmla="*/ 538 w 708"/>
              <a:gd name="T31" fmla="*/ 163 h 376"/>
              <a:gd name="T32" fmla="*/ 538 w 708"/>
              <a:gd name="T33" fmla="*/ 192 h 376"/>
              <a:gd name="T34" fmla="*/ 496 w 708"/>
              <a:gd name="T35" fmla="*/ 177 h 376"/>
              <a:gd name="T36" fmla="*/ 524 w 708"/>
              <a:gd name="T37" fmla="*/ 199 h 376"/>
              <a:gd name="T38" fmla="*/ 467 w 708"/>
              <a:gd name="T39" fmla="*/ 220 h 376"/>
              <a:gd name="T40" fmla="*/ 326 w 708"/>
              <a:gd name="T41" fmla="*/ 270 h 376"/>
              <a:gd name="T42" fmla="*/ 262 w 708"/>
              <a:gd name="T43" fmla="*/ 284 h 376"/>
              <a:gd name="T44" fmla="*/ 248 w 708"/>
              <a:gd name="T45" fmla="*/ 291 h 376"/>
              <a:gd name="T46" fmla="*/ 205 w 708"/>
              <a:gd name="T47" fmla="*/ 326 h 376"/>
              <a:gd name="T48" fmla="*/ 177 w 708"/>
              <a:gd name="T49" fmla="*/ 376 h 376"/>
              <a:gd name="T50" fmla="*/ 120 w 708"/>
              <a:gd name="T51" fmla="*/ 355 h 376"/>
              <a:gd name="T52" fmla="*/ 106 w 708"/>
              <a:gd name="T53" fmla="*/ 312 h 376"/>
              <a:gd name="T54" fmla="*/ 92 w 708"/>
              <a:gd name="T55" fmla="*/ 291 h 376"/>
              <a:gd name="T56" fmla="*/ 92 w 708"/>
              <a:gd name="T57" fmla="*/ 270 h 376"/>
              <a:gd name="T58" fmla="*/ 120 w 708"/>
              <a:gd name="T59" fmla="*/ 220 h 376"/>
              <a:gd name="T60" fmla="*/ 156 w 708"/>
              <a:gd name="T61" fmla="*/ 206 h 376"/>
              <a:gd name="T62" fmla="*/ 120 w 708"/>
              <a:gd name="T63" fmla="*/ 206 h 376"/>
              <a:gd name="T64" fmla="*/ 120 w 708"/>
              <a:gd name="T65" fmla="*/ 192 h 376"/>
              <a:gd name="T66" fmla="*/ 141 w 708"/>
              <a:gd name="T67" fmla="*/ 177 h 376"/>
              <a:gd name="T68" fmla="*/ 134 w 708"/>
              <a:gd name="T69" fmla="*/ 177 h 376"/>
              <a:gd name="T70" fmla="*/ 120 w 708"/>
              <a:gd name="T71" fmla="*/ 163 h 376"/>
              <a:gd name="T72" fmla="*/ 134 w 708"/>
              <a:gd name="T73" fmla="*/ 149 h 376"/>
              <a:gd name="T74" fmla="*/ 120 w 708"/>
              <a:gd name="T75" fmla="*/ 121 h 376"/>
              <a:gd name="T76" fmla="*/ 92 w 708"/>
              <a:gd name="T77" fmla="*/ 107 h 376"/>
              <a:gd name="T78" fmla="*/ 0 w 708"/>
              <a:gd name="T79" fmla="*/ 92 h 376"/>
              <a:gd name="T80" fmla="*/ 14 w 708"/>
              <a:gd name="T81" fmla="*/ 71 h 3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08"/>
              <a:gd name="T124" fmla="*/ 0 h 376"/>
              <a:gd name="T125" fmla="*/ 708 w 708"/>
              <a:gd name="T126" fmla="*/ 376 h 37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08" h="376">
                <a:moveTo>
                  <a:pt x="0" y="71"/>
                </a:moveTo>
                <a:lnTo>
                  <a:pt x="7" y="64"/>
                </a:lnTo>
                <a:lnTo>
                  <a:pt x="92" y="64"/>
                </a:lnTo>
                <a:lnTo>
                  <a:pt x="113" y="50"/>
                </a:lnTo>
                <a:lnTo>
                  <a:pt x="113" y="43"/>
                </a:lnTo>
                <a:lnTo>
                  <a:pt x="78" y="43"/>
                </a:lnTo>
                <a:lnTo>
                  <a:pt x="141" y="29"/>
                </a:lnTo>
                <a:lnTo>
                  <a:pt x="177" y="29"/>
                </a:lnTo>
                <a:lnTo>
                  <a:pt x="170" y="22"/>
                </a:lnTo>
                <a:lnTo>
                  <a:pt x="283" y="22"/>
                </a:lnTo>
                <a:lnTo>
                  <a:pt x="375" y="15"/>
                </a:lnTo>
                <a:lnTo>
                  <a:pt x="545" y="0"/>
                </a:lnTo>
                <a:lnTo>
                  <a:pt x="623" y="15"/>
                </a:lnTo>
                <a:lnTo>
                  <a:pt x="602" y="22"/>
                </a:lnTo>
                <a:lnTo>
                  <a:pt x="652" y="22"/>
                </a:lnTo>
                <a:lnTo>
                  <a:pt x="708" y="29"/>
                </a:lnTo>
                <a:lnTo>
                  <a:pt x="652" y="43"/>
                </a:lnTo>
                <a:lnTo>
                  <a:pt x="609" y="64"/>
                </a:lnTo>
                <a:lnTo>
                  <a:pt x="609" y="71"/>
                </a:lnTo>
                <a:lnTo>
                  <a:pt x="602" y="71"/>
                </a:lnTo>
                <a:lnTo>
                  <a:pt x="609" y="78"/>
                </a:lnTo>
                <a:lnTo>
                  <a:pt x="609" y="92"/>
                </a:lnTo>
                <a:lnTo>
                  <a:pt x="574" y="92"/>
                </a:lnTo>
                <a:lnTo>
                  <a:pt x="574" y="107"/>
                </a:lnTo>
                <a:lnTo>
                  <a:pt x="595" y="107"/>
                </a:lnTo>
                <a:lnTo>
                  <a:pt x="581" y="128"/>
                </a:lnTo>
                <a:lnTo>
                  <a:pt x="595" y="128"/>
                </a:lnTo>
                <a:lnTo>
                  <a:pt x="581" y="135"/>
                </a:lnTo>
                <a:lnTo>
                  <a:pt x="574" y="149"/>
                </a:lnTo>
                <a:lnTo>
                  <a:pt x="538" y="149"/>
                </a:lnTo>
                <a:lnTo>
                  <a:pt x="545" y="156"/>
                </a:lnTo>
                <a:lnTo>
                  <a:pt x="538" y="163"/>
                </a:lnTo>
                <a:lnTo>
                  <a:pt x="538" y="177"/>
                </a:lnTo>
                <a:lnTo>
                  <a:pt x="538" y="192"/>
                </a:lnTo>
                <a:lnTo>
                  <a:pt x="503" y="177"/>
                </a:lnTo>
                <a:lnTo>
                  <a:pt x="496" y="177"/>
                </a:lnTo>
                <a:lnTo>
                  <a:pt x="496" y="192"/>
                </a:lnTo>
                <a:lnTo>
                  <a:pt x="524" y="199"/>
                </a:lnTo>
                <a:lnTo>
                  <a:pt x="517" y="199"/>
                </a:lnTo>
                <a:lnTo>
                  <a:pt x="467" y="220"/>
                </a:lnTo>
                <a:lnTo>
                  <a:pt x="389" y="227"/>
                </a:lnTo>
                <a:lnTo>
                  <a:pt x="326" y="270"/>
                </a:lnTo>
                <a:lnTo>
                  <a:pt x="269" y="270"/>
                </a:lnTo>
                <a:lnTo>
                  <a:pt x="262" y="284"/>
                </a:lnTo>
                <a:lnTo>
                  <a:pt x="248" y="284"/>
                </a:lnTo>
                <a:lnTo>
                  <a:pt x="248" y="291"/>
                </a:lnTo>
                <a:lnTo>
                  <a:pt x="241" y="312"/>
                </a:lnTo>
                <a:lnTo>
                  <a:pt x="205" y="326"/>
                </a:lnTo>
                <a:lnTo>
                  <a:pt x="205" y="333"/>
                </a:lnTo>
                <a:lnTo>
                  <a:pt x="177" y="376"/>
                </a:lnTo>
                <a:lnTo>
                  <a:pt x="170" y="376"/>
                </a:lnTo>
                <a:lnTo>
                  <a:pt x="120" y="355"/>
                </a:lnTo>
                <a:lnTo>
                  <a:pt x="113" y="347"/>
                </a:lnTo>
                <a:lnTo>
                  <a:pt x="106" y="312"/>
                </a:lnTo>
                <a:lnTo>
                  <a:pt x="106" y="305"/>
                </a:lnTo>
                <a:lnTo>
                  <a:pt x="92" y="291"/>
                </a:lnTo>
                <a:lnTo>
                  <a:pt x="106" y="270"/>
                </a:lnTo>
                <a:lnTo>
                  <a:pt x="92" y="270"/>
                </a:lnTo>
                <a:lnTo>
                  <a:pt x="113" y="227"/>
                </a:lnTo>
                <a:lnTo>
                  <a:pt x="120" y="220"/>
                </a:lnTo>
                <a:lnTo>
                  <a:pt x="141" y="220"/>
                </a:lnTo>
                <a:lnTo>
                  <a:pt x="156" y="206"/>
                </a:lnTo>
                <a:lnTo>
                  <a:pt x="156" y="199"/>
                </a:lnTo>
                <a:lnTo>
                  <a:pt x="120" y="206"/>
                </a:lnTo>
                <a:lnTo>
                  <a:pt x="106" y="206"/>
                </a:lnTo>
                <a:lnTo>
                  <a:pt x="120" y="192"/>
                </a:lnTo>
                <a:lnTo>
                  <a:pt x="170" y="192"/>
                </a:lnTo>
                <a:lnTo>
                  <a:pt x="141" y="177"/>
                </a:lnTo>
                <a:lnTo>
                  <a:pt x="141" y="163"/>
                </a:lnTo>
                <a:lnTo>
                  <a:pt x="134" y="177"/>
                </a:lnTo>
                <a:lnTo>
                  <a:pt x="113" y="163"/>
                </a:lnTo>
                <a:lnTo>
                  <a:pt x="120" y="163"/>
                </a:lnTo>
                <a:lnTo>
                  <a:pt x="120" y="156"/>
                </a:lnTo>
                <a:lnTo>
                  <a:pt x="134" y="149"/>
                </a:lnTo>
                <a:lnTo>
                  <a:pt x="134" y="128"/>
                </a:lnTo>
                <a:lnTo>
                  <a:pt x="120" y="121"/>
                </a:lnTo>
                <a:lnTo>
                  <a:pt x="134" y="107"/>
                </a:lnTo>
                <a:lnTo>
                  <a:pt x="92" y="107"/>
                </a:lnTo>
                <a:lnTo>
                  <a:pt x="14" y="107"/>
                </a:lnTo>
                <a:lnTo>
                  <a:pt x="0" y="92"/>
                </a:lnTo>
                <a:lnTo>
                  <a:pt x="14" y="78"/>
                </a:lnTo>
                <a:lnTo>
                  <a:pt x="14" y="71"/>
                </a:lnTo>
                <a:lnTo>
                  <a:pt x="0" y="71"/>
                </a:lnTo>
                <a:close/>
              </a:path>
            </a:pathLst>
          </a:custGeom>
          <a:solidFill>
            <a:schemeClr val="bg1"/>
          </a:solidFill>
          <a:ln w="6350" cmpd="sng">
            <a:solidFill>
              <a:schemeClr val="tx2"/>
            </a:solidFill>
            <a:round/>
            <a:headEnd/>
            <a:tailEnd/>
          </a:ln>
        </p:spPr>
        <p:txBody>
          <a:bodyPr/>
          <a:lstStyle/>
          <a:p>
            <a:endParaRPr lang="en-US"/>
          </a:p>
        </p:txBody>
      </p:sp>
      <p:sp>
        <p:nvSpPr>
          <p:cNvPr id="376" name="Freeform 374"/>
          <p:cNvSpPr>
            <a:spLocks/>
          </p:cNvSpPr>
          <p:nvPr/>
        </p:nvSpPr>
        <p:spPr bwMode="auto">
          <a:xfrm>
            <a:off x="3468507" y="1728541"/>
            <a:ext cx="855239" cy="416525"/>
          </a:xfrm>
          <a:custGeom>
            <a:avLst/>
            <a:gdLst>
              <a:gd name="T0" fmla="*/ 7 w 708"/>
              <a:gd name="T1" fmla="*/ 64 h 376"/>
              <a:gd name="T2" fmla="*/ 113 w 708"/>
              <a:gd name="T3" fmla="*/ 50 h 376"/>
              <a:gd name="T4" fmla="*/ 78 w 708"/>
              <a:gd name="T5" fmla="*/ 43 h 376"/>
              <a:gd name="T6" fmla="*/ 177 w 708"/>
              <a:gd name="T7" fmla="*/ 29 h 376"/>
              <a:gd name="T8" fmla="*/ 283 w 708"/>
              <a:gd name="T9" fmla="*/ 22 h 376"/>
              <a:gd name="T10" fmla="*/ 545 w 708"/>
              <a:gd name="T11" fmla="*/ 0 h 376"/>
              <a:gd name="T12" fmla="*/ 602 w 708"/>
              <a:gd name="T13" fmla="*/ 22 h 376"/>
              <a:gd name="T14" fmla="*/ 708 w 708"/>
              <a:gd name="T15" fmla="*/ 29 h 376"/>
              <a:gd name="T16" fmla="*/ 609 w 708"/>
              <a:gd name="T17" fmla="*/ 64 h 376"/>
              <a:gd name="T18" fmla="*/ 602 w 708"/>
              <a:gd name="T19" fmla="*/ 71 h 376"/>
              <a:gd name="T20" fmla="*/ 609 w 708"/>
              <a:gd name="T21" fmla="*/ 92 h 376"/>
              <a:gd name="T22" fmla="*/ 574 w 708"/>
              <a:gd name="T23" fmla="*/ 107 h 376"/>
              <a:gd name="T24" fmla="*/ 581 w 708"/>
              <a:gd name="T25" fmla="*/ 128 h 376"/>
              <a:gd name="T26" fmla="*/ 581 w 708"/>
              <a:gd name="T27" fmla="*/ 135 h 376"/>
              <a:gd name="T28" fmla="*/ 538 w 708"/>
              <a:gd name="T29" fmla="*/ 149 h 376"/>
              <a:gd name="T30" fmla="*/ 538 w 708"/>
              <a:gd name="T31" fmla="*/ 163 h 376"/>
              <a:gd name="T32" fmla="*/ 538 w 708"/>
              <a:gd name="T33" fmla="*/ 192 h 376"/>
              <a:gd name="T34" fmla="*/ 496 w 708"/>
              <a:gd name="T35" fmla="*/ 177 h 376"/>
              <a:gd name="T36" fmla="*/ 524 w 708"/>
              <a:gd name="T37" fmla="*/ 199 h 376"/>
              <a:gd name="T38" fmla="*/ 467 w 708"/>
              <a:gd name="T39" fmla="*/ 220 h 376"/>
              <a:gd name="T40" fmla="*/ 326 w 708"/>
              <a:gd name="T41" fmla="*/ 270 h 376"/>
              <a:gd name="T42" fmla="*/ 262 w 708"/>
              <a:gd name="T43" fmla="*/ 284 h 376"/>
              <a:gd name="T44" fmla="*/ 248 w 708"/>
              <a:gd name="T45" fmla="*/ 291 h 376"/>
              <a:gd name="T46" fmla="*/ 205 w 708"/>
              <a:gd name="T47" fmla="*/ 326 h 376"/>
              <a:gd name="T48" fmla="*/ 177 w 708"/>
              <a:gd name="T49" fmla="*/ 376 h 376"/>
              <a:gd name="T50" fmla="*/ 120 w 708"/>
              <a:gd name="T51" fmla="*/ 355 h 376"/>
              <a:gd name="T52" fmla="*/ 106 w 708"/>
              <a:gd name="T53" fmla="*/ 312 h 376"/>
              <a:gd name="T54" fmla="*/ 92 w 708"/>
              <a:gd name="T55" fmla="*/ 291 h 376"/>
              <a:gd name="T56" fmla="*/ 92 w 708"/>
              <a:gd name="T57" fmla="*/ 270 h 376"/>
              <a:gd name="T58" fmla="*/ 120 w 708"/>
              <a:gd name="T59" fmla="*/ 220 h 376"/>
              <a:gd name="T60" fmla="*/ 156 w 708"/>
              <a:gd name="T61" fmla="*/ 206 h 376"/>
              <a:gd name="T62" fmla="*/ 120 w 708"/>
              <a:gd name="T63" fmla="*/ 206 h 376"/>
              <a:gd name="T64" fmla="*/ 120 w 708"/>
              <a:gd name="T65" fmla="*/ 192 h 376"/>
              <a:gd name="T66" fmla="*/ 141 w 708"/>
              <a:gd name="T67" fmla="*/ 177 h 376"/>
              <a:gd name="T68" fmla="*/ 134 w 708"/>
              <a:gd name="T69" fmla="*/ 177 h 376"/>
              <a:gd name="T70" fmla="*/ 120 w 708"/>
              <a:gd name="T71" fmla="*/ 163 h 376"/>
              <a:gd name="T72" fmla="*/ 134 w 708"/>
              <a:gd name="T73" fmla="*/ 149 h 376"/>
              <a:gd name="T74" fmla="*/ 120 w 708"/>
              <a:gd name="T75" fmla="*/ 121 h 376"/>
              <a:gd name="T76" fmla="*/ 92 w 708"/>
              <a:gd name="T77" fmla="*/ 107 h 376"/>
              <a:gd name="T78" fmla="*/ 0 w 708"/>
              <a:gd name="T79" fmla="*/ 92 h 376"/>
              <a:gd name="T80" fmla="*/ 14 w 708"/>
              <a:gd name="T81" fmla="*/ 71 h 3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08"/>
              <a:gd name="T124" fmla="*/ 0 h 376"/>
              <a:gd name="T125" fmla="*/ 708 w 708"/>
              <a:gd name="T126" fmla="*/ 376 h 37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08" h="376">
                <a:moveTo>
                  <a:pt x="0" y="71"/>
                </a:moveTo>
                <a:lnTo>
                  <a:pt x="7" y="64"/>
                </a:lnTo>
                <a:lnTo>
                  <a:pt x="92" y="64"/>
                </a:lnTo>
                <a:lnTo>
                  <a:pt x="113" y="50"/>
                </a:lnTo>
                <a:lnTo>
                  <a:pt x="113" y="43"/>
                </a:lnTo>
                <a:lnTo>
                  <a:pt x="78" y="43"/>
                </a:lnTo>
                <a:lnTo>
                  <a:pt x="141" y="29"/>
                </a:lnTo>
                <a:lnTo>
                  <a:pt x="177" y="29"/>
                </a:lnTo>
                <a:lnTo>
                  <a:pt x="170" y="22"/>
                </a:lnTo>
                <a:lnTo>
                  <a:pt x="283" y="22"/>
                </a:lnTo>
                <a:lnTo>
                  <a:pt x="375" y="15"/>
                </a:lnTo>
                <a:lnTo>
                  <a:pt x="545" y="0"/>
                </a:lnTo>
                <a:lnTo>
                  <a:pt x="623" y="15"/>
                </a:lnTo>
                <a:lnTo>
                  <a:pt x="602" y="22"/>
                </a:lnTo>
                <a:lnTo>
                  <a:pt x="652" y="22"/>
                </a:lnTo>
                <a:lnTo>
                  <a:pt x="708" y="29"/>
                </a:lnTo>
                <a:lnTo>
                  <a:pt x="652" y="43"/>
                </a:lnTo>
                <a:lnTo>
                  <a:pt x="609" y="64"/>
                </a:lnTo>
                <a:lnTo>
                  <a:pt x="609" y="71"/>
                </a:lnTo>
                <a:lnTo>
                  <a:pt x="602" y="71"/>
                </a:lnTo>
                <a:lnTo>
                  <a:pt x="609" y="78"/>
                </a:lnTo>
                <a:lnTo>
                  <a:pt x="609" y="92"/>
                </a:lnTo>
                <a:lnTo>
                  <a:pt x="574" y="92"/>
                </a:lnTo>
                <a:lnTo>
                  <a:pt x="574" y="107"/>
                </a:lnTo>
                <a:lnTo>
                  <a:pt x="595" y="107"/>
                </a:lnTo>
                <a:lnTo>
                  <a:pt x="581" y="128"/>
                </a:lnTo>
                <a:lnTo>
                  <a:pt x="595" y="128"/>
                </a:lnTo>
                <a:lnTo>
                  <a:pt x="581" y="135"/>
                </a:lnTo>
                <a:lnTo>
                  <a:pt x="574" y="149"/>
                </a:lnTo>
                <a:lnTo>
                  <a:pt x="538" y="149"/>
                </a:lnTo>
                <a:lnTo>
                  <a:pt x="545" y="156"/>
                </a:lnTo>
                <a:lnTo>
                  <a:pt x="538" y="163"/>
                </a:lnTo>
                <a:lnTo>
                  <a:pt x="538" y="177"/>
                </a:lnTo>
                <a:lnTo>
                  <a:pt x="538" y="192"/>
                </a:lnTo>
                <a:lnTo>
                  <a:pt x="503" y="177"/>
                </a:lnTo>
                <a:lnTo>
                  <a:pt x="496" y="177"/>
                </a:lnTo>
                <a:lnTo>
                  <a:pt x="496" y="192"/>
                </a:lnTo>
                <a:lnTo>
                  <a:pt x="524" y="199"/>
                </a:lnTo>
                <a:lnTo>
                  <a:pt x="517" y="199"/>
                </a:lnTo>
                <a:lnTo>
                  <a:pt x="467" y="220"/>
                </a:lnTo>
                <a:lnTo>
                  <a:pt x="389" y="227"/>
                </a:lnTo>
                <a:lnTo>
                  <a:pt x="326" y="270"/>
                </a:lnTo>
                <a:lnTo>
                  <a:pt x="269" y="270"/>
                </a:lnTo>
                <a:lnTo>
                  <a:pt x="262" y="284"/>
                </a:lnTo>
                <a:lnTo>
                  <a:pt x="248" y="284"/>
                </a:lnTo>
                <a:lnTo>
                  <a:pt x="248" y="291"/>
                </a:lnTo>
                <a:lnTo>
                  <a:pt x="241" y="312"/>
                </a:lnTo>
                <a:lnTo>
                  <a:pt x="205" y="326"/>
                </a:lnTo>
                <a:lnTo>
                  <a:pt x="205" y="333"/>
                </a:lnTo>
                <a:lnTo>
                  <a:pt x="177" y="376"/>
                </a:lnTo>
                <a:lnTo>
                  <a:pt x="170" y="376"/>
                </a:lnTo>
                <a:lnTo>
                  <a:pt x="120" y="355"/>
                </a:lnTo>
                <a:lnTo>
                  <a:pt x="113" y="347"/>
                </a:lnTo>
                <a:lnTo>
                  <a:pt x="106" y="312"/>
                </a:lnTo>
                <a:lnTo>
                  <a:pt x="106" y="305"/>
                </a:lnTo>
                <a:lnTo>
                  <a:pt x="92" y="291"/>
                </a:lnTo>
                <a:lnTo>
                  <a:pt x="106" y="270"/>
                </a:lnTo>
                <a:lnTo>
                  <a:pt x="92" y="270"/>
                </a:lnTo>
                <a:lnTo>
                  <a:pt x="113" y="227"/>
                </a:lnTo>
                <a:lnTo>
                  <a:pt x="120" y="220"/>
                </a:lnTo>
                <a:lnTo>
                  <a:pt x="141" y="220"/>
                </a:lnTo>
                <a:lnTo>
                  <a:pt x="156" y="206"/>
                </a:lnTo>
                <a:lnTo>
                  <a:pt x="156" y="199"/>
                </a:lnTo>
                <a:lnTo>
                  <a:pt x="120" y="206"/>
                </a:lnTo>
                <a:lnTo>
                  <a:pt x="106" y="206"/>
                </a:lnTo>
                <a:lnTo>
                  <a:pt x="120" y="192"/>
                </a:lnTo>
                <a:lnTo>
                  <a:pt x="170" y="192"/>
                </a:lnTo>
                <a:lnTo>
                  <a:pt x="141" y="177"/>
                </a:lnTo>
                <a:lnTo>
                  <a:pt x="141" y="163"/>
                </a:lnTo>
                <a:lnTo>
                  <a:pt x="134" y="177"/>
                </a:lnTo>
                <a:lnTo>
                  <a:pt x="113" y="163"/>
                </a:lnTo>
                <a:lnTo>
                  <a:pt x="120" y="163"/>
                </a:lnTo>
                <a:lnTo>
                  <a:pt x="120" y="156"/>
                </a:lnTo>
                <a:lnTo>
                  <a:pt x="134" y="149"/>
                </a:lnTo>
                <a:lnTo>
                  <a:pt x="134" y="128"/>
                </a:lnTo>
                <a:lnTo>
                  <a:pt x="120" y="121"/>
                </a:lnTo>
                <a:lnTo>
                  <a:pt x="134" y="107"/>
                </a:lnTo>
                <a:lnTo>
                  <a:pt x="92" y="107"/>
                </a:lnTo>
                <a:lnTo>
                  <a:pt x="14" y="107"/>
                </a:lnTo>
                <a:lnTo>
                  <a:pt x="0" y="92"/>
                </a:lnTo>
                <a:lnTo>
                  <a:pt x="14" y="78"/>
                </a:lnTo>
                <a:lnTo>
                  <a:pt x="14" y="71"/>
                </a:lnTo>
                <a:lnTo>
                  <a:pt x="0" y="7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7" name="Freeform 375"/>
          <p:cNvSpPr>
            <a:spLocks/>
          </p:cNvSpPr>
          <p:nvPr/>
        </p:nvSpPr>
        <p:spPr bwMode="auto">
          <a:xfrm>
            <a:off x="3929950" y="2018779"/>
            <a:ext cx="179987" cy="55389"/>
          </a:xfrm>
          <a:custGeom>
            <a:avLst/>
            <a:gdLst>
              <a:gd name="T0" fmla="*/ 0 w 149"/>
              <a:gd name="T1" fmla="*/ 8 h 50"/>
              <a:gd name="T2" fmla="*/ 22 w 149"/>
              <a:gd name="T3" fmla="*/ 0 h 50"/>
              <a:gd name="T4" fmla="*/ 43 w 149"/>
              <a:gd name="T5" fmla="*/ 8 h 50"/>
              <a:gd name="T6" fmla="*/ 43 w 149"/>
              <a:gd name="T7" fmla="*/ 22 h 50"/>
              <a:gd name="T8" fmla="*/ 64 w 149"/>
              <a:gd name="T9" fmla="*/ 0 h 50"/>
              <a:gd name="T10" fmla="*/ 64 w 149"/>
              <a:gd name="T11" fmla="*/ 8 h 50"/>
              <a:gd name="T12" fmla="*/ 100 w 149"/>
              <a:gd name="T13" fmla="*/ 8 h 50"/>
              <a:gd name="T14" fmla="*/ 121 w 149"/>
              <a:gd name="T15" fmla="*/ 0 h 50"/>
              <a:gd name="T16" fmla="*/ 135 w 149"/>
              <a:gd name="T17" fmla="*/ 0 h 50"/>
              <a:gd name="T18" fmla="*/ 135 w 149"/>
              <a:gd name="T19" fmla="*/ 8 h 50"/>
              <a:gd name="T20" fmla="*/ 149 w 149"/>
              <a:gd name="T21" fmla="*/ 8 h 50"/>
              <a:gd name="T22" fmla="*/ 135 w 149"/>
              <a:gd name="T23" fmla="*/ 22 h 50"/>
              <a:gd name="T24" fmla="*/ 128 w 149"/>
              <a:gd name="T25" fmla="*/ 29 h 50"/>
              <a:gd name="T26" fmla="*/ 64 w 149"/>
              <a:gd name="T27" fmla="*/ 50 h 50"/>
              <a:gd name="T28" fmla="*/ 7 w 149"/>
              <a:gd name="T29" fmla="*/ 36 h 50"/>
              <a:gd name="T30" fmla="*/ 36 w 149"/>
              <a:gd name="T31" fmla="*/ 29 h 50"/>
              <a:gd name="T32" fmla="*/ 0 w 149"/>
              <a:gd name="T33" fmla="*/ 29 h 50"/>
              <a:gd name="T34" fmla="*/ 36 w 149"/>
              <a:gd name="T35" fmla="*/ 22 h 50"/>
              <a:gd name="T36" fmla="*/ 0 w 149"/>
              <a:gd name="T37" fmla="*/ 8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0"/>
              <a:gd name="T59" fmla="*/ 149 w 149"/>
              <a:gd name="T60" fmla="*/ 50 h 5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0">
                <a:moveTo>
                  <a:pt x="0" y="8"/>
                </a:moveTo>
                <a:lnTo>
                  <a:pt x="22" y="0"/>
                </a:lnTo>
                <a:lnTo>
                  <a:pt x="43" y="8"/>
                </a:lnTo>
                <a:lnTo>
                  <a:pt x="43" y="22"/>
                </a:lnTo>
                <a:lnTo>
                  <a:pt x="64" y="0"/>
                </a:lnTo>
                <a:lnTo>
                  <a:pt x="64" y="8"/>
                </a:lnTo>
                <a:lnTo>
                  <a:pt x="100" y="8"/>
                </a:lnTo>
                <a:lnTo>
                  <a:pt x="121" y="0"/>
                </a:lnTo>
                <a:lnTo>
                  <a:pt x="135" y="0"/>
                </a:lnTo>
                <a:lnTo>
                  <a:pt x="135" y="8"/>
                </a:lnTo>
                <a:lnTo>
                  <a:pt x="149" y="8"/>
                </a:lnTo>
                <a:lnTo>
                  <a:pt x="135" y="22"/>
                </a:lnTo>
                <a:lnTo>
                  <a:pt x="128" y="29"/>
                </a:lnTo>
                <a:lnTo>
                  <a:pt x="64" y="50"/>
                </a:lnTo>
                <a:lnTo>
                  <a:pt x="7" y="36"/>
                </a:lnTo>
                <a:lnTo>
                  <a:pt x="36" y="29"/>
                </a:lnTo>
                <a:lnTo>
                  <a:pt x="0" y="29"/>
                </a:lnTo>
                <a:lnTo>
                  <a:pt x="36" y="22"/>
                </a:lnTo>
                <a:lnTo>
                  <a:pt x="0" y="8"/>
                </a:lnTo>
                <a:close/>
              </a:path>
            </a:pathLst>
          </a:custGeom>
          <a:solidFill>
            <a:srgbClr val="7AC142"/>
          </a:solidFill>
          <a:ln w="6350" cmpd="sng">
            <a:solidFill>
              <a:schemeClr val="tx2"/>
            </a:solidFill>
            <a:round/>
            <a:headEnd/>
            <a:tailEnd/>
          </a:ln>
        </p:spPr>
        <p:txBody>
          <a:bodyPr/>
          <a:lstStyle/>
          <a:p>
            <a:endParaRPr lang="en-US"/>
          </a:p>
        </p:txBody>
      </p:sp>
      <p:sp>
        <p:nvSpPr>
          <p:cNvPr id="378" name="Freeform 376"/>
          <p:cNvSpPr>
            <a:spLocks/>
          </p:cNvSpPr>
          <p:nvPr/>
        </p:nvSpPr>
        <p:spPr bwMode="auto">
          <a:xfrm>
            <a:off x="3929950" y="2018779"/>
            <a:ext cx="179987" cy="55389"/>
          </a:xfrm>
          <a:custGeom>
            <a:avLst/>
            <a:gdLst>
              <a:gd name="T0" fmla="*/ 0 w 149"/>
              <a:gd name="T1" fmla="*/ 8 h 50"/>
              <a:gd name="T2" fmla="*/ 22 w 149"/>
              <a:gd name="T3" fmla="*/ 0 h 50"/>
              <a:gd name="T4" fmla="*/ 43 w 149"/>
              <a:gd name="T5" fmla="*/ 8 h 50"/>
              <a:gd name="T6" fmla="*/ 43 w 149"/>
              <a:gd name="T7" fmla="*/ 22 h 50"/>
              <a:gd name="T8" fmla="*/ 64 w 149"/>
              <a:gd name="T9" fmla="*/ 0 h 50"/>
              <a:gd name="T10" fmla="*/ 64 w 149"/>
              <a:gd name="T11" fmla="*/ 8 h 50"/>
              <a:gd name="T12" fmla="*/ 100 w 149"/>
              <a:gd name="T13" fmla="*/ 8 h 50"/>
              <a:gd name="T14" fmla="*/ 121 w 149"/>
              <a:gd name="T15" fmla="*/ 0 h 50"/>
              <a:gd name="T16" fmla="*/ 135 w 149"/>
              <a:gd name="T17" fmla="*/ 0 h 50"/>
              <a:gd name="T18" fmla="*/ 135 w 149"/>
              <a:gd name="T19" fmla="*/ 8 h 50"/>
              <a:gd name="T20" fmla="*/ 149 w 149"/>
              <a:gd name="T21" fmla="*/ 8 h 50"/>
              <a:gd name="T22" fmla="*/ 135 w 149"/>
              <a:gd name="T23" fmla="*/ 22 h 50"/>
              <a:gd name="T24" fmla="*/ 128 w 149"/>
              <a:gd name="T25" fmla="*/ 29 h 50"/>
              <a:gd name="T26" fmla="*/ 64 w 149"/>
              <a:gd name="T27" fmla="*/ 50 h 50"/>
              <a:gd name="T28" fmla="*/ 7 w 149"/>
              <a:gd name="T29" fmla="*/ 36 h 50"/>
              <a:gd name="T30" fmla="*/ 36 w 149"/>
              <a:gd name="T31" fmla="*/ 29 h 50"/>
              <a:gd name="T32" fmla="*/ 0 w 149"/>
              <a:gd name="T33" fmla="*/ 29 h 50"/>
              <a:gd name="T34" fmla="*/ 36 w 149"/>
              <a:gd name="T35" fmla="*/ 22 h 50"/>
              <a:gd name="T36" fmla="*/ 0 w 149"/>
              <a:gd name="T37" fmla="*/ 8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0"/>
              <a:gd name="T59" fmla="*/ 149 w 149"/>
              <a:gd name="T60" fmla="*/ 50 h 5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0">
                <a:moveTo>
                  <a:pt x="0" y="8"/>
                </a:moveTo>
                <a:lnTo>
                  <a:pt x="22" y="0"/>
                </a:lnTo>
                <a:lnTo>
                  <a:pt x="43" y="8"/>
                </a:lnTo>
                <a:lnTo>
                  <a:pt x="43" y="22"/>
                </a:lnTo>
                <a:lnTo>
                  <a:pt x="64" y="0"/>
                </a:lnTo>
                <a:lnTo>
                  <a:pt x="64" y="8"/>
                </a:lnTo>
                <a:lnTo>
                  <a:pt x="100" y="8"/>
                </a:lnTo>
                <a:lnTo>
                  <a:pt x="121" y="0"/>
                </a:lnTo>
                <a:lnTo>
                  <a:pt x="135" y="0"/>
                </a:lnTo>
                <a:lnTo>
                  <a:pt x="135" y="8"/>
                </a:lnTo>
                <a:lnTo>
                  <a:pt x="149" y="8"/>
                </a:lnTo>
                <a:lnTo>
                  <a:pt x="135" y="22"/>
                </a:lnTo>
                <a:lnTo>
                  <a:pt x="128" y="29"/>
                </a:lnTo>
                <a:lnTo>
                  <a:pt x="64" y="50"/>
                </a:lnTo>
                <a:lnTo>
                  <a:pt x="7" y="36"/>
                </a:lnTo>
                <a:lnTo>
                  <a:pt x="36" y="29"/>
                </a:lnTo>
                <a:lnTo>
                  <a:pt x="0" y="29"/>
                </a:lnTo>
                <a:lnTo>
                  <a:pt x="36" y="22"/>
                </a:lnTo>
                <a:lnTo>
                  <a:pt x="0" y="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9" name="Freeform 377"/>
          <p:cNvSpPr>
            <a:spLocks/>
          </p:cNvSpPr>
          <p:nvPr/>
        </p:nvSpPr>
        <p:spPr bwMode="auto">
          <a:xfrm>
            <a:off x="5102884" y="3713682"/>
            <a:ext cx="154619" cy="282484"/>
          </a:xfrm>
          <a:custGeom>
            <a:avLst/>
            <a:gdLst>
              <a:gd name="T0" fmla="*/ 0 w 128"/>
              <a:gd name="T1" fmla="*/ 185 h 255"/>
              <a:gd name="T2" fmla="*/ 21 w 128"/>
              <a:gd name="T3" fmla="*/ 149 h 255"/>
              <a:gd name="T4" fmla="*/ 7 w 128"/>
              <a:gd name="T5" fmla="*/ 100 h 255"/>
              <a:gd name="T6" fmla="*/ 21 w 128"/>
              <a:gd name="T7" fmla="*/ 71 h 255"/>
              <a:gd name="T8" fmla="*/ 78 w 128"/>
              <a:gd name="T9" fmla="*/ 50 h 255"/>
              <a:gd name="T10" fmla="*/ 78 w 128"/>
              <a:gd name="T11" fmla="*/ 29 h 255"/>
              <a:gd name="T12" fmla="*/ 92 w 128"/>
              <a:gd name="T13" fmla="*/ 15 h 255"/>
              <a:gd name="T14" fmla="*/ 106 w 128"/>
              <a:gd name="T15" fmla="*/ 0 h 255"/>
              <a:gd name="T16" fmla="*/ 114 w 128"/>
              <a:gd name="T17" fmla="*/ 8 h 255"/>
              <a:gd name="T18" fmla="*/ 128 w 128"/>
              <a:gd name="T19" fmla="*/ 64 h 255"/>
              <a:gd name="T20" fmla="*/ 114 w 128"/>
              <a:gd name="T21" fmla="*/ 71 h 255"/>
              <a:gd name="T22" fmla="*/ 114 w 128"/>
              <a:gd name="T23" fmla="*/ 64 h 255"/>
              <a:gd name="T24" fmla="*/ 106 w 128"/>
              <a:gd name="T25" fmla="*/ 121 h 255"/>
              <a:gd name="T26" fmla="*/ 64 w 128"/>
              <a:gd name="T27" fmla="*/ 248 h 255"/>
              <a:gd name="T28" fmla="*/ 50 w 128"/>
              <a:gd name="T29" fmla="*/ 248 h 255"/>
              <a:gd name="T30" fmla="*/ 21 w 128"/>
              <a:gd name="T31" fmla="*/ 255 h 255"/>
              <a:gd name="T32" fmla="*/ 7 w 128"/>
              <a:gd name="T33" fmla="*/ 255 h 255"/>
              <a:gd name="T34" fmla="*/ 0 w 128"/>
              <a:gd name="T35" fmla="*/ 234 h 255"/>
              <a:gd name="T36" fmla="*/ 0 w 128"/>
              <a:gd name="T37" fmla="*/ 185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8"/>
              <a:gd name="T58" fmla="*/ 0 h 255"/>
              <a:gd name="T59" fmla="*/ 128 w 128"/>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8" h="255">
                <a:moveTo>
                  <a:pt x="0" y="185"/>
                </a:moveTo>
                <a:lnTo>
                  <a:pt x="21" y="149"/>
                </a:lnTo>
                <a:lnTo>
                  <a:pt x="7" y="100"/>
                </a:lnTo>
                <a:lnTo>
                  <a:pt x="21" y="71"/>
                </a:lnTo>
                <a:lnTo>
                  <a:pt x="78" y="50"/>
                </a:lnTo>
                <a:lnTo>
                  <a:pt x="78" y="29"/>
                </a:lnTo>
                <a:lnTo>
                  <a:pt x="92" y="15"/>
                </a:lnTo>
                <a:lnTo>
                  <a:pt x="106" y="0"/>
                </a:lnTo>
                <a:lnTo>
                  <a:pt x="114" y="8"/>
                </a:lnTo>
                <a:lnTo>
                  <a:pt x="128" y="64"/>
                </a:lnTo>
                <a:lnTo>
                  <a:pt x="114" y="71"/>
                </a:lnTo>
                <a:lnTo>
                  <a:pt x="114" y="64"/>
                </a:lnTo>
                <a:lnTo>
                  <a:pt x="106" y="121"/>
                </a:lnTo>
                <a:lnTo>
                  <a:pt x="64" y="248"/>
                </a:lnTo>
                <a:lnTo>
                  <a:pt x="50" y="248"/>
                </a:lnTo>
                <a:lnTo>
                  <a:pt x="21" y="255"/>
                </a:lnTo>
                <a:lnTo>
                  <a:pt x="7" y="255"/>
                </a:lnTo>
                <a:lnTo>
                  <a:pt x="0" y="234"/>
                </a:lnTo>
                <a:lnTo>
                  <a:pt x="0" y="185"/>
                </a:lnTo>
                <a:close/>
              </a:path>
            </a:pathLst>
          </a:custGeom>
          <a:solidFill>
            <a:schemeClr val="bg1"/>
          </a:solidFill>
          <a:ln w="6350" cmpd="sng">
            <a:solidFill>
              <a:schemeClr val="tx2"/>
            </a:solidFill>
            <a:round/>
            <a:headEnd/>
            <a:tailEnd/>
          </a:ln>
        </p:spPr>
        <p:txBody>
          <a:bodyPr/>
          <a:lstStyle/>
          <a:p>
            <a:endParaRPr lang="en-US"/>
          </a:p>
        </p:txBody>
      </p:sp>
      <p:sp>
        <p:nvSpPr>
          <p:cNvPr id="380" name="Freeform 378"/>
          <p:cNvSpPr>
            <a:spLocks/>
          </p:cNvSpPr>
          <p:nvPr/>
        </p:nvSpPr>
        <p:spPr bwMode="auto">
          <a:xfrm>
            <a:off x="5102884" y="3713682"/>
            <a:ext cx="154619" cy="282484"/>
          </a:xfrm>
          <a:custGeom>
            <a:avLst/>
            <a:gdLst>
              <a:gd name="T0" fmla="*/ 0 w 128"/>
              <a:gd name="T1" fmla="*/ 185 h 255"/>
              <a:gd name="T2" fmla="*/ 21 w 128"/>
              <a:gd name="T3" fmla="*/ 149 h 255"/>
              <a:gd name="T4" fmla="*/ 7 w 128"/>
              <a:gd name="T5" fmla="*/ 100 h 255"/>
              <a:gd name="T6" fmla="*/ 21 w 128"/>
              <a:gd name="T7" fmla="*/ 71 h 255"/>
              <a:gd name="T8" fmla="*/ 78 w 128"/>
              <a:gd name="T9" fmla="*/ 50 h 255"/>
              <a:gd name="T10" fmla="*/ 78 w 128"/>
              <a:gd name="T11" fmla="*/ 29 h 255"/>
              <a:gd name="T12" fmla="*/ 92 w 128"/>
              <a:gd name="T13" fmla="*/ 15 h 255"/>
              <a:gd name="T14" fmla="*/ 106 w 128"/>
              <a:gd name="T15" fmla="*/ 0 h 255"/>
              <a:gd name="T16" fmla="*/ 114 w 128"/>
              <a:gd name="T17" fmla="*/ 8 h 255"/>
              <a:gd name="T18" fmla="*/ 128 w 128"/>
              <a:gd name="T19" fmla="*/ 64 h 255"/>
              <a:gd name="T20" fmla="*/ 114 w 128"/>
              <a:gd name="T21" fmla="*/ 71 h 255"/>
              <a:gd name="T22" fmla="*/ 114 w 128"/>
              <a:gd name="T23" fmla="*/ 64 h 255"/>
              <a:gd name="T24" fmla="*/ 106 w 128"/>
              <a:gd name="T25" fmla="*/ 121 h 255"/>
              <a:gd name="T26" fmla="*/ 64 w 128"/>
              <a:gd name="T27" fmla="*/ 248 h 255"/>
              <a:gd name="T28" fmla="*/ 50 w 128"/>
              <a:gd name="T29" fmla="*/ 248 h 255"/>
              <a:gd name="T30" fmla="*/ 21 w 128"/>
              <a:gd name="T31" fmla="*/ 255 h 255"/>
              <a:gd name="T32" fmla="*/ 7 w 128"/>
              <a:gd name="T33" fmla="*/ 255 h 255"/>
              <a:gd name="T34" fmla="*/ 0 w 128"/>
              <a:gd name="T35" fmla="*/ 234 h 255"/>
              <a:gd name="T36" fmla="*/ 0 w 128"/>
              <a:gd name="T37" fmla="*/ 185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8"/>
              <a:gd name="T58" fmla="*/ 0 h 255"/>
              <a:gd name="T59" fmla="*/ 128 w 128"/>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8" h="255">
                <a:moveTo>
                  <a:pt x="0" y="185"/>
                </a:moveTo>
                <a:lnTo>
                  <a:pt x="21" y="149"/>
                </a:lnTo>
                <a:lnTo>
                  <a:pt x="7" y="100"/>
                </a:lnTo>
                <a:lnTo>
                  <a:pt x="21" y="71"/>
                </a:lnTo>
                <a:lnTo>
                  <a:pt x="78" y="50"/>
                </a:lnTo>
                <a:lnTo>
                  <a:pt x="78" y="29"/>
                </a:lnTo>
                <a:lnTo>
                  <a:pt x="92" y="15"/>
                </a:lnTo>
                <a:lnTo>
                  <a:pt x="106" y="0"/>
                </a:lnTo>
                <a:lnTo>
                  <a:pt x="114" y="8"/>
                </a:lnTo>
                <a:lnTo>
                  <a:pt x="128" y="64"/>
                </a:lnTo>
                <a:lnTo>
                  <a:pt x="114" y="71"/>
                </a:lnTo>
                <a:lnTo>
                  <a:pt x="114" y="64"/>
                </a:lnTo>
                <a:lnTo>
                  <a:pt x="106" y="121"/>
                </a:lnTo>
                <a:lnTo>
                  <a:pt x="64" y="248"/>
                </a:lnTo>
                <a:lnTo>
                  <a:pt x="50" y="248"/>
                </a:lnTo>
                <a:lnTo>
                  <a:pt x="21" y="255"/>
                </a:lnTo>
                <a:lnTo>
                  <a:pt x="7" y="255"/>
                </a:lnTo>
                <a:lnTo>
                  <a:pt x="0" y="234"/>
                </a:lnTo>
                <a:lnTo>
                  <a:pt x="0" y="185"/>
                </a:lnTo>
                <a:close/>
              </a:path>
            </a:pathLst>
          </a:custGeom>
          <a:solidFill>
            <a:schemeClr val="bg1"/>
          </a:solidFill>
          <a:ln w="6350" cmpd="sng">
            <a:solidFill>
              <a:schemeClr val="tx2"/>
            </a:solidFill>
            <a:prstDash val="solid"/>
            <a:round/>
            <a:headEnd/>
            <a:tailEnd/>
          </a:ln>
        </p:spPr>
        <p:txBody>
          <a:bodyPr/>
          <a:lstStyle/>
          <a:p>
            <a:endParaRPr lang="en-US"/>
          </a:p>
        </p:txBody>
      </p:sp>
      <p:sp>
        <p:nvSpPr>
          <p:cNvPr id="381" name="Freeform 379"/>
          <p:cNvSpPr>
            <a:spLocks/>
          </p:cNvSpPr>
          <p:nvPr/>
        </p:nvSpPr>
        <p:spPr bwMode="auto">
          <a:xfrm>
            <a:off x="5882021" y="3227367"/>
            <a:ext cx="51943" cy="78652"/>
          </a:xfrm>
          <a:custGeom>
            <a:avLst/>
            <a:gdLst>
              <a:gd name="T0" fmla="*/ 0 w 43"/>
              <a:gd name="T1" fmla="*/ 36 h 71"/>
              <a:gd name="T2" fmla="*/ 14 w 43"/>
              <a:gd name="T3" fmla="*/ 7 h 71"/>
              <a:gd name="T4" fmla="*/ 14 w 43"/>
              <a:gd name="T5" fmla="*/ 0 h 71"/>
              <a:gd name="T6" fmla="*/ 21 w 43"/>
              <a:gd name="T7" fmla="*/ 7 h 71"/>
              <a:gd name="T8" fmla="*/ 43 w 43"/>
              <a:gd name="T9" fmla="*/ 36 h 71"/>
              <a:gd name="T10" fmla="*/ 43 w 43"/>
              <a:gd name="T11" fmla="*/ 71 h 71"/>
              <a:gd name="T12" fmla="*/ 28 w 43"/>
              <a:gd name="T13" fmla="*/ 71 h 71"/>
              <a:gd name="T14" fmla="*/ 14 w 43"/>
              <a:gd name="T15" fmla="*/ 71 h 71"/>
              <a:gd name="T16" fmla="*/ 0 w 43"/>
              <a:gd name="T17" fmla="*/ 36 h 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1"/>
              <a:gd name="T29" fmla="*/ 43 w 43"/>
              <a:gd name="T30" fmla="*/ 71 h 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1">
                <a:moveTo>
                  <a:pt x="0" y="36"/>
                </a:moveTo>
                <a:lnTo>
                  <a:pt x="14" y="7"/>
                </a:lnTo>
                <a:lnTo>
                  <a:pt x="14" y="0"/>
                </a:lnTo>
                <a:lnTo>
                  <a:pt x="21" y="7"/>
                </a:lnTo>
                <a:lnTo>
                  <a:pt x="43" y="36"/>
                </a:lnTo>
                <a:lnTo>
                  <a:pt x="43" y="71"/>
                </a:lnTo>
                <a:lnTo>
                  <a:pt x="28" y="71"/>
                </a:lnTo>
                <a:lnTo>
                  <a:pt x="14" y="71"/>
                </a:lnTo>
                <a:lnTo>
                  <a:pt x="0" y="36"/>
                </a:lnTo>
                <a:close/>
              </a:path>
            </a:pathLst>
          </a:custGeom>
          <a:solidFill>
            <a:schemeClr val="bg1"/>
          </a:solidFill>
          <a:ln w="6350" cmpd="sng">
            <a:solidFill>
              <a:schemeClr val="tx2"/>
            </a:solidFill>
            <a:round/>
            <a:headEnd/>
            <a:tailEnd/>
          </a:ln>
        </p:spPr>
        <p:txBody>
          <a:bodyPr/>
          <a:lstStyle/>
          <a:p>
            <a:endParaRPr lang="en-US"/>
          </a:p>
        </p:txBody>
      </p:sp>
      <p:sp>
        <p:nvSpPr>
          <p:cNvPr id="382" name="Freeform 380"/>
          <p:cNvSpPr>
            <a:spLocks/>
          </p:cNvSpPr>
          <p:nvPr/>
        </p:nvSpPr>
        <p:spPr bwMode="auto">
          <a:xfrm>
            <a:off x="5882021" y="3227367"/>
            <a:ext cx="51943" cy="78652"/>
          </a:xfrm>
          <a:custGeom>
            <a:avLst/>
            <a:gdLst>
              <a:gd name="T0" fmla="*/ 0 w 43"/>
              <a:gd name="T1" fmla="*/ 36 h 71"/>
              <a:gd name="T2" fmla="*/ 14 w 43"/>
              <a:gd name="T3" fmla="*/ 7 h 71"/>
              <a:gd name="T4" fmla="*/ 14 w 43"/>
              <a:gd name="T5" fmla="*/ 0 h 71"/>
              <a:gd name="T6" fmla="*/ 21 w 43"/>
              <a:gd name="T7" fmla="*/ 7 h 71"/>
              <a:gd name="T8" fmla="*/ 43 w 43"/>
              <a:gd name="T9" fmla="*/ 36 h 71"/>
              <a:gd name="T10" fmla="*/ 43 w 43"/>
              <a:gd name="T11" fmla="*/ 71 h 71"/>
              <a:gd name="T12" fmla="*/ 28 w 43"/>
              <a:gd name="T13" fmla="*/ 71 h 71"/>
              <a:gd name="T14" fmla="*/ 14 w 43"/>
              <a:gd name="T15" fmla="*/ 71 h 71"/>
              <a:gd name="T16" fmla="*/ 0 w 43"/>
              <a:gd name="T17" fmla="*/ 36 h 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1"/>
              <a:gd name="T29" fmla="*/ 43 w 43"/>
              <a:gd name="T30" fmla="*/ 71 h 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1">
                <a:moveTo>
                  <a:pt x="0" y="36"/>
                </a:moveTo>
                <a:lnTo>
                  <a:pt x="14" y="7"/>
                </a:lnTo>
                <a:lnTo>
                  <a:pt x="14" y="0"/>
                </a:lnTo>
                <a:lnTo>
                  <a:pt x="21" y="7"/>
                </a:lnTo>
                <a:lnTo>
                  <a:pt x="43" y="36"/>
                </a:lnTo>
                <a:lnTo>
                  <a:pt x="43" y="71"/>
                </a:lnTo>
                <a:lnTo>
                  <a:pt x="28" y="71"/>
                </a:lnTo>
                <a:lnTo>
                  <a:pt x="14" y="71"/>
                </a:lnTo>
                <a:lnTo>
                  <a:pt x="0" y="36"/>
                </a:lnTo>
                <a:close/>
              </a:path>
            </a:pathLst>
          </a:custGeom>
          <a:solidFill>
            <a:schemeClr val="bg1"/>
          </a:solidFill>
          <a:ln w="6350" cmpd="sng">
            <a:solidFill>
              <a:schemeClr val="tx2"/>
            </a:solidFill>
            <a:prstDash val="solid"/>
            <a:round/>
            <a:headEnd/>
            <a:tailEnd/>
          </a:ln>
        </p:spPr>
        <p:txBody>
          <a:bodyPr/>
          <a:lstStyle/>
          <a:p>
            <a:endParaRPr lang="en-US"/>
          </a:p>
        </p:txBody>
      </p:sp>
      <p:sp>
        <p:nvSpPr>
          <p:cNvPr id="383" name="Freeform 381"/>
          <p:cNvSpPr>
            <a:spLocks/>
          </p:cNvSpPr>
          <p:nvPr/>
        </p:nvSpPr>
        <p:spPr bwMode="auto">
          <a:xfrm>
            <a:off x="6472716" y="3008027"/>
            <a:ext cx="50734" cy="31018"/>
          </a:xfrm>
          <a:custGeom>
            <a:avLst/>
            <a:gdLst>
              <a:gd name="T0" fmla="*/ 0 w 42"/>
              <a:gd name="T1" fmla="*/ 7 h 28"/>
              <a:gd name="T2" fmla="*/ 28 w 42"/>
              <a:gd name="T3" fmla="*/ 0 h 28"/>
              <a:gd name="T4" fmla="*/ 42 w 42"/>
              <a:gd name="T5" fmla="*/ 0 h 28"/>
              <a:gd name="T6" fmla="*/ 42 w 42"/>
              <a:gd name="T7" fmla="*/ 14 h 28"/>
              <a:gd name="T8" fmla="*/ 28 w 42"/>
              <a:gd name="T9" fmla="*/ 28 h 28"/>
              <a:gd name="T10" fmla="*/ 14 w 42"/>
              <a:gd name="T11" fmla="*/ 28 h 28"/>
              <a:gd name="T12" fmla="*/ 0 w 42"/>
              <a:gd name="T13" fmla="*/ 7 h 28"/>
              <a:gd name="T14" fmla="*/ 0 60000 65536"/>
              <a:gd name="T15" fmla="*/ 0 60000 65536"/>
              <a:gd name="T16" fmla="*/ 0 60000 65536"/>
              <a:gd name="T17" fmla="*/ 0 60000 65536"/>
              <a:gd name="T18" fmla="*/ 0 60000 65536"/>
              <a:gd name="T19" fmla="*/ 0 60000 65536"/>
              <a:gd name="T20" fmla="*/ 0 60000 65536"/>
              <a:gd name="T21" fmla="*/ 0 w 42"/>
              <a:gd name="T22" fmla="*/ 0 h 28"/>
              <a:gd name="T23" fmla="*/ 42 w 42"/>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8">
                <a:moveTo>
                  <a:pt x="0" y="7"/>
                </a:moveTo>
                <a:lnTo>
                  <a:pt x="28" y="0"/>
                </a:lnTo>
                <a:lnTo>
                  <a:pt x="42" y="0"/>
                </a:lnTo>
                <a:lnTo>
                  <a:pt x="42" y="14"/>
                </a:lnTo>
                <a:lnTo>
                  <a:pt x="28" y="28"/>
                </a:lnTo>
                <a:lnTo>
                  <a:pt x="14" y="28"/>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384" name="Freeform 382"/>
          <p:cNvSpPr>
            <a:spLocks/>
          </p:cNvSpPr>
          <p:nvPr/>
        </p:nvSpPr>
        <p:spPr bwMode="auto">
          <a:xfrm>
            <a:off x="6472716" y="3008027"/>
            <a:ext cx="50734" cy="31018"/>
          </a:xfrm>
          <a:custGeom>
            <a:avLst/>
            <a:gdLst>
              <a:gd name="T0" fmla="*/ 0 w 42"/>
              <a:gd name="T1" fmla="*/ 7 h 28"/>
              <a:gd name="T2" fmla="*/ 28 w 42"/>
              <a:gd name="T3" fmla="*/ 0 h 28"/>
              <a:gd name="T4" fmla="*/ 42 w 42"/>
              <a:gd name="T5" fmla="*/ 0 h 28"/>
              <a:gd name="T6" fmla="*/ 42 w 42"/>
              <a:gd name="T7" fmla="*/ 14 h 28"/>
              <a:gd name="T8" fmla="*/ 28 w 42"/>
              <a:gd name="T9" fmla="*/ 28 h 28"/>
              <a:gd name="T10" fmla="*/ 14 w 42"/>
              <a:gd name="T11" fmla="*/ 28 h 28"/>
              <a:gd name="T12" fmla="*/ 0 w 42"/>
              <a:gd name="T13" fmla="*/ 7 h 28"/>
              <a:gd name="T14" fmla="*/ 0 60000 65536"/>
              <a:gd name="T15" fmla="*/ 0 60000 65536"/>
              <a:gd name="T16" fmla="*/ 0 60000 65536"/>
              <a:gd name="T17" fmla="*/ 0 60000 65536"/>
              <a:gd name="T18" fmla="*/ 0 60000 65536"/>
              <a:gd name="T19" fmla="*/ 0 60000 65536"/>
              <a:gd name="T20" fmla="*/ 0 60000 65536"/>
              <a:gd name="T21" fmla="*/ 0 w 42"/>
              <a:gd name="T22" fmla="*/ 0 h 28"/>
              <a:gd name="T23" fmla="*/ 42 w 42"/>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8">
                <a:moveTo>
                  <a:pt x="0" y="7"/>
                </a:moveTo>
                <a:lnTo>
                  <a:pt x="28" y="0"/>
                </a:lnTo>
                <a:lnTo>
                  <a:pt x="42" y="0"/>
                </a:lnTo>
                <a:lnTo>
                  <a:pt x="42" y="14"/>
                </a:lnTo>
                <a:lnTo>
                  <a:pt x="28" y="28"/>
                </a:lnTo>
                <a:lnTo>
                  <a:pt x="14" y="28"/>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385" name="Freeform 383"/>
          <p:cNvSpPr>
            <a:spLocks/>
          </p:cNvSpPr>
          <p:nvPr/>
        </p:nvSpPr>
        <p:spPr bwMode="auto">
          <a:xfrm>
            <a:off x="6703437" y="2882848"/>
            <a:ext cx="35031" cy="69791"/>
          </a:xfrm>
          <a:custGeom>
            <a:avLst/>
            <a:gdLst>
              <a:gd name="T0" fmla="*/ 0 w 29"/>
              <a:gd name="T1" fmla="*/ 35 h 63"/>
              <a:gd name="T2" fmla="*/ 14 w 29"/>
              <a:gd name="T3" fmla="*/ 14 h 63"/>
              <a:gd name="T4" fmla="*/ 29 w 29"/>
              <a:gd name="T5" fmla="*/ 0 h 63"/>
              <a:gd name="T6" fmla="*/ 29 w 29"/>
              <a:gd name="T7" fmla="*/ 63 h 63"/>
              <a:gd name="T8" fmla="*/ 14 w 29"/>
              <a:gd name="T9" fmla="*/ 56 h 63"/>
              <a:gd name="T10" fmla="*/ 0 w 29"/>
              <a:gd name="T11" fmla="*/ 35 h 63"/>
              <a:gd name="T12" fmla="*/ 0 60000 65536"/>
              <a:gd name="T13" fmla="*/ 0 60000 65536"/>
              <a:gd name="T14" fmla="*/ 0 60000 65536"/>
              <a:gd name="T15" fmla="*/ 0 60000 65536"/>
              <a:gd name="T16" fmla="*/ 0 60000 65536"/>
              <a:gd name="T17" fmla="*/ 0 60000 65536"/>
              <a:gd name="T18" fmla="*/ 0 w 29"/>
              <a:gd name="T19" fmla="*/ 0 h 63"/>
              <a:gd name="T20" fmla="*/ 29 w 29"/>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29" h="63">
                <a:moveTo>
                  <a:pt x="0" y="35"/>
                </a:moveTo>
                <a:lnTo>
                  <a:pt x="14" y="14"/>
                </a:lnTo>
                <a:lnTo>
                  <a:pt x="29" y="0"/>
                </a:lnTo>
                <a:lnTo>
                  <a:pt x="29" y="63"/>
                </a:lnTo>
                <a:lnTo>
                  <a:pt x="14" y="56"/>
                </a:lnTo>
                <a:lnTo>
                  <a:pt x="0" y="35"/>
                </a:lnTo>
                <a:close/>
              </a:path>
            </a:pathLst>
          </a:custGeom>
          <a:solidFill>
            <a:schemeClr val="bg1"/>
          </a:solidFill>
          <a:ln w="6350" cmpd="sng">
            <a:solidFill>
              <a:schemeClr val="tx2"/>
            </a:solidFill>
            <a:round/>
            <a:headEnd/>
            <a:tailEnd/>
          </a:ln>
        </p:spPr>
        <p:txBody>
          <a:bodyPr/>
          <a:lstStyle/>
          <a:p>
            <a:endParaRPr lang="en-US"/>
          </a:p>
        </p:txBody>
      </p:sp>
      <p:sp>
        <p:nvSpPr>
          <p:cNvPr id="386" name="Freeform 384"/>
          <p:cNvSpPr>
            <a:spLocks/>
          </p:cNvSpPr>
          <p:nvPr/>
        </p:nvSpPr>
        <p:spPr bwMode="auto">
          <a:xfrm>
            <a:off x="6703437" y="2882848"/>
            <a:ext cx="35031" cy="69791"/>
          </a:xfrm>
          <a:custGeom>
            <a:avLst/>
            <a:gdLst>
              <a:gd name="T0" fmla="*/ 0 w 29"/>
              <a:gd name="T1" fmla="*/ 35 h 63"/>
              <a:gd name="T2" fmla="*/ 14 w 29"/>
              <a:gd name="T3" fmla="*/ 14 h 63"/>
              <a:gd name="T4" fmla="*/ 29 w 29"/>
              <a:gd name="T5" fmla="*/ 0 h 63"/>
              <a:gd name="T6" fmla="*/ 29 w 29"/>
              <a:gd name="T7" fmla="*/ 63 h 63"/>
              <a:gd name="T8" fmla="*/ 14 w 29"/>
              <a:gd name="T9" fmla="*/ 56 h 63"/>
              <a:gd name="T10" fmla="*/ 0 w 29"/>
              <a:gd name="T11" fmla="*/ 35 h 63"/>
              <a:gd name="T12" fmla="*/ 0 60000 65536"/>
              <a:gd name="T13" fmla="*/ 0 60000 65536"/>
              <a:gd name="T14" fmla="*/ 0 60000 65536"/>
              <a:gd name="T15" fmla="*/ 0 60000 65536"/>
              <a:gd name="T16" fmla="*/ 0 60000 65536"/>
              <a:gd name="T17" fmla="*/ 0 60000 65536"/>
              <a:gd name="T18" fmla="*/ 0 w 29"/>
              <a:gd name="T19" fmla="*/ 0 h 63"/>
              <a:gd name="T20" fmla="*/ 29 w 29"/>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29" h="63">
                <a:moveTo>
                  <a:pt x="0" y="35"/>
                </a:moveTo>
                <a:lnTo>
                  <a:pt x="14" y="14"/>
                </a:lnTo>
                <a:lnTo>
                  <a:pt x="29" y="0"/>
                </a:lnTo>
                <a:lnTo>
                  <a:pt x="29" y="63"/>
                </a:lnTo>
                <a:lnTo>
                  <a:pt x="14" y="56"/>
                </a:lnTo>
                <a:lnTo>
                  <a:pt x="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387" name="Freeform 385"/>
          <p:cNvSpPr>
            <a:spLocks/>
          </p:cNvSpPr>
          <p:nvPr/>
        </p:nvSpPr>
        <p:spPr bwMode="auto">
          <a:xfrm>
            <a:off x="6841145" y="2702280"/>
            <a:ext cx="42279" cy="62036"/>
          </a:xfrm>
          <a:custGeom>
            <a:avLst/>
            <a:gdLst>
              <a:gd name="T0" fmla="*/ 0 w 35"/>
              <a:gd name="T1" fmla="*/ 14 h 56"/>
              <a:gd name="T2" fmla="*/ 7 w 35"/>
              <a:gd name="T3" fmla="*/ 0 h 56"/>
              <a:gd name="T4" fmla="*/ 28 w 35"/>
              <a:gd name="T5" fmla="*/ 0 h 56"/>
              <a:gd name="T6" fmla="*/ 35 w 35"/>
              <a:gd name="T7" fmla="*/ 21 h 56"/>
              <a:gd name="T8" fmla="*/ 35 w 35"/>
              <a:gd name="T9" fmla="*/ 42 h 56"/>
              <a:gd name="T10" fmla="*/ 28 w 35"/>
              <a:gd name="T11" fmla="*/ 56 h 56"/>
              <a:gd name="T12" fmla="*/ 21 w 35"/>
              <a:gd name="T13" fmla="*/ 56 h 56"/>
              <a:gd name="T14" fmla="*/ 21 w 35"/>
              <a:gd name="T15" fmla="*/ 21 h 56"/>
              <a:gd name="T16" fmla="*/ 7 w 35"/>
              <a:gd name="T17" fmla="*/ 14 h 56"/>
              <a:gd name="T18" fmla="*/ 7 w 35"/>
              <a:gd name="T19" fmla="*/ 21 h 56"/>
              <a:gd name="T20" fmla="*/ 0 w 35"/>
              <a:gd name="T21" fmla="*/ 14 h 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
              <a:gd name="T34" fmla="*/ 0 h 56"/>
              <a:gd name="T35" fmla="*/ 35 w 35"/>
              <a:gd name="T36" fmla="*/ 56 h 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 h="56">
                <a:moveTo>
                  <a:pt x="0" y="14"/>
                </a:moveTo>
                <a:lnTo>
                  <a:pt x="7" y="0"/>
                </a:lnTo>
                <a:lnTo>
                  <a:pt x="28" y="0"/>
                </a:lnTo>
                <a:lnTo>
                  <a:pt x="35" y="21"/>
                </a:lnTo>
                <a:lnTo>
                  <a:pt x="35" y="42"/>
                </a:lnTo>
                <a:lnTo>
                  <a:pt x="28" y="56"/>
                </a:lnTo>
                <a:lnTo>
                  <a:pt x="21" y="56"/>
                </a:lnTo>
                <a:lnTo>
                  <a:pt x="21" y="21"/>
                </a:lnTo>
                <a:lnTo>
                  <a:pt x="7" y="14"/>
                </a:lnTo>
                <a:lnTo>
                  <a:pt x="7" y="21"/>
                </a:lnTo>
                <a:lnTo>
                  <a:pt x="0" y="14"/>
                </a:lnTo>
                <a:close/>
              </a:path>
            </a:pathLst>
          </a:custGeom>
          <a:solidFill>
            <a:srgbClr val="FFC000"/>
          </a:solidFill>
          <a:ln w="6350" cmpd="sng">
            <a:solidFill>
              <a:schemeClr val="tx2"/>
            </a:solidFill>
            <a:round/>
            <a:headEnd/>
            <a:tailEnd/>
          </a:ln>
        </p:spPr>
        <p:txBody>
          <a:bodyPr/>
          <a:lstStyle/>
          <a:p>
            <a:endParaRPr lang="en-US"/>
          </a:p>
        </p:txBody>
      </p:sp>
      <p:sp>
        <p:nvSpPr>
          <p:cNvPr id="388" name="Freeform 386"/>
          <p:cNvSpPr>
            <a:spLocks/>
          </p:cNvSpPr>
          <p:nvPr/>
        </p:nvSpPr>
        <p:spPr bwMode="auto">
          <a:xfrm>
            <a:off x="6841145" y="2702280"/>
            <a:ext cx="42279" cy="62036"/>
          </a:xfrm>
          <a:custGeom>
            <a:avLst/>
            <a:gdLst>
              <a:gd name="T0" fmla="*/ 0 w 35"/>
              <a:gd name="T1" fmla="*/ 14 h 56"/>
              <a:gd name="T2" fmla="*/ 7 w 35"/>
              <a:gd name="T3" fmla="*/ 0 h 56"/>
              <a:gd name="T4" fmla="*/ 28 w 35"/>
              <a:gd name="T5" fmla="*/ 0 h 56"/>
              <a:gd name="T6" fmla="*/ 35 w 35"/>
              <a:gd name="T7" fmla="*/ 21 h 56"/>
              <a:gd name="T8" fmla="*/ 35 w 35"/>
              <a:gd name="T9" fmla="*/ 42 h 56"/>
              <a:gd name="T10" fmla="*/ 28 w 35"/>
              <a:gd name="T11" fmla="*/ 56 h 56"/>
              <a:gd name="T12" fmla="*/ 21 w 35"/>
              <a:gd name="T13" fmla="*/ 56 h 56"/>
              <a:gd name="T14" fmla="*/ 21 w 35"/>
              <a:gd name="T15" fmla="*/ 21 h 56"/>
              <a:gd name="T16" fmla="*/ 7 w 35"/>
              <a:gd name="T17" fmla="*/ 14 h 56"/>
              <a:gd name="T18" fmla="*/ 7 w 35"/>
              <a:gd name="T19" fmla="*/ 21 h 56"/>
              <a:gd name="T20" fmla="*/ 0 w 35"/>
              <a:gd name="T21" fmla="*/ 14 h 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
              <a:gd name="T34" fmla="*/ 0 h 56"/>
              <a:gd name="T35" fmla="*/ 35 w 35"/>
              <a:gd name="T36" fmla="*/ 56 h 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 h="56">
                <a:moveTo>
                  <a:pt x="0" y="14"/>
                </a:moveTo>
                <a:lnTo>
                  <a:pt x="7" y="0"/>
                </a:lnTo>
                <a:lnTo>
                  <a:pt x="28" y="0"/>
                </a:lnTo>
                <a:lnTo>
                  <a:pt x="35" y="21"/>
                </a:lnTo>
                <a:lnTo>
                  <a:pt x="35" y="42"/>
                </a:lnTo>
                <a:lnTo>
                  <a:pt x="28" y="56"/>
                </a:lnTo>
                <a:lnTo>
                  <a:pt x="21" y="56"/>
                </a:lnTo>
                <a:lnTo>
                  <a:pt x="21" y="21"/>
                </a:lnTo>
                <a:lnTo>
                  <a:pt x="7" y="14"/>
                </a:lnTo>
                <a:lnTo>
                  <a:pt x="7" y="21"/>
                </a:lnTo>
                <a:lnTo>
                  <a:pt x="0" y="14"/>
                </a:lnTo>
                <a:close/>
              </a:path>
            </a:pathLst>
          </a:custGeom>
          <a:solidFill>
            <a:srgbClr val="FFC000"/>
          </a:solidFill>
          <a:ln w="6350" cmpd="sng">
            <a:solidFill>
              <a:schemeClr val="tx2"/>
            </a:solidFill>
            <a:prstDash val="solid"/>
            <a:round/>
            <a:headEnd/>
            <a:tailEnd/>
          </a:ln>
        </p:spPr>
        <p:txBody>
          <a:bodyPr/>
          <a:lstStyle/>
          <a:p>
            <a:endParaRPr lang="en-US"/>
          </a:p>
        </p:txBody>
      </p:sp>
      <p:sp>
        <p:nvSpPr>
          <p:cNvPr id="389" name="Freeform 387"/>
          <p:cNvSpPr>
            <a:spLocks/>
          </p:cNvSpPr>
          <p:nvPr/>
        </p:nvSpPr>
        <p:spPr bwMode="auto">
          <a:xfrm>
            <a:off x="6883424" y="2694525"/>
            <a:ext cx="51942" cy="31018"/>
          </a:xfrm>
          <a:custGeom>
            <a:avLst/>
            <a:gdLst>
              <a:gd name="T0" fmla="*/ 0 w 43"/>
              <a:gd name="T1" fmla="*/ 14 h 28"/>
              <a:gd name="T2" fmla="*/ 14 w 43"/>
              <a:gd name="T3" fmla="*/ 0 h 28"/>
              <a:gd name="T4" fmla="*/ 21 w 43"/>
              <a:gd name="T5" fmla="*/ 7 h 28"/>
              <a:gd name="T6" fmla="*/ 21 w 43"/>
              <a:gd name="T7" fmla="*/ 0 h 28"/>
              <a:gd name="T8" fmla="*/ 36 w 43"/>
              <a:gd name="T9" fmla="*/ 0 h 28"/>
              <a:gd name="T10" fmla="*/ 43 w 43"/>
              <a:gd name="T11" fmla="*/ 7 h 28"/>
              <a:gd name="T12" fmla="*/ 36 w 43"/>
              <a:gd name="T13" fmla="*/ 14 h 28"/>
              <a:gd name="T14" fmla="*/ 21 w 43"/>
              <a:gd name="T15" fmla="*/ 7 h 28"/>
              <a:gd name="T16" fmla="*/ 21 w 43"/>
              <a:gd name="T17" fmla="*/ 14 h 28"/>
              <a:gd name="T18" fmla="*/ 21 w 43"/>
              <a:gd name="T19" fmla="*/ 28 h 28"/>
              <a:gd name="T20" fmla="*/ 0 w 43"/>
              <a:gd name="T21" fmla="*/ 1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28"/>
              <a:gd name="T35" fmla="*/ 43 w 43"/>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28">
                <a:moveTo>
                  <a:pt x="0" y="14"/>
                </a:moveTo>
                <a:lnTo>
                  <a:pt x="14" y="0"/>
                </a:lnTo>
                <a:lnTo>
                  <a:pt x="21" y="7"/>
                </a:lnTo>
                <a:lnTo>
                  <a:pt x="21" y="0"/>
                </a:lnTo>
                <a:lnTo>
                  <a:pt x="36" y="0"/>
                </a:lnTo>
                <a:lnTo>
                  <a:pt x="43" y="7"/>
                </a:lnTo>
                <a:lnTo>
                  <a:pt x="36" y="14"/>
                </a:lnTo>
                <a:lnTo>
                  <a:pt x="21" y="7"/>
                </a:lnTo>
                <a:lnTo>
                  <a:pt x="21" y="14"/>
                </a:lnTo>
                <a:lnTo>
                  <a:pt x="21" y="28"/>
                </a:lnTo>
                <a:lnTo>
                  <a:pt x="0" y="14"/>
                </a:lnTo>
                <a:close/>
              </a:path>
            </a:pathLst>
          </a:custGeom>
          <a:solidFill>
            <a:srgbClr val="FFC000"/>
          </a:solidFill>
          <a:ln w="6350" cmpd="sng">
            <a:solidFill>
              <a:schemeClr val="tx2"/>
            </a:solidFill>
            <a:round/>
            <a:headEnd/>
            <a:tailEnd/>
          </a:ln>
        </p:spPr>
        <p:txBody>
          <a:bodyPr/>
          <a:lstStyle/>
          <a:p>
            <a:endParaRPr lang="en-US"/>
          </a:p>
        </p:txBody>
      </p:sp>
      <p:sp>
        <p:nvSpPr>
          <p:cNvPr id="390" name="Freeform 388"/>
          <p:cNvSpPr>
            <a:spLocks/>
          </p:cNvSpPr>
          <p:nvPr/>
        </p:nvSpPr>
        <p:spPr bwMode="auto">
          <a:xfrm>
            <a:off x="6883424" y="2694525"/>
            <a:ext cx="51942" cy="31018"/>
          </a:xfrm>
          <a:custGeom>
            <a:avLst/>
            <a:gdLst>
              <a:gd name="T0" fmla="*/ 0 w 43"/>
              <a:gd name="T1" fmla="*/ 14 h 28"/>
              <a:gd name="T2" fmla="*/ 14 w 43"/>
              <a:gd name="T3" fmla="*/ 0 h 28"/>
              <a:gd name="T4" fmla="*/ 21 w 43"/>
              <a:gd name="T5" fmla="*/ 7 h 28"/>
              <a:gd name="T6" fmla="*/ 21 w 43"/>
              <a:gd name="T7" fmla="*/ 0 h 28"/>
              <a:gd name="T8" fmla="*/ 36 w 43"/>
              <a:gd name="T9" fmla="*/ 0 h 28"/>
              <a:gd name="T10" fmla="*/ 43 w 43"/>
              <a:gd name="T11" fmla="*/ 7 h 28"/>
              <a:gd name="T12" fmla="*/ 36 w 43"/>
              <a:gd name="T13" fmla="*/ 14 h 28"/>
              <a:gd name="T14" fmla="*/ 21 w 43"/>
              <a:gd name="T15" fmla="*/ 7 h 28"/>
              <a:gd name="T16" fmla="*/ 21 w 43"/>
              <a:gd name="T17" fmla="*/ 14 h 28"/>
              <a:gd name="T18" fmla="*/ 21 w 43"/>
              <a:gd name="T19" fmla="*/ 28 h 28"/>
              <a:gd name="T20" fmla="*/ 0 w 43"/>
              <a:gd name="T21" fmla="*/ 1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28"/>
              <a:gd name="T35" fmla="*/ 43 w 43"/>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28">
                <a:moveTo>
                  <a:pt x="0" y="14"/>
                </a:moveTo>
                <a:lnTo>
                  <a:pt x="14" y="0"/>
                </a:lnTo>
                <a:lnTo>
                  <a:pt x="21" y="7"/>
                </a:lnTo>
                <a:lnTo>
                  <a:pt x="21" y="0"/>
                </a:lnTo>
                <a:lnTo>
                  <a:pt x="36" y="0"/>
                </a:lnTo>
                <a:lnTo>
                  <a:pt x="43" y="7"/>
                </a:lnTo>
                <a:lnTo>
                  <a:pt x="36" y="14"/>
                </a:lnTo>
                <a:lnTo>
                  <a:pt x="21" y="7"/>
                </a:lnTo>
                <a:lnTo>
                  <a:pt x="21" y="14"/>
                </a:lnTo>
                <a:lnTo>
                  <a:pt x="21" y="28"/>
                </a:lnTo>
                <a:lnTo>
                  <a:pt x="0" y="14"/>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1" name="Freeform 389"/>
          <p:cNvSpPr>
            <a:spLocks/>
          </p:cNvSpPr>
          <p:nvPr/>
        </p:nvSpPr>
        <p:spPr bwMode="auto">
          <a:xfrm>
            <a:off x="6849601" y="2529466"/>
            <a:ext cx="188442" cy="180568"/>
          </a:xfrm>
          <a:custGeom>
            <a:avLst/>
            <a:gdLst>
              <a:gd name="T0" fmla="*/ 0 w 156"/>
              <a:gd name="T1" fmla="*/ 149 h 163"/>
              <a:gd name="T2" fmla="*/ 21 w 156"/>
              <a:gd name="T3" fmla="*/ 120 h 163"/>
              <a:gd name="T4" fmla="*/ 64 w 156"/>
              <a:gd name="T5" fmla="*/ 113 h 163"/>
              <a:gd name="T6" fmla="*/ 71 w 156"/>
              <a:gd name="T7" fmla="*/ 120 h 163"/>
              <a:gd name="T8" fmla="*/ 71 w 156"/>
              <a:gd name="T9" fmla="*/ 113 h 163"/>
              <a:gd name="T10" fmla="*/ 71 w 156"/>
              <a:gd name="T11" fmla="*/ 85 h 163"/>
              <a:gd name="T12" fmla="*/ 85 w 156"/>
              <a:gd name="T13" fmla="*/ 85 h 163"/>
              <a:gd name="T14" fmla="*/ 85 w 156"/>
              <a:gd name="T15" fmla="*/ 92 h 163"/>
              <a:gd name="T16" fmla="*/ 99 w 156"/>
              <a:gd name="T17" fmla="*/ 85 h 163"/>
              <a:gd name="T18" fmla="*/ 99 w 156"/>
              <a:gd name="T19" fmla="*/ 49 h 163"/>
              <a:gd name="T20" fmla="*/ 92 w 156"/>
              <a:gd name="T21" fmla="*/ 14 h 163"/>
              <a:gd name="T22" fmla="*/ 99 w 156"/>
              <a:gd name="T23" fmla="*/ 14 h 163"/>
              <a:gd name="T24" fmla="*/ 92 w 156"/>
              <a:gd name="T25" fmla="*/ 0 h 163"/>
              <a:gd name="T26" fmla="*/ 99 w 156"/>
              <a:gd name="T27" fmla="*/ 14 h 163"/>
              <a:gd name="T28" fmla="*/ 134 w 156"/>
              <a:gd name="T29" fmla="*/ 49 h 163"/>
              <a:gd name="T30" fmla="*/ 149 w 156"/>
              <a:gd name="T31" fmla="*/ 64 h 163"/>
              <a:gd name="T32" fmla="*/ 134 w 156"/>
              <a:gd name="T33" fmla="*/ 64 h 163"/>
              <a:gd name="T34" fmla="*/ 134 w 156"/>
              <a:gd name="T35" fmla="*/ 71 h 163"/>
              <a:gd name="T36" fmla="*/ 156 w 156"/>
              <a:gd name="T37" fmla="*/ 113 h 163"/>
              <a:gd name="T38" fmla="*/ 156 w 156"/>
              <a:gd name="T39" fmla="*/ 120 h 163"/>
              <a:gd name="T40" fmla="*/ 149 w 156"/>
              <a:gd name="T41" fmla="*/ 134 h 163"/>
              <a:gd name="T42" fmla="*/ 134 w 156"/>
              <a:gd name="T43" fmla="*/ 120 h 163"/>
              <a:gd name="T44" fmla="*/ 134 w 156"/>
              <a:gd name="T45" fmla="*/ 134 h 163"/>
              <a:gd name="T46" fmla="*/ 127 w 156"/>
              <a:gd name="T47" fmla="*/ 120 h 163"/>
              <a:gd name="T48" fmla="*/ 113 w 156"/>
              <a:gd name="T49" fmla="*/ 134 h 163"/>
              <a:gd name="T50" fmla="*/ 99 w 156"/>
              <a:gd name="T51" fmla="*/ 134 h 163"/>
              <a:gd name="T52" fmla="*/ 92 w 156"/>
              <a:gd name="T53" fmla="*/ 134 h 163"/>
              <a:gd name="T54" fmla="*/ 99 w 156"/>
              <a:gd name="T55" fmla="*/ 149 h 163"/>
              <a:gd name="T56" fmla="*/ 92 w 156"/>
              <a:gd name="T57" fmla="*/ 163 h 163"/>
              <a:gd name="T58" fmla="*/ 71 w 156"/>
              <a:gd name="T59" fmla="*/ 156 h 163"/>
              <a:gd name="T60" fmla="*/ 71 w 156"/>
              <a:gd name="T61" fmla="*/ 134 h 163"/>
              <a:gd name="T62" fmla="*/ 64 w 156"/>
              <a:gd name="T63" fmla="*/ 134 h 163"/>
              <a:gd name="T64" fmla="*/ 28 w 156"/>
              <a:gd name="T65" fmla="*/ 149 h 163"/>
              <a:gd name="T66" fmla="*/ 21 w 156"/>
              <a:gd name="T67" fmla="*/ 156 h 163"/>
              <a:gd name="T68" fmla="*/ 7 w 156"/>
              <a:gd name="T69" fmla="*/ 156 h 163"/>
              <a:gd name="T70" fmla="*/ 0 w 156"/>
              <a:gd name="T71" fmla="*/ 149 h 1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6"/>
              <a:gd name="T109" fmla="*/ 0 h 163"/>
              <a:gd name="T110" fmla="*/ 156 w 156"/>
              <a:gd name="T111" fmla="*/ 163 h 1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6" h="163">
                <a:moveTo>
                  <a:pt x="0" y="149"/>
                </a:moveTo>
                <a:lnTo>
                  <a:pt x="21" y="120"/>
                </a:lnTo>
                <a:lnTo>
                  <a:pt x="64" y="113"/>
                </a:lnTo>
                <a:lnTo>
                  <a:pt x="71" y="120"/>
                </a:lnTo>
                <a:lnTo>
                  <a:pt x="71" y="113"/>
                </a:lnTo>
                <a:lnTo>
                  <a:pt x="71" y="85"/>
                </a:lnTo>
                <a:lnTo>
                  <a:pt x="85" y="85"/>
                </a:lnTo>
                <a:lnTo>
                  <a:pt x="85" y="92"/>
                </a:lnTo>
                <a:lnTo>
                  <a:pt x="99" y="85"/>
                </a:lnTo>
                <a:lnTo>
                  <a:pt x="99" y="49"/>
                </a:lnTo>
                <a:lnTo>
                  <a:pt x="92" y="14"/>
                </a:lnTo>
                <a:lnTo>
                  <a:pt x="99" y="14"/>
                </a:lnTo>
                <a:lnTo>
                  <a:pt x="92" y="0"/>
                </a:lnTo>
                <a:lnTo>
                  <a:pt x="99" y="14"/>
                </a:lnTo>
                <a:lnTo>
                  <a:pt x="134" y="49"/>
                </a:lnTo>
                <a:lnTo>
                  <a:pt x="149" y="64"/>
                </a:lnTo>
                <a:lnTo>
                  <a:pt x="134" y="64"/>
                </a:lnTo>
                <a:lnTo>
                  <a:pt x="134" y="71"/>
                </a:lnTo>
                <a:lnTo>
                  <a:pt x="156" y="113"/>
                </a:lnTo>
                <a:lnTo>
                  <a:pt x="156" y="120"/>
                </a:lnTo>
                <a:lnTo>
                  <a:pt x="149" y="134"/>
                </a:lnTo>
                <a:lnTo>
                  <a:pt x="134" y="120"/>
                </a:lnTo>
                <a:lnTo>
                  <a:pt x="134" y="134"/>
                </a:lnTo>
                <a:lnTo>
                  <a:pt x="127" y="120"/>
                </a:lnTo>
                <a:lnTo>
                  <a:pt x="113" y="134"/>
                </a:lnTo>
                <a:lnTo>
                  <a:pt x="99" y="134"/>
                </a:lnTo>
                <a:lnTo>
                  <a:pt x="92" y="134"/>
                </a:lnTo>
                <a:lnTo>
                  <a:pt x="99" y="149"/>
                </a:lnTo>
                <a:lnTo>
                  <a:pt x="92" y="163"/>
                </a:lnTo>
                <a:lnTo>
                  <a:pt x="71" y="156"/>
                </a:lnTo>
                <a:lnTo>
                  <a:pt x="71" y="134"/>
                </a:lnTo>
                <a:lnTo>
                  <a:pt x="64" y="134"/>
                </a:lnTo>
                <a:lnTo>
                  <a:pt x="28" y="149"/>
                </a:lnTo>
                <a:lnTo>
                  <a:pt x="21" y="156"/>
                </a:lnTo>
                <a:lnTo>
                  <a:pt x="7" y="156"/>
                </a:lnTo>
                <a:lnTo>
                  <a:pt x="0" y="149"/>
                </a:lnTo>
                <a:close/>
              </a:path>
            </a:pathLst>
          </a:custGeom>
          <a:solidFill>
            <a:srgbClr val="FFC000"/>
          </a:solidFill>
          <a:ln w="6350" cmpd="sng">
            <a:solidFill>
              <a:schemeClr val="tx2"/>
            </a:solidFill>
            <a:round/>
            <a:headEnd/>
            <a:tailEnd/>
          </a:ln>
        </p:spPr>
        <p:txBody>
          <a:bodyPr/>
          <a:lstStyle/>
          <a:p>
            <a:endParaRPr lang="en-US"/>
          </a:p>
        </p:txBody>
      </p:sp>
      <p:sp>
        <p:nvSpPr>
          <p:cNvPr id="392" name="Freeform 390"/>
          <p:cNvSpPr>
            <a:spLocks/>
          </p:cNvSpPr>
          <p:nvPr/>
        </p:nvSpPr>
        <p:spPr bwMode="auto">
          <a:xfrm>
            <a:off x="6849601" y="2529466"/>
            <a:ext cx="188442" cy="180568"/>
          </a:xfrm>
          <a:custGeom>
            <a:avLst/>
            <a:gdLst>
              <a:gd name="T0" fmla="*/ 0 w 156"/>
              <a:gd name="T1" fmla="*/ 149 h 163"/>
              <a:gd name="T2" fmla="*/ 21 w 156"/>
              <a:gd name="T3" fmla="*/ 120 h 163"/>
              <a:gd name="T4" fmla="*/ 64 w 156"/>
              <a:gd name="T5" fmla="*/ 113 h 163"/>
              <a:gd name="T6" fmla="*/ 71 w 156"/>
              <a:gd name="T7" fmla="*/ 120 h 163"/>
              <a:gd name="T8" fmla="*/ 71 w 156"/>
              <a:gd name="T9" fmla="*/ 113 h 163"/>
              <a:gd name="T10" fmla="*/ 71 w 156"/>
              <a:gd name="T11" fmla="*/ 85 h 163"/>
              <a:gd name="T12" fmla="*/ 85 w 156"/>
              <a:gd name="T13" fmla="*/ 85 h 163"/>
              <a:gd name="T14" fmla="*/ 85 w 156"/>
              <a:gd name="T15" fmla="*/ 92 h 163"/>
              <a:gd name="T16" fmla="*/ 99 w 156"/>
              <a:gd name="T17" fmla="*/ 85 h 163"/>
              <a:gd name="T18" fmla="*/ 99 w 156"/>
              <a:gd name="T19" fmla="*/ 49 h 163"/>
              <a:gd name="T20" fmla="*/ 92 w 156"/>
              <a:gd name="T21" fmla="*/ 14 h 163"/>
              <a:gd name="T22" fmla="*/ 99 w 156"/>
              <a:gd name="T23" fmla="*/ 14 h 163"/>
              <a:gd name="T24" fmla="*/ 92 w 156"/>
              <a:gd name="T25" fmla="*/ 0 h 163"/>
              <a:gd name="T26" fmla="*/ 99 w 156"/>
              <a:gd name="T27" fmla="*/ 14 h 163"/>
              <a:gd name="T28" fmla="*/ 134 w 156"/>
              <a:gd name="T29" fmla="*/ 49 h 163"/>
              <a:gd name="T30" fmla="*/ 149 w 156"/>
              <a:gd name="T31" fmla="*/ 64 h 163"/>
              <a:gd name="T32" fmla="*/ 134 w 156"/>
              <a:gd name="T33" fmla="*/ 64 h 163"/>
              <a:gd name="T34" fmla="*/ 134 w 156"/>
              <a:gd name="T35" fmla="*/ 71 h 163"/>
              <a:gd name="T36" fmla="*/ 156 w 156"/>
              <a:gd name="T37" fmla="*/ 113 h 163"/>
              <a:gd name="T38" fmla="*/ 156 w 156"/>
              <a:gd name="T39" fmla="*/ 120 h 163"/>
              <a:gd name="T40" fmla="*/ 149 w 156"/>
              <a:gd name="T41" fmla="*/ 134 h 163"/>
              <a:gd name="T42" fmla="*/ 134 w 156"/>
              <a:gd name="T43" fmla="*/ 120 h 163"/>
              <a:gd name="T44" fmla="*/ 134 w 156"/>
              <a:gd name="T45" fmla="*/ 134 h 163"/>
              <a:gd name="T46" fmla="*/ 127 w 156"/>
              <a:gd name="T47" fmla="*/ 120 h 163"/>
              <a:gd name="T48" fmla="*/ 113 w 156"/>
              <a:gd name="T49" fmla="*/ 134 h 163"/>
              <a:gd name="T50" fmla="*/ 99 w 156"/>
              <a:gd name="T51" fmla="*/ 134 h 163"/>
              <a:gd name="T52" fmla="*/ 92 w 156"/>
              <a:gd name="T53" fmla="*/ 134 h 163"/>
              <a:gd name="T54" fmla="*/ 99 w 156"/>
              <a:gd name="T55" fmla="*/ 149 h 163"/>
              <a:gd name="T56" fmla="*/ 92 w 156"/>
              <a:gd name="T57" fmla="*/ 163 h 163"/>
              <a:gd name="T58" fmla="*/ 71 w 156"/>
              <a:gd name="T59" fmla="*/ 156 h 163"/>
              <a:gd name="T60" fmla="*/ 71 w 156"/>
              <a:gd name="T61" fmla="*/ 134 h 163"/>
              <a:gd name="T62" fmla="*/ 64 w 156"/>
              <a:gd name="T63" fmla="*/ 134 h 163"/>
              <a:gd name="T64" fmla="*/ 28 w 156"/>
              <a:gd name="T65" fmla="*/ 149 h 163"/>
              <a:gd name="T66" fmla="*/ 21 w 156"/>
              <a:gd name="T67" fmla="*/ 156 h 163"/>
              <a:gd name="T68" fmla="*/ 7 w 156"/>
              <a:gd name="T69" fmla="*/ 156 h 163"/>
              <a:gd name="T70" fmla="*/ 0 w 156"/>
              <a:gd name="T71" fmla="*/ 149 h 1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6"/>
              <a:gd name="T109" fmla="*/ 0 h 163"/>
              <a:gd name="T110" fmla="*/ 156 w 156"/>
              <a:gd name="T111" fmla="*/ 163 h 1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6" h="163">
                <a:moveTo>
                  <a:pt x="0" y="149"/>
                </a:moveTo>
                <a:lnTo>
                  <a:pt x="21" y="120"/>
                </a:lnTo>
                <a:lnTo>
                  <a:pt x="64" y="113"/>
                </a:lnTo>
                <a:lnTo>
                  <a:pt x="71" y="120"/>
                </a:lnTo>
                <a:lnTo>
                  <a:pt x="71" y="113"/>
                </a:lnTo>
                <a:lnTo>
                  <a:pt x="71" y="85"/>
                </a:lnTo>
                <a:lnTo>
                  <a:pt x="85" y="85"/>
                </a:lnTo>
                <a:lnTo>
                  <a:pt x="85" y="92"/>
                </a:lnTo>
                <a:lnTo>
                  <a:pt x="99" y="85"/>
                </a:lnTo>
                <a:lnTo>
                  <a:pt x="99" y="49"/>
                </a:lnTo>
                <a:lnTo>
                  <a:pt x="92" y="14"/>
                </a:lnTo>
                <a:lnTo>
                  <a:pt x="99" y="14"/>
                </a:lnTo>
                <a:lnTo>
                  <a:pt x="92" y="0"/>
                </a:lnTo>
                <a:lnTo>
                  <a:pt x="99" y="14"/>
                </a:lnTo>
                <a:lnTo>
                  <a:pt x="134" y="49"/>
                </a:lnTo>
                <a:lnTo>
                  <a:pt x="149" y="64"/>
                </a:lnTo>
                <a:lnTo>
                  <a:pt x="134" y="64"/>
                </a:lnTo>
                <a:lnTo>
                  <a:pt x="134" y="71"/>
                </a:lnTo>
                <a:lnTo>
                  <a:pt x="156" y="113"/>
                </a:lnTo>
                <a:lnTo>
                  <a:pt x="156" y="120"/>
                </a:lnTo>
                <a:lnTo>
                  <a:pt x="149" y="134"/>
                </a:lnTo>
                <a:lnTo>
                  <a:pt x="134" y="120"/>
                </a:lnTo>
                <a:lnTo>
                  <a:pt x="134" y="134"/>
                </a:lnTo>
                <a:lnTo>
                  <a:pt x="127" y="120"/>
                </a:lnTo>
                <a:lnTo>
                  <a:pt x="113" y="134"/>
                </a:lnTo>
                <a:lnTo>
                  <a:pt x="99" y="134"/>
                </a:lnTo>
                <a:lnTo>
                  <a:pt x="92" y="134"/>
                </a:lnTo>
                <a:lnTo>
                  <a:pt x="99" y="149"/>
                </a:lnTo>
                <a:lnTo>
                  <a:pt x="92" y="163"/>
                </a:lnTo>
                <a:lnTo>
                  <a:pt x="71" y="156"/>
                </a:lnTo>
                <a:lnTo>
                  <a:pt x="71" y="134"/>
                </a:lnTo>
                <a:lnTo>
                  <a:pt x="64" y="134"/>
                </a:lnTo>
                <a:lnTo>
                  <a:pt x="28" y="149"/>
                </a:lnTo>
                <a:lnTo>
                  <a:pt x="21" y="156"/>
                </a:lnTo>
                <a:lnTo>
                  <a:pt x="7" y="156"/>
                </a:lnTo>
                <a:lnTo>
                  <a:pt x="0" y="149"/>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3" name="Freeform 391"/>
          <p:cNvSpPr>
            <a:spLocks/>
          </p:cNvSpPr>
          <p:nvPr/>
        </p:nvSpPr>
        <p:spPr bwMode="auto">
          <a:xfrm>
            <a:off x="6926911" y="2443059"/>
            <a:ext cx="111133" cy="94161"/>
          </a:xfrm>
          <a:custGeom>
            <a:avLst/>
            <a:gdLst>
              <a:gd name="T0" fmla="*/ 7 w 92"/>
              <a:gd name="T1" fmla="*/ 57 h 85"/>
              <a:gd name="T2" fmla="*/ 7 w 92"/>
              <a:gd name="T3" fmla="*/ 42 h 85"/>
              <a:gd name="T4" fmla="*/ 21 w 92"/>
              <a:gd name="T5" fmla="*/ 42 h 85"/>
              <a:gd name="T6" fmla="*/ 7 w 92"/>
              <a:gd name="T7" fmla="*/ 14 h 85"/>
              <a:gd name="T8" fmla="*/ 0 w 92"/>
              <a:gd name="T9" fmla="*/ 0 h 85"/>
              <a:gd name="T10" fmla="*/ 56 w 92"/>
              <a:gd name="T11" fmla="*/ 21 h 85"/>
              <a:gd name="T12" fmla="*/ 63 w 92"/>
              <a:gd name="T13" fmla="*/ 35 h 85"/>
              <a:gd name="T14" fmla="*/ 77 w 92"/>
              <a:gd name="T15" fmla="*/ 21 h 85"/>
              <a:gd name="T16" fmla="*/ 77 w 92"/>
              <a:gd name="T17" fmla="*/ 35 h 85"/>
              <a:gd name="T18" fmla="*/ 85 w 92"/>
              <a:gd name="T19" fmla="*/ 42 h 85"/>
              <a:gd name="T20" fmla="*/ 92 w 92"/>
              <a:gd name="T21" fmla="*/ 42 h 85"/>
              <a:gd name="T22" fmla="*/ 85 w 92"/>
              <a:gd name="T23" fmla="*/ 57 h 85"/>
              <a:gd name="T24" fmla="*/ 77 w 92"/>
              <a:gd name="T25" fmla="*/ 57 h 85"/>
              <a:gd name="T26" fmla="*/ 63 w 92"/>
              <a:gd name="T27" fmla="*/ 64 h 85"/>
              <a:gd name="T28" fmla="*/ 35 w 92"/>
              <a:gd name="T29" fmla="*/ 57 h 85"/>
              <a:gd name="T30" fmla="*/ 28 w 92"/>
              <a:gd name="T31" fmla="*/ 64 h 85"/>
              <a:gd name="T32" fmla="*/ 21 w 92"/>
              <a:gd name="T33" fmla="*/ 57 h 85"/>
              <a:gd name="T34" fmla="*/ 28 w 92"/>
              <a:gd name="T35" fmla="*/ 78 h 85"/>
              <a:gd name="T36" fmla="*/ 21 w 92"/>
              <a:gd name="T37" fmla="*/ 85 h 85"/>
              <a:gd name="T38" fmla="*/ 7 w 92"/>
              <a:gd name="T39" fmla="*/ 57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85"/>
              <a:gd name="T62" fmla="*/ 92 w 92"/>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85">
                <a:moveTo>
                  <a:pt x="7" y="57"/>
                </a:moveTo>
                <a:lnTo>
                  <a:pt x="7" y="42"/>
                </a:lnTo>
                <a:lnTo>
                  <a:pt x="21" y="42"/>
                </a:lnTo>
                <a:lnTo>
                  <a:pt x="7" y="14"/>
                </a:lnTo>
                <a:lnTo>
                  <a:pt x="0" y="0"/>
                </a:lnTo>
                <a:lnTo>
                  <a:pt x="56" y="21"/>
                </a:lnTo>
                <a:lnTo>
                  <a:pt x="63" y="35"/>
                </a:lnTo>
                <a:lnTo>
                  <a:pt x="77" y="21"/>
                </a:lnTo>
                <a:lnTo>
                  <a:pt x="77" y="35"/>
                </a:lnTo>
                <a:lnTo>
                  <a:pt x="85" y="42"/>
                </a:lnTo>
                <a:lnTo>
                  <a:pt x="92" y="42"/>
                </a:lnTo>
                <a:lnTo>
                  <a:pt x="85" y="57"/>
                </a:lnTo>
                <a:lnTo>
                  <a:pt x="77" y="57"/>
                </a:lnTo>
                <a:lnTo>
                  <a:pt x="63" y="64"/>
                </a:lnTo>
                <a:lnTo>
                  <a:pt x="35" y="57"/>
                </a:lnTo>
                <a:lnTo>
                  <a:pt x="28" y="64"/>
                </a:lnTo>
                <a:lnTo>
                  <a:pt x="21" y="57"/>
                </a:lnTo>
                <a:lnTo>
                  <a:pt x="28" y="78"/>
                </a:lnTo>
                <a:lnTo>
                  <a:pt x="21" y="85"/>
                </a:lnTo>
                <a:lnTo>
                  <a:pt x="7" y="57"/>
                </a:lnTo>
                <a:close/>
              </a:path>
            </a:pathLst>
          </a:custGeom>
          <a:solidFill>
            <a:srgbClr val="FFC000"/>
          </a:solidFill>
          <a:ln w="6350" cmpd="sng">
            <a:solidFill>
              <a:schemeClr val="tx2"/>
            </a:solidFill>
            <a:round/>
            <a:headEnd/>
            <a:tailEnd/>
          </a:ln>
        </p:spPr>
        <p:txBody>
          <a:bodyPr/>
          <a:lstStyle/>
          <a:p>
            <a:endParaRPr lang="en-US"/>
          </a:p>
        </p:txBody>
      </p:sp>
      <p:sp>
        <p:nvSpPr>
          <p:cNvPr id="394" name="Freeform 392"/>
          <p:cNvSpPr>
            <a:spLocks/>
          </p:cNvSpPr>
          <p:nvPr/>
        </p:nvSpPr>
        <p:spPr bwMode="auto">
          <a:xfrm>
            <a:off x="6926911" y="2443059"/>
            <a:ext cx="111133" cy="94161"/>
          </a:xfrm>
          <a:custGeom>
            <a:avLst/>
            <a:gdLst>
              <a:gd name="T0" fmla="*/ 7 w 92"/>
              <a:gd name="T1" fmla="*/ 57 h 85"/>
              <a:gd name="T2" fmla="*/ 7 w 92"/>
              <a:gd name="T3" fmla="*/ 42 h 85"/>
              <a:gd name="T4" fmla="*/ 21 w 92"/>
              <a:gd name="T5" fmla="*/ 42 h 85"/>
              <a:gd name="T6" fmla="*/ 7 w 92"/>
              <a:gd name="T7" fmla="*/ 14 h 85"/>
              <a:gd name="T8" fmla="*/ 0 w 92"/>
              <a:gd name="T9" fmla="*/ 0 h 85"/>
              <a:gd name="T10" fmla="*/ 56 w 92"/>
              <a:gd name="T11" fmla="*/ 21 h 85"/>
              <a:gd name="T12" fmla="*/ 63 w 92"/>
              <a:gd name="T13" fmla="*/ 35 h 85"/>
              <a:gd name="T14" fmla="*/ 77 w 92"/>
              <a:gd name="T15" fmla="*/ 21 h 85"/>
              <a:gd name="T16" fmla="*/ 77 w 92"/>
              <a:gd name="T17" fmla="*/ 35 h 85"/>
              <a:gd name="T18" fmla="*/ 85 w 92"/>
              <a:gd name="T19" fmla="*/ 42 h 85"/>
              <a:gd name="T20" fmla="*/ 92 w 92"/>
              <a:gd name="T21" fmla="*/ 42 h 85"/>
              <a:gd name="T22" fmla="*/ 85 w 92"/>
              <a:gd name="T23" fmla="*/ 57 h 85"/>
              <a:gd name="T24" fmla="*/ 77 w 92"/>
              <a:gd name="T25" fmla="*/ 57 h 85"/>
              <a:gd name="T26" fmla="*/ 63 w 92"/>
              <a:gd name="T27" fmla="*/ 64 h 85"/>
              <a:gd name="T28" fmla="*/ 35 w 92"/>
              <a:gd name="T29" fmla="*/ 57 h 85"/>
              <a:gd name="T30" fmla="*/ 28 w 92"/>
              <a:gd name="T31" fmla="*/ 64 h 85"/>
              <a:gd name="T32" fmla="*/ 21 w 92"/>
              <a:gd name="T33" fmla="*/ 57 h 85"/>
              <a:gd name="T34" fmla="*/ 28 w 92"/>
              <a:gd name="T35" fmla="*/ 78 h 85"/>
              <a:gd name="T36" fmla="*/ 21 w 92"/>
              <a:gd name="T37" fmla="*/ 85 h 85"/>
              <a:gd name="T38" fmla="*/ 7 w 92"/>
              <a:gd name="T39" fmla="*/ 57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85"/>
              <a:gd name="T62" fmla="*/ 92 w 92"/>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85">
                <a:moveTo>
                  <a:pt x="7" y="57"/>
                </a:moveTo>
                <a:lnTo>
                  <a:pt x="7" y="42"/>
                </a:lnTo>
                <a:lnTo>
                  <a:pt x="21" y="42"/>
                </a:lnTo>
                <a:lnTo>
                  <a:pt x="7" y="14"/>
                </a:lnTo>
                <a:lnTo>
                  <a:pt x="0" y="0"/>
                </a:lnTo>
                <a:lnTo>
                  <a:pt x="56" y="21"/>
                </a:lnTo>
                <a:lnTo>
                  <a:pt x="63" y="35"/>
                </a:lnTo>
                <a:lnTo>
                  <a:pt x="77" y="21"/>
                </a:lnTo>
                <a:lnTo>
                  <a:pt x="77" y="35"/>
                </a:lnTo>
                <a:lnTo>
                  <a:pt x="85" y="42"/>
                </a:lnTo>
                <a:lnTo>
                  <a:pt x="92" y="42"/>
                </a:lnTo>
                <a:lnTo>
                  <a:pt x="85" y="57"/>
                </a:lnTo>
                <a:lnTo>
                  <a:pt x="77" y="57"/>
                </a:lnTo>
                <a:lnTo>
                  <a:pt x="63" y="64"/>
                </a:lnTo>
                <a:lnTo>
                  <a:pt x="35" y="57"/>
                </a:lnTo>
                <a:lnTo>
                  <a:pt x="28" y="64"/>
                </a:lnTo>
                <a:lnTo>
                  <a:pt x="21" y="57"/>
                </a:lnTo>
                <a:lnTo>
                  <a:pt x="28" y="78"/>
                </a:lnTo>
                <a:lnTo>
                  <a:pt x="21" y="85"/>
                </a:lnTo>
                <a:lnTo>
                  <a:pt x="7" y="57"/>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5" name="Freeform 393"/>
          <p:cNvSpPr>
            <a:spLocks/>
          </p:cNvSpPr>
          <p:nvPr/>
        </p:nvSpPr>
        <p:spPr bwMode="auto">
          <a:xfrm>
            <a:off x="6977646" y="1924618"/>
            <a:ext cx="51942" cy="32125"/>
          </a:xfrm>
          <a:custGeom>
            <a:avLst/>
            <a:gdLst>
              <a:gd name="T0" fmla="*/ 14 w 43"/>
              <a:gd name="T1" fmla="*/ 29 h 29"/>
              <a:gd name="T2" fmla="*/ 0 w 43"/>
              <a:gd name="T3" fmla="*/ 0 h 29"/>
              <a:gd name="T4" fmla="*/ 43 w 43"/>
              <a:gd name="T5" fmla="*/ 0 h 29"/>
              <a:gd name="T6" fmla="*/ 14 w 43"/>
              <a:gd name="T7" fmla="*/ 29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14" y="29"/>
                </a:moveTo>
                <a:lnTo>
                  <a:pt x="0" y="0"/>
                </a:lnTo>
                <a:lnTo>
                  <a:pt x="43" y="0"/>
                </a:lnTo>
                <a:lnTo>
                  <a:pt x="14" y="29"/>
                </a:lnTo>
                <a:close/>
              </a:path>
            </a:pathLst>
          </a:custGeom>
          <a:solidFill>
            <a:schemeClr val="bg1"/>
          </a:solidFill>
          <a:ln w="6350" cmpd="sng">
            <a:solidFill>
              <a:schemeClr val="tx2"/>
            </a:solidFill>
            <a:round/>
            <a:headEnd/>
            <a:tailEnd/>
          </a:ln>
        </p:spPr>
        <p:txBody>
          <a:bodyPr/>
          <a:lstStyle/>
          <a:p>
            <a:endParaRPr lang="en-US"/>
          </a:p>
        </p:txBody>
      </p:sp>
      <p:sp>
        <p:nvSpPr>
          <p:cNvPr id="396" name="Freeform 394"/>
          <p:cNvSpPr>
            <a:spLocks/>
          </p:cNvSpPr>
          <p:nvPr/>
        </p:nvSpPr>
        <p:spPr bwMode="auto">
          <a:xfrm>
            <a:off x="6977646" y="1924618"/>
            <a:ext cx="51942" cy="32125"/>
          </a:xfrm>
          <a:custGeom>
            <a:avLst/>
            <a:gdLst>
              <a:gd name="T0" fmla="*/ 14 w 43"/>
              <a:gd name="T1" fmla="*/ 29 h 29"/>
              <a:gd name="T2" fmla="*/ 0 w 43"/>
              <a:gd name="T3" fmla="*/ 0 h 29"/>
              <a:gd name="T4" fmla="*/ 43 w 43"/>
              <a:gd name="T5" fmla="*/ 0 h 29"/>
              <a:gd name="T6" fmla="*/ 14 w 43"/>
              <a:gd name="T7" fmla="*/ 29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14" y="29"/>
                </a:moveTo>
                <a:lnTo>
                  <a:pt x="0" y="0"/>
                </a:lnTo>
                <a:lnTo>
                  <a:pt x="43" y="0"/>
                </a:lnTo>
                <a:lnTo>
                  <a:pt x="14"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397" name="Freeform 395"/>
          <p:cNvSpPr>
            <a:spLocks/>
          </p:cNvSpPr>
          <p:nvPr/>
        </p:nvSpPr>
        <p:spPr bwMode="auto">
          <a:xfrm>
            <a:off x="6336216" y="1878092"/>
            <a:ext cx="50734" cy="23263"/>
          </a:xfrm>
          <a:custGeom>
            <a:avLst/>
            <a:gdLst>
              <a:gd name="T0" fmla="*/ 0 w 42"/>
              <a:gd name="T1" fmla="*/ 21 h 21"/>
              <a:gd name="T2" fmla="*/ 0 w 42"/>
              <a:gd name="T3" fmla="*/ 0 h 21"/>
              <a:gd name="T4" fmla="*/ 14 w 42"/>
              <a:gd name="T5" fmla="*/ 0 h 21"/>
              <a:gd name="T6" fmla="*/ 42 w 42"/>
              <a:gd name="T7" fmla="*/ 21 h 21"/>
              <a:gd name="T8" fmla="*/ 0 w 42"/>
              <a:gd name="T9" fmla="*/ 21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21"/>
                </a:moveTo>
                <a:lnTo>
                  <a:pt x="0" y="0"/>
                </a:lnTo>
                <a:lnTo>
                  <a:pt x="14" y="0"/>
                </a:lnTo>
                <a:lnTo>
                  <a:pt x="42"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398" name="Freeform 396"/>
          <p:cNvSpPr>
            <a:spLocks/>
          </p:cNvSpPr>
          <p:nvPr/>
        </p:nvSpPr>
        <p:spPr bwMode="auto">
          <a:xfrm>
            <a:off x="6336216" y="1878092"/>
            <a:ext cx="50734" cy="23263"/>
          </a:xfrm>
          <a:custGeom>
            <a:avLst/>
            <a:gdLst>
              <a:gd name="T0" fmla="*/ 0 w 42"/>
              <a:gd name="T1" fmla="*/ 21 h 21"/>
              <a:gd name="T2" fmla="*/ 0 w 42"/>
              <a:gd name="T3" fmla="*/ 0 h 21"/>
              <a:gd name="T4" fmla="*/ 14 w 42"/>
              <a:gd name="T5" fmla="*/ 0 h 21"/>
              <a:gd name="T6" fmla="*/ 42 w 42"/>
              <a:gd name="T7" fmla="*/ 21 h 21"/>
              <a:gd name="T8" fmla="*/ 0 w 42"/>
              <a:gd name="T9" fmla="*/ 21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21"/>
                </a:moveTo>
                <a:lnTo>
                  <a:pt x="0" y="0"/>
                </a:lnTo>
                <a:lnTo>
                  <a:pt x="14" y="0"/>
                </a:lnTo>
                <a:lnTo>
                  <a:pt x="42"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99" name="Freeform 397"/>
          <p:cNvSpPr>
            <a:spLocks/>
          </p:cNvSpPr>
          <p:nvPr/>
        </p:nvSpPr>
        <p:spPr bwMode="auto">
          <a:xfrm>
            <a:off x="6361584" y="1854827"/>
            <a:ext cx="77310" cy="31018"/>
          </a:xfrm>
          <a:custGeom>
            <a:avLst/>
            <a:gdLst>
              <a:gd name="T0" fmla="*/ 0 w 64"/>
              <a:gd name="T1" fmla="*/ 0 h 28"/>
              <a:gd name="T2" fmla="*/ 64 w 64"/>
              <a:gd name="T3" fmla="*/ 0 h 28"/>
              <a:gd name="T4" fmla="*/ 64 w 64"/>
              <a:gd name="T5" fmla="*/ 28 h 28"/>
              <a:gd name="T6" fmla="*/ 0 w 64"/>
              <a:gd name="T7" fmla="*/ 0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0"/>
                </a:moveTo>
                <a:lnTo>
                  <a:pt x="64" y="0"/>
                </a:lnTo>
                <a:lnTo>
                  <a:pt x="64" y="28"/>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00" name="Freeform 398"/>
          <p:cNvSpPr>
            <a:spLocks/>
          </p:cNvSpPr>
          <p:nvPr/>
        </p:nvSpPr>
        <p:spPr bwMode="auto">
          <a:xfrm>
            <a:off x="6361584" y="1854827"/>
            <a:ext cx="77310" cy="31018"/>
          </a:xfrm>
          <a:custGeom>
            <a:avLst/>
            <a:gdLst>
              <a:gd name="T0" fmla="*/ 0 w 64"/>
              <a:gd name="T1" fmla="*/ 0 h 28"/>
              <a:gd name="T2" fmla="*/ 64 w 64"/>
              <a:gd name="T3" fmla="*/ 0 h 28"/>
              <a:gd name="T4" fmla="*/ 64 w 64"/>
              <a:gd name="T5" fmla="*/ 28 h 28"/>
              <a:gd name="T6" fmla="*/ 0 w 64"/>
              <a:gd name="T7" fmla="*/ 0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0"/>
                </a:moveTo>
                <a:lnTo>
                  <a:pt x="64" y="0"/>
                </a:lnTo>
                <a:lnTo>
                  <a:pt x="64" y="28"/>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01" name="Freeform 399"/>
          <p:cNvSpPr>
            <a:spLocks/>
          </p:cNvSpPr>
          <p:nvPr/>
        </p:nvSpPr>
        <p:spPr bwMode="auto">
          <a:xfrm>
            <a:off x="6215419" y="1847073"/>
            <a:ext cx="137708" cy="23263"/>
          </a:xfrm>
          <a:custGeom>
            <a:avLst/>
            <a:gdLst>
              <a:gd name="T0" fmla="*/ 15 w 114"/>
              <a:gd name="T1" fmla="*/ 14 h 21"/>
              <a:gd name="T2" fmla="*/ 0 w 114"/>
              <a:gd name="T3" fmla="*/ 0 h 21"/>
              <a:gd name="T4" fmla="*/ 15 w 114"/>
              <a:gd name="T5" fmla="*/ 0 h 21"/>
              <a:gd name="T6" fmla="*/ 57 w 114"/>
              <a:gd name="T7" fmla="*/ 0 h 21"/>
              <a:gd name="T8" fmla="*/ 114 w 114"/>
              <a:gd name="T9" fmla="*/ 14 h 21"/>
              <a:gd name="T10" fmla="*/ 100 w 114"/>
              <a:gd name="T11" fmla="*/ 21 h 21"/>
              <a:gd name="T12" fmla="*/ 57 w 114"/>
              <a:gd name="T13" fmla="*/ 21 h 21"/>
              <a:gd name="T14" fmla="*/ 15 w 114"/>
              <a:gd name="T15" fmla="*/ 14 h 21"/>
              <a:gd name="T16" fmla="*/ 0 60000 65536"/>
              <a:gd name="T17" fmla="*/ 0 60000 65536"/>
              <a:gd name="T18" fmla="*/ 0 60000 65536"/>
              <a:gd name="T19" fmla="*/ 0 60000 65536"/>
              <a:gd name="T20" fmla="*/ 0 60000 65536"/>
              <a:gd name="T21" fmla="*/ 0 60000 65536"/>
              <a:gd name="T22" fmla="*/ 0 60000 65536"/>
              <a:gd name="T23" fmla="*/ 0 60000 65536"/>
              <a:gd name="T24" fmla="*/ 0 w 114"/>
              <a:gd name="T25" fmla="*/ 0 h 21"/>
              <a:gd name="T26" fmla="*/ 114 w 114"/>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4" h="21">
                <a:moveTo>
                  <a:pt x="15" y="14"/>
                </a:moveTo>
                <a:lnTo>
                  <a:pt x="0" y="0"/>
                </a:lnTo>
                <a:lnTo>
                  <a:pt x="15" y="0"/>
                </a:lnTo>
                <a:lnTo>
                  <a:pt x="57" y="0"/>
                </a:lnTo>
                <a:lnTo>
                  <a:pt x="114" y="14"/>
                </a:lnTo>
                <a:lnTo>
                  <a:pt x="100" y="21"/>
                </a:lnTo>
                <a:lnTo>
                  <a:pt x="57" y="21"/>
                </a:lnTo>
                <a:lnTo>
                  <a:pt x="15" y="14"/>
                </a:lnTo>
                <a:close/>
              </a:path>
            </a:pathLst>
          </a:custGeom>
          <a:solidFill>
            <a:schemeClr val="bg1"/>
          </a:solidFill>
          <a:ln w="6350" cmpd="sng">
            <a:solidFill>
              <a:schemeClr val="tx2"/>
            </a:solidFill>
            <a:round/>
            <a:headEnd/>
            <a:tailEnd/>
          </a:ln>
        </p:spPr>
        <p:txBody>
          <a:bodyPr/>
          <a:lstStyle/>
          <a:p>
            <a:endParaRPr lang="en-US"/>
          </a:p>
        </p:txBody>
      </p:sp>
      <p:sp>
        <p:nvSpPr>
          <p:cNvPr id="402" name="Freeform 400"/>
          <p:cNvSpPr>
            <a:spLocks/>
          </p:cNvSpPr>
          <p:nvPr/>
        </p:nvSpPr>
        <p:spPr bwMode="auto">
          <a:xfrm>
            <a:off x="6215419" y="1847073"/>
            <a:ext cx="137708" cy="23263"/>
          </a:xfrm>
          <a:custGeom>
            <a:avLst/>
            <a:gdLst>
              <a:gd name="T0" fmla="*/ 15 w 114"/>
              <a:gd name="T1" fmla="*/ 14 h 21"/>
              <a:gd name="T2" fmla="*/ 0 w 114"/>
              <a:gd name="T3" fmla="*/ 0 h 21"/>
              <a:gd name="T4" fmla="*/ 15 w 114"/>
              <a:gd name="T5" fmla="*/ 0 h 21"/>
              <a:gd name="T6" fmla="*/ 57 w 114"/>
              <a:gd name="T7" fmla="*/ 0 h 21"/>
              <a:gd name="T8" fmla="*/ 114 w 114"/>
              <a:gd name="T9" fmla="*/ 14 h 21"/>
              <a:gd name="T10" fmla="*/ 100 w 114"/>
              <a:gd name="T11" fmla="*/ 21 h 21"/>
              <a:gd name="T12" fmla="*/ 57 w 114"/>
              <a:gd name="T13" fmla="*/ 21 h 21"/>
              <a:gd name="T14" fmla="*/ 15 w 114"/>
              <a:gd name="T15" fmla="*/ 14 h 21"/>
              <a:gd name="T16" fmla="*/ 0 60000 65536"/>
              <a:gd name="T17" fmla="*/ 0 60000 65536"/>
              <a:gd name="T18" fmla="*/ 0 60000 65536"/>
              <a:gd name="T19" fmla="*/ 0 60000 65536"/>
              <a:gd name="T20" fmla="*/ 0 60000 65536"/>
              <a:gd name="T21" fmla="*/ 0 60000 65536"/>
              <a:gd name="T22" fmla="*/ 0 60000 65536"/>
              <a:gd name="T23" fmla="*/ 0 60000 65536"/>
              <a:gd name="T24" fmla="*/ 0 w 114"/>
              <a:gd name="T25" fmla="*/ 0 h 21"/>
              <a:gd name="T26" fmla="*/ 114 w 114"/>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4" h="21">
                <a:moveTo>
                  <a:pt x="15" y="14"/>
                </a:moveTo>
                <a:lnTo>
                  <a:pt x="0" y="0"/>
                </a:lnTo>
                <a:lnTo>
                  <a:pt x="15" y="0"/>
                </a:lnTo>
                <a:lnTo>
                  <a:pt x="57" y="0"/>
                </a:lnTo>
                <a:lnTo>
                  <a:pt x="114" y="14"/>
                </a:lnTo>
                <a:lnTo>
                  <a:pt x="100" y="21"/>
                </a:lnTo>
                <a:lnTo>
                  <a:pt x="57" y="21"/>
                </a:lnTo>
                <a:lnTo>
                  <a:pt x="15"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03" name="Freeform 401"/>
          <p:cNvSpPr>
            <a:spLocks/>
          </p:cNvSpPr>
          <p:nvPr/>
        </p:nvSpPr>
        <p:spPr bwMode="auto">
          <a:xfrm>
            <a:off x="5642844" y="1783930"/>
            <a:ext cx="59191" cy="31018"/>
          </a:xfrm>
          <a:custGeom>
            <a:avLst/>
            <a:gdLst>
              <a:gd name="T0" fmla="*/ 0 w 49"/>
              <a:gd name="T1" fmla="*/ 28 h 28"/>
              <a:gd name="T2" fmla="*/ 0 w 49"/>
              <a:gd name="T3" fmla="*/ 0 h 28"/>
              <a:gd name="T4" fmla="*/ 7 w 49"/>
              <a:gd name="T5" fmla="*/ 0 h 28"/>
              <a:gd name="T6" fmla="*/ 42 w 49"/>
              <a:gd name="T7" fmla="*/ 14 h 28"/>
              <a:gd name="T8" fmla="*/ 49 w 49"/>
              <a:gd name="T9" fmla="*/ 28 h 28"/>
              <a:gd name="T10" fmla="*/ 0 w 49"/>
              <a:gd name="T11" fmla="*/ 28 h 28"/>
              <a:gd name="T12" fmla="*/ 0 60000 65536"/>
              <a:gd name="T13" fmla="*/ 0 60000 65536"/>
              <a:gd name="T14" fmla="*/ 0 60000 65536"/>
              <a:gd name="T15" fmla="*/ 0 60000 65536"/>
              <a:gd name="T16" fmla="*/ 0 60000 65536"/>
              <a:gd name="T17" fmla="*/ 0 60000 65536"/>
              <a:gd name="T18" fmla="*/ 0 w 49"/>
              <a:gd name="T19" fmla="*/ 0 h 28"/>
              <a:gd name="T20" fmla="*/ 49 w 49"/>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9" h="28">
                <a:moveTo>
                  <a:pt x="0" y="28"/>
                </a:moveTo>
                <a:lnTo>
                  <a:pt x="0" y="0"/>
                </a:lnTo>
                <a:lnTo>
                  <a:pt x="7" y="0"/>
                </a:lnTo>
                <a:lnTo>
                  <a:pt x="42" y="14"/>
                </a:lnTo>
                <a:lnTo>
                  <a:pt x="49"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04" name="Freeform 402"/>
          <p:cNvSpPr>
            <a:spLocks/>
          </p:cNvSpPr>
          <p:nvPr/>
        </p:nvSpPr>
        <p:spPr bwMode="auto">
          <a:xfrm>
            <a:off x="5642844" y="1783930"/>
            <a:ext cx="59191" cy="31018"/>
          </a:xfrm>
          <a:custGeom>
            <a:avLst/>
            <a:gdLst>
              <a:gd name="T0" fmla="*/ 0 w 49"/>
              <a:gd name="T1" fmla="*/ 28 h 28"/>
              <a:gd name="T2" fmla="*/ 0 w 49"/>
              <a:gd name="T3" fmla="*/ 0 h 28"/>
              <a:gd name="T4" fmla="*/ 7 w 49"/>
              <a:gd name="T5" fmla="*/ 0 h 28"/>
              <a:gd name="T6" fmla="*/ 42 w 49"/>
              <a:gd name="T7" fmla="*/ 14 h 28"/>
              <a:gd name="T8" fmla="*/ 49 w 49"/>
              <a:gd name="T9" fmla="*/ 28 h 28"/>
              <a:gd name="T10" fmla="*/ 0 w 49"/>
              <a:gd name="T11" fmla="*/ 28 h 28"/>
              <a:gd name="T12" fmla="*/ 0 60000 65536"/>
              <a:gd name="T13" fmla="*/ 0 60000 65536"/>
              <a:gd name="T14" fmla="*/ 0 60000 65536"/>
              <a:gd name="T15" fmla="*/ 0 60000 65536"/>
              <a:gd name="T16" fmla="*/ 0 60000 65536"/>
              <a:gd name="T17" fmla="*/ 0 60000 65536"/>
              <a:gd name="T18" fmla="*/ 0 w 49"/>
              <a:gd name="T19" fmla="*/ 0 h 28"/>
              <a:gd name="T20" fmla="*/ 49 w 49"/>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9" h="28">
                <a:moveTo>
                  <a:pt x="0" y="28"/>
                </a:moveTo>
                <a:lnTo>
                  <a:pt x="0" y="0"/>
                </a:lnTo>
                <a:lnTo>
                  <a:pt x="7" y="0"/>
                </a:lnTo>
                <a:lnTo>
                  <a:pt x="42" y="14"/>
                </a:lnTo>
                <a:lnTo>
                  <a:pt x="49"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05" name="Freeform 403"/>
          <p:cNvSpPr>
            <a:spLocks/>
          </p:cNvSpPr>
          <p:nvPr/>
        </p:nvSpPr>
        <p:spPr bwMode="auto">
          <a:xfrm>
            <a:off x="5488224" y="1760667"/>
            <a:ext cx="136501" cy="38772"/>
          </a:xfrm>
          <a:custGeom>
            <a:avLst/>
            <a:gdLst>
              <a:gd name="T0" fmla="*/ 0 w 113"/>
              <a:gd name="T1" fmla="*/ 14 h 35"/>
              <a:gd name="T2" fmla="*/ 7 w 113"/>
              <a:gd name="T3" fmla="*/ 14 h 35"/>
              <a:gd name="T4" fmla="*/ 7 w 113"/>
              <a:gd name="T5" fmla="*/ 0 h 35"/>
              <a:gd name="T6" fmla="*/ 28 w 113"/>
              <a:gd name="T7" fmla="*/ 0 h 35"/>
              <a:gd name="T8" fmla="*/ 99 w 113"/>
              <a:gd name="T9" fmla="*/ 21 h 35"/>
              <a:gd name="T10" fmla="*/ 113 w 113"/>
              <a:gd name="T11" fmla="*/ 35 h 35"/>
              <a:gd name="T12" fmla="*/ 50 w 113"/>
              <a:gd name="T13" fmla="*/ 35 h 35"/>
              <a:gd name="T14" fmla="*/ 0 w 113"/>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35"/>
              <a:gd name="T26" fmla="*/ 113 w 113"/>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35">
                <a:moveTo>
                  <a:pt x="0" y="14"/>
                </a:moveTo>
                <a:lnTo>
                  <a:pt x="7" y="14"/>
                </a:lnTo>
                <a:lnTo>
                  <a:pt x="7" y="0"/>
                </a:lnTo>
                <a:lnTo>
                  <a:pt x="28" y="0"/>
                </a:lnTo>
                <a:lnTo>
                  <a:pt x="99" y="21"/>
                </a:lnTo>
                <a:lnTo>
                  <a:pt x="113" y="35"/>
                </a:lnTo>
                <a:lnTo>
                  <a:pt x="50" y="35"/>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06" name="Freeform 404"/>
          <p:cNvSpPr>
            <a:spLocks/>
          </p:cNvSpPr>
          <p:nvPr/>
        </p:nvSpPr>
        <p:spPr bwMode="auto">
          <a:xfrm>
            <a:off x="5488224" y="1760667"/>
            <a:ext cx="136501" cy="38772"/>
          </a:xfrm>
          <a:custGeom>
            <a:avLst/>
            <a:gdLst>
              <a:gd name="T0" fmla="*/ 0 w 113"/>
              <a:gd name="T1" fmla="*/ 14 h 35"/>
              <a:gd name="T2" fmla="*/ 7 w 113"/>
              <a:gd name="T3" fmla="*/ 14 h 35"/>
              <a:gd name="T4" fmla="*/ 7 w 113"/>
              <a:gd name="T5" fmla="*/ 0 h 35"/>
              <a:gd name="T6" fmla="*/ 28 w 113"/>
              <a:gd name="T7" fmla="*/ 0 h 35"/>
              <a:gd name="T8" fmla="*/ 99 w 113"/>
              <a:gd name="T9" fmla="*/ 21 h 35"/>
              <a:gd name="T10" fmla="*/ 113 w 113"/>
              <a:gd name="T11" fmla="*/ 35 h 35"/>
              <a:gd name="T12" fmla="*/ 50 w 113"/>
              <a:gd name="T13" fmla="*/ 35 h 35"/>
              <a:gd name="T14" fmla="*/ 0 w 113"/>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35"/>
              <a:gd name="T26" fmla="*/ 113 w 113"/>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35">
                <a:moveTo>
                  <a:pt x="0" y="14"/>
                </a:moveTo>
                <a:lnTo>
                  <a:pt x="7" y="14"/>
                </a:lnTo>
                <a:lnTo>
                  <a:pt x="7" y="0"/>
                </a:lnTo>
                <a:lnTo>
                  <a:pt x="28" y="0"/>
                </a:lnTo>
                <a:lnTo>
                  <a:pt x="99" y="21"/>
                </a:lnTo>
                <a:lnTo>
                  <a:pt x="113" y="35"/>
                </a:lnTo>
                <a:lnTo>
                  <a:pt x="50" y="35"/>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07" name="Freeform 405"/>
          <p:cNvSpPr>
            <a:spLocks/>
          </p:cNvSpPr>
          <p:nvPr/>
        </p:nvSpPr>
        <p:spPr bwMode="auto">
          <a:xfrm>
            <a:off x="5025574" y="1830457"/>
            <a:ext cx="215018" cy="110778"/>
          </a:xfrm>
          <a:custGeom>
            <a:avLst/>
            <a:gdLst>
              <a:gd name="T0" fmla="*/ 7 w 178"/>
              <a:gd name="T1" fmla="*/ 85 h 100"/>
              <a:gd name="T2" fmla="*/ 0 w 178"/>
              <a:gd name="T3" fmla="*/ 71 h 100"/>
              <a:gd name="T4" fmla="*/ 15 w 178"/>
              <a:gd name="T5" fmla="*/ 64 h 100"/>
              <a:gd name="T6" fmla="*/ 7 w 178"/>
              <a:gd name="T7" fmla="*/ 64 h 100"/>
              <a:gd name="T8" fmla="*/ 36 w 178"/>
              <a:gd name="T9" fmla="*/ 57 h 100"/>
              <a:gd name="T10" fmla="*/ 15 w 178"/>
              <a:gd name="T11" fmla="*/ 43 h 100"/>
              <a:gd name="T12" fmla="*/ 36 w 178"/>
              <a:gd name="T13" fmla="*/ 43 h 100"/>
              <a:gd name="T14" fmla="*/ 36 w 178"/>
              <a:gd name="T15" fmla="*/ 22 h 100"/>
              <a:gd name="T16" fmla="*/ 85 w 178"/>
              <a:gd name="T17" fmla="*/ 15 h 100"/>
              <a:gd name="T18" fmla="*/ 135 w 178"/>
              <a:gd name="T19" fmla="*/ 0 h 100"/>
              <a:gd name="T20" fmla="*/ 156 w 178"/>
              <a:gd name="T21" fmla="*/ 0 h 100"/>
              <a:gd name="T22" fmla="*/ 170 w 178"/>
              <a:gd name="T23" fmla="*/ 0 h 100"/>
              <a:gd name="T24" fmla="*/ 178 w 178"/>
              <a:gd name="T25" fmla="*/ 15 h 100"/>
              <a:gd name="T26" fmla="*/ 93 w 178"/>
              <a:gd name="T27" fmla="*/ 22 h 100"/>
              <a:gd name="T28" fmla="*/ 50 w 178"/>
              <a:gd name="T29" fmla="*/ 64 h 100"/>
              <a:gd name="T30" fmla="*/ 64 w 178"/>
              <a:gd name="T31" fmla="*/ 85 h 100"/>
              <a:gd name="T32" fmla="*/ 85 w 178"/>
              <a:gd name="T33" fmla="*/ 100 h 100"/>
              <a:gd name="T34" fmla="*/ 43 w 178"/>
              <a:gd name="T35" fmla="*/ 100 h 100"/>
              <a:gd name="T36" fmla="*/ 7 w 178"/>
              <a:gd name="T37" fmla="*/ 85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100"/>
              <a:gd name="T59" fmla="*/ 178 w 178"/>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100">
                <a:moveTo>
                  <a:pt x="7" y="85"/>
                </a:moveTo>
                <a:lnTo>
                  <a:pt x="0" y="71"/>
                </a:lnTo>
                <a:lnTo>
                  <a:pt x="15" y="64"/>
                </a:lnTo>
                <a:lnTo>
                  <a:pt x="7" y="64"/>
                </a:lnTo>
                <a:lnTo>
                  <a:pt x="36" y="57"/>
                </a:lnTo>
                <a:lnTo>
                  <a:pt x="15" y="43"/>
                </a:lnTo>
                <a:lnTo>
                  <a:pt x="36" y="43"/>
                </a:lnTo>
                <a:lnTo>
                  <a:pt x="36" y="22"/>
                </a:lnTo>
                <a:lnTo>
                  <a:pt x="85" y="15"/>
                </a:lnTo>
                <a:lnTo>
                  <a:pt x="135" y="0"/>
                </a:lnTo>
                <a:lnTo>
                  <a:pt x="156" y="0"/>
                </a:lnTo>
                <a:lnTo>
                  <a:pt x="170" y="0"/>
                </a:lnTo>
                <a:lnTo>
                  <a:pt x="178" y="15"/>
                </a:lnTo>
                <a:lnTo>
                  <a:pt x="93" y="22"/>
                </a:lnTo>
                <a:lnTo>
                  <a:pt x="50" y="64"/>
                </a:lnTo>
                <a:lnTo>
                  <a:pt x="64" y="85"/>
                </a:lnTo>
                <a:lnTo>
                  <a:pt x="85" y="100"/>
                </a:lnTo>
                <a:lnTo>
                  <a:pt x="43" y="100"/>
                </a:lnTo>
                <a:lnTo>
                  <a:pt x="7" y="85"/>
                </a:lnTo>
                <a:close/>
              </a:path>
            </a:pathLst>
          </a:custGeom>
          <a:solidFill>
            <a:schemeClr val="bg1"/>
          </a:solidFill>
          <a:ln w="6350" cmpd="sng">
            <a:solidFill>
              <a:schemeClr val="tx2"/>
            </a:solidFill>
            <a:round/>
            <a:headEnd/>
            <a:tailEnd/>
          </a:ln>
        </p:spPr>
        <p:txBody>
          <a:bodyPr/>
          <a:lstStyle/>
          <a:p>
            <a:endParaRPr lang="en-US"/>
          </a:p>
        </p:txBody>
      </p:sp>
      <p:sp>
        <p:nvSpPr>
          <p:cNvPr id="408" name="Freeform 406"/>
          <p:cNvSpPr>
            <a:spLocks/>
          </p:cNvSpPr>
          <p:nvPr/>
        </p:nvSpPr>
        <p:spPr bwMode="auto">
          <a:xfrm>
            <a:off x="5025574" y="1830457"/>
            <a:ext cx="215018" cy="110778"/>
          </a:xfrm>
          <a:custGeom>
            <a:avLst/>
            <a:gdLst>
              <a:gd name="T0" fmla="*/ 7 w 178"/>
              <a:gd name="T1" fmla="*/ 85 h 100"/>
              <a:gd name="T2" fmla="*/ 0 w 178"/>
              <a:gd name="T3" fmla="*/ 71 h 100"/>
              <a:gd name="T4" fmla="*/ 15 w 178"/>
              <a:gd name="T5" fmla="*/ 64 h 100"/>
              <a:gd name="T6" fmla="*/ 7 w 178"/>
              <a:gd name="T7" fmla="*/ 64 h 100"/>
              <a:gd name="T8" fmla="*/ 36 w 178"/>
              <a:gd name="T9" fmla="*/ 57 h 100"/>
              <a:gd name="T10" fmla="*/ 15 w 178"/>
              <a:gd name="T11" fmla="*/ 43 h 100"/>
              <a:gd name="T12" fmla="*/ 36 w 178"/>
              <a:gd name="T13" fmla="*/ 43 h 100"/>
              <a:gd name="T14" fmla="*/ 36 w 178"/>
              <a:gd name="T15" fmla="*/ 22 h 100"/>
              <a:gd name="T16" fmla="*/ 85 w 178"/>
              <a:gd name="T17" fmla="*/ 15 h 100"/>
              <a:gd name="T18" fmla="*/ 135 w 178"/>
              <a:gd name="T19" fmla="*/ 0 h 100"/>
              <a:gd name="T20" fmla="*/ 156 w 178"/>
              <a:gd name="T21" fmla="*/ 0 h 100"/>
              <a:gd name="T22" fmla="*/ 170 w 178"/>
              <a:gd name="T23" fmla="*/ 0 h 100"/>
              <a:gd name="T24" fmla="*/ 178 w 178"/>
              <a:gd name="T25" fmla="*/ 15 h 100"/>
              <a:gd name="T26" fmla="*/ 93 w 178"/>
              <a:gd name="T27" fmla="*/ 22 h 100"/>
              <a:gd name="T28" fmla="*/ 50 w 178"/>
              <a:gd name="T29" fmla="*/ 64 h 100"/>
              <a:gd name="T30" fmla="*/ 64 w 178"/>
              <a:gd name="T31" fmla="*/ 85 h 100"/>
              <a:gd name="T32" fmla="*/ 85 w 178"/>
              <a:gd name="T33" fmla="*/ 100 h 100"/>
              <a:gd name="T34" fmla="*/ 43 w 178"/>
              <a:gd name="T35" fmla="*/ 100 h 100"/>
              <a:gd name="T36" fmla="*/ 7 w 178"/>
              <a:gd name="T37" fmla="*/ 85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100"/>
              <a:gd name="T59" fmla="*/ 178 w 178"/>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100">
                <a:moveTo>
                  <a:pt x="7" y="85"/>
                </a:moveTo>
                <a:lnTo>
                  <a:pt x="0" y="71"/>
                </a:lnTo>
                <a:lnTo>
                  <a:pt x="15" y="64"/>
                </a:lnTo>
                <a:lnTo>
                  <a:pt x="7" y="64"/>
                </a:lnTo>
                <a:lnTo>
                  <a:pt x="36" y="57"/>
                </a:lnTo>
                <a:lnTo>
                  <a:pt x="15" y="43"/>
                </a:lnTo>
                <a:lnTo>
                  <a:pt x="36" y="43"/>
                </a:lnTo>
                <a:lnTo>
                  <a:pt x="36" y="22"/>
                </a:lnTo>
                <a:lnTo>
                  <a:pt x="85" y="15"/>
                </a:lnTo>
                <a:lnTo>
                  <a:pt x="135" y="0"/>
                </a:lnTo>
                <a:lnTo>
                  <a:pt x="156" y="0"/>
                </a:lnTo>
                <a:lnTo>
                  <a:pt x="170" y="0"/>
                </a:lnTo>
                <a:lnTo>
                  <a:pt x="178" y="15"/>
                </a:lnTo>
                <a:lnTo>
                  <a:pt x="93" y="22"/>
                </a:lnTo>
                <a:lnTo>
                  <a:pt x="50" y="64"/>
                </a:lnTo>
                <a:lnTo>
                  <a:pt x="64" y="85"/>
                </a:lnTo>
                <a:lnTo>
                  <a:pt x="85" y="100"/>
                </a:lnTo>
                <a:lnTo>
                  <a:pt x="43" y="100"/>
                </a:lnTo>
                <a:lnTo>
                  <a:pt x="7"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409" name="Freeform 407"/>
          <p:cNvSpPr>
            <a:spLocks/>
          </p:cNvSpPr>
          <p:nvPr/>
        </p:nvSpPr>
        <p:spPr bwMode="auto">
          <a:xfrm>
            <a:off x="5025574" y="1760667"/>
            <a:ext cx="102676" cy="23263"/>
          </a:xfrm>
          <a:custGeom>
            <a:avLst/>
            <a:gdLst>
              <a:gd name="T0" fmla="*/ 0 w 85"/>
              <a:gd name="T1" fmla="*/ 21 h 21"/>
              <a:gd name="T2" fmla="*/ 71 w 85"/>
              <a:gd name="T3" fmla="*/ 0 h 21"/>
              <a:gd name="T4" fmla="*/ 85 w 85"/>
              <a:gd name="T5" fmla="*/ 0 h 21"/>
              <a:gd name="T6" fmla="*/ 50 w 85"/>
              <a:gd name="T7" fmla="*/ 0 h 21"/>
              <a:gd name="T8" fmla="*/ 64 w 85"/>
              <a:gd name="T9" fmla="*/ 21 h 21"/>
              <a:gd name="T10" fmla="*/ 50 w 85"/>
              <a:gd name="T11" fmla="*/ 21 h 21"/>
              <a:gd name="T12" fmla="*/ 0 w 85"/>
              <a:gd name="T13" fmla="*/ 21 h 21"/>
              <a:gd name="T14" fmla="*/ 0 60000 65536"/>
              <a:gd name="T15" fmla="*/ 0 60000 65536"/>
              <a:gd name="T16" fmla="*/ 0 60000 65536"/>
              <a:gd name="T17" fmla="*/ 0 60000 65536"/>
              <a:gd name="T18" fmla="*/ 0 60000 65536"/>
              <a:gd name="T19" fmla="*/ 0 60000 65536"/>
              <a:gd name="T20" fmla="*/ 0 60000 65536"/>
              <a:gd name="T21" fmla="*/ 0 w 85"/>
              <a:gd name="T22" fmla="*/ 0 h 21"/>
              <a:gd name="T23" fmla="*/ 85 w 8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21">
                <a:moveTo>
                  <a:pt x="0" y="21"/>
                </a:moveTo>
                <a:lnTo>
                  <a:pt x="71" y="0"/>
                </a:lnTo>
                <a:lnTo>
                  <a:pt x="85" y="0"/>
                </a:lnTo>
                <a:lnTo>
                  <a:pt x="50" y="0"/>
                </a:lnTo>
                <a:lnTo>
                  <a:pt x="64" y="21"/>
                </a:lnTo>
                <a:lnTo>
                  <a:pt x="50"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0" name="Freeform 408"/>
          <p:cNvSpPr>
            <a:spLocks/>
          </p:cNvSpPr>
          <p:nvPr/>
        </p:nvSpPr>
        <p:spPr bwMode="auto">
          <a:xfrm>
            <a:off x="5025574" y="1760667"/>
            <a:ext cx="102676" cy="23263"/>
          </a:xfrm>
          <a:custGeom>
            <a:avLst/>
            <a:gdLst>
              <a:gd name="T0" fmla="*/ 0 w 85"/>
              <a:gd name="T1" fmla="*/ 21 h 21"/>
              <a:gd name="T2" fmla="*/ 71 w 85"/>
              <a:gd name="T3" fmla="*/ 0 h 21"/>
              <a:gd name="T4" fmla="*/ 85 w 85"/>
              <a:gd name="T5" fmla="*/ 0 h 21"/>
              <a:gd name="T6" fmla="*/ 50 w 85"/>
              <a:gd name="T7" fmla="*/ 0 h 21"/>
              <a:gd name="T8" fmla="*/ 64 w 85"/>
              <a:gd name="T9" fmla="*/ 21 h 21"/>
              <a:gd name="T10" fmla="*/ 50 w 85"/>
              <a:gd name="T11" fmla="*/ 21 h 21"/>
              <a:gd name="T12" fmla="*/ 0 w 85"/>
              <a:gd name="T13" fmla="*/ 21 h 21"/>
              <a:gd name="T14" fmla="*/ 0 60000 65536"/>
              <a:gd name="T15" fmla="*/ 0 60000 65536"/>
              <a:gd name="T16" fmla="*/ 0 60000 65536"/>
              <a:gd name="T17" fmla="*/ 0 60000 65536"/>
              <a:gd name="T18" fmla="*/ 0 60000 65536"/>
              <a:gd name="T19" fmla="*/ 0 60000 65536"/>
              <a:gd name="T20" fmla="*/ 0 60000 65536"/>
              <a:gd name="T21" fmla="*/ 0 w 85"/>
              <a:gd name="T22" fmla="*/ 0 h 21"/>
              <a:gd name="T23" fmla="*/ 85 w 8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21">
                <a:moveTo>
                  <a:pt x="0" y="21"/>
                </a:moveTo>
                <a:lnTo>
                  <a:pt x="71" y="0"/>
                </a:lnTo>
                <a:lnTo>
                  <a:pt x="85" y="0"/>
                </a:lnTo>
                <a:lnTo>
                  <a:pt x="50" y="0"/>
                </a:lnTo>
                <a:lnTo>
                  <a:pt x="64" y="21"/>
                </a:lnTo>
                <a:lnTo>
                  <a:pt x="50"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1" name="Freeform 409"/>
          <p:cNvSpPr>
            <a:spLocks/>
          </p:cNvSpPr>
          <p:nvPr/>
        </p:nvSpPr>
        <p:spPr bwMode="auto">
          <a:xfrm>
            <a:off x="4991751" y="1752912"/>
            <a:ext cx="60399" cy="23264"/>
          </a:xfrm>
          <a:custGeom>
            <a:avLst/>
            <a:gdLst>
              <a:gd name="T0" fmla="*/ 0 w 50"/>
              <a:gd name="T1" fmla="*/ 21 h 21"/>
              <a:gd name="T2" fmla="*/ 14 w 50"/>
              <a:gd name="T3" fmla="*/ 21 h 21"/>
              <a:gd name="T4" fmla="*/ 35 w 50"/>
              <a:gd name="T5" fmla="*/ 0 h 21"/>
              <a:gd name="T6" fmla="*/ 35 w 50"/>
              <a:gd name="T7" fmla="*/ 21 h 21"/>
              <a:gd name="T8" fmla="*/ 50 w 50"/>
              <a:gd name="T9" fmla="*/ 21 h 21"/>
              <a:gd name="T10" fmla="*/ 0 w 50"/>
              <a:gd name="T11" fmla="*/ 21 h 21"/>
              <a:gd name="T12" fmla="*/ 0 60000 65536"/>
              <a:gd name="T13" fmla="*/ 0 60000 65536"/>
              <a:gd name="T14" fmla="*/ 0 60000 65536"/>
              <a:gd name="T15" fmla="*/ 0 60000 65536"/>
              <a:gd name="T16" fmla="*/ 0 60000 65536"/>
              <a:gd name="T17" fmla="*/ 0 60000 65536"/>
              <a:gd name="T18" fmla="*/ 0 w 50"/>
              <a:gd name="T19" fmla="*/ 0 h 21"/>
              <a:gd name="T20" fmla="*/ 50 w 50"/>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0" h="21">
                <a:moveTo>
                  <a:pt x="0" y="21"/>
                </a:moveTo>
                <a:lnTo>
                  <a:pt x="14" y="21"/>
                </a:lnTo>
                <a:lnTo>
                  <a:pt x="35" y="0"/>
                </a:lnTo>
                <a:lnTo>
                  <a:pt x="35" y="21"/>
                </a:lnTo>
                <a:lnTo>
                  <a:pt x="50"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2" name="Freeform 410"/>
          <p:cNvSpPr>
            <a:spLocks/>
          </p:cNvSpPr>
          <p:nvPr/>
        </p:nvSpPr>
        <p:spPr bwMode="auto">
          <a:xfrm>
            <a:off x="4991751" y="1752912"/>
            <a:ext cx="60399" cy="23264"/>
          </a:xfrm>
          <a:custGeom>
            <a:avLst/>
            <a:gdLst>
              <a:gd name="T0" fmla="*/ 0 w 50"/>
              <a:gd name="T1" fmla="*/ 21 h 21"/>
              <a:gd name="T2" fmla="*/ 14 w 50"/>
              <a:gd name="T3" fmla="*/ 21 h 21"/>
              <a:gd name="T4" fmla="*/ 35 w 50"/>
              <a:gd name="T5" fmla="*/ 0 h 21"/>
              <a:gd name="T6" fmla="*/ 35 w 50"/>
              <a:gd name="T7" fmla="*/ 21 h 21"/>
              <a:gd name="T8" fmla="*/ 50 w 50"/>
              <a:gd name="T9" fmla="*/ 21 h 21"/>
              <a:gd name="T10" fmla="*/ 0 w 50"/>
              <a:gd name="T11" fmla="*/ 21 h 21"/>
              <a:gd name="T12" fmla="*/ 0 60000 65536"/>
              <a:gd name="T13" fmla="*/ 0 60000 65536"/>
              <a:gd name="T14" fmla="*/ 0 60000 65536"/>
              <a:gd name="T15" fmla="*/ 0 60000 65536"/>
              <a:gd name="T16" fmla="*/ 0 60000 65536"/>
              <a:gd name="T17" fmla="*/ 0 60000 65536"/>
              <a:gd name="T18" fmla="*/ 0 w 50"/>
              <a:gd name="T19" fmla="*/ 0 h 21"/>
              <a:gd name="T20" fmla="*/ 50 w 50"/>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0" h="21">
                <a:moveTo>
                  <a:pt x="0" y="21"/>
                </a:moveTo>
                <a:lnTo>
                  <a:pt x="14" y="21"/>
                </a:lnTo>
                <a:lnTo>
                  <a:pt x="35" y="0"/>
                </a:lnTo>
                <a:lnTo>
                  <a:pt x="35" y="21"/>
                </a:lnTo>
                <a:lnTo>
                  <a:pt x="50"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3" name="Freeform 411"/>
          <p:cNvSpPr>
            <a:spLocks/>
          </p:cNvSpPr>
          <p:nvPr/>
        </p:nvSpPr>
        <p:spPr bwMode="auto">
          <a:xfrm>
            <a:off x="4855251" y="1760667"/>
            <a:ext cx="94221" cy="23263"/>
          </a:xfrm>
          <a:custGeom>
            <a:avLst/>
            <a:gdLst>
              <a:gd name="T0" fmla="*/ 0 w 78"/>
              <a:gd name="T1" fmla="*/ 21 h 21"/>
              <a:gd name="T2" fmla="*/ 28 w 78"/>
              <a:gd name="T3" fmla="*/ 0 h 21"/>
              <a:gd name="T4" fmla="*/ 78 w 78"/>
              <a:gd name="T5" fmla="*/ 21 h 21"/>
              <a:gd name="T6" fmla="*/ 63 w 78"/>
              <a:gd name="T7" fmla="*/ 21 h 21"/>
              <a:gd name="T8" fmla="*/ 56 w 78"/>
              <a:gd name="T9" fmla="*/ 21 h 21"/>
              <a:gd name="T10" fmla="*/ 0 w 78"/>
              <a:gd name="T11" fmla="*/ 21 h 21"/>
              <a:gd name="T12" fmla="*/ 0 60000 65536"/>
              <a:gd name="T13" fmla="*/ 0 60000 65536"/>
              <a:gd name="T14" fmla="*/ 0 60000 65536"/>
              <a:gd name="T15" fmla="*/ 0 60000 65536"/>
              <a:gd name="T16" fmla="*/ 0 60000 65536"/>
              <a:gd name="T17" fmla="*/ 0 60000 65536"/>
              <a:gd name="T18" fmla="*/ 0 w 78"/>
              <a:gd name="T19" fmla="*/ 0 h 21"/>
              <a:gd name="T20" fmla="*/ 78 w 78"/>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8" h="21">
                <a:moveTo>
                  <a:pt x="0" y="21"/>
                </a:moveTo>
                <a:lnTo>
                  <a:pt x="28" y="0"/>
                </a:lnTo>
                <a:lnTo>
                  <a:pt x="78" y="21"/>
                </a:lnTo>
                <a:lnTo>
                  <a:pt x="63" y="21"/>
                </a:lnTo>
                <a:lnTo>
                  <a:pt x="56"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4" name="Freeform 412"/>
          <p:cNvSpPr>
            <a:spLocks/>
          </p:cNvSpPr>
          <p:nvPr/>
        </p:nvSpPr>
        <p:spPr bwMode="auto">
          <a:xfrm>
            <a:off x="4855251" y="1760667"/>
            <a:ext cx="94221" cy="23263"/>
          </a:xfrm>
          <a:custGeom>
            <a:avLst/>
            <a:gdLst>
              <a:gd name="T0" fmla="*/ 0 w 78"/>
              <a:gd name="T1" fmla="*/ 21 h 21"/>
              <a:gd name="T2" fmla="*/ 28 w 78"/>
              <a:gd name="T3" fmla="*/ 0 h 21"/>
              <a:gd name="T4" fmla="*/ 78 w 78"/>
              <a:gd name="T5" fmla="*/ 21 h 21"/>
              <a:gd name="T6" fmla="*/ 63 w 78"/>
              <a:gd name="T7" fmla="*/ 21 h 21"/>
              <a:gd name="T8" fmla="*/ 56 w 78"/>
              <a:gd name="T9" fmla="*/ 21 h 21"/>
              <a:gd name="T10" fmla="*/ 0 w 78"/>
              <a:gd name="T11" fmla="*/ 21 h 21"/>
              <a:gd name="T12" fmla="*/ 0 60000 65536"/>
              <a:gd name="T13" fmla="*/ 0 60000 65536"/>
              <a:gd name="T14" fmla="*/ 0 60000 65536"/>
              <a:gd name="T15" fmla="*/ 0 60000 65536"/>
              <a:gd name="T16" fmla="*/ 0 60000 65536"/>
              <a:gd name="T17" fmla="*/ 0 60000 65536"/>
              <a:gd name="T18" fmla="*/ 0 w 78"/>
              <a:gd name="T19" fmla="*/ 0 h 21"/>
              <a:gd name="T20" fmla="*/ 78 w 78"/>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8" h="21">
                <a:moveTo>
                  <a:pt x="0" y="21"/>
                </a:moveTo>
                <a:lnTo>
                  <a:pt x="28" y="0"/>
                </a:lnTo>
                <a:lnTo>
                  <a:pt x="78" y="21"/>
                </a:lnTo>
                <a:lnTo>
                  <a:pt x="63" y="21"/>
                </a:lnTo>
                <a:lnTo>
                  <a:pt x="56"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5" name="Freeform 413"/>
          <p:cNvSpPr>
            <a:spLocks/>
          </p:cNvSpPr>
          <p:nvPr/>
        </p:nvSpPr>
        <p:spPr bwMode="auto">
          <a:xfrm>
            <a:off x="4417968" y="1776176"/>
            <a:ext cx="223474" cy="54281"/>
          </a:xfrm>
          <a:custGeom>
            <a:avLst/>
            <a:gdLst>
              <a:gd name="T0" fmla="*/ 0 w 185"/>
              <a:gd name="T1" fmla="*/ 7 h 49"/>
              <a:gd name="T2" fmla="*/ 50 w 185"/>
              <a:gd name="T3" fmla="*/ 7 h 49"/>
              <a:gd name="T4" fmla="*/ 99 w 185"/>
              <a:gd name="T5" fmla="*/ 0 h 49"/>
              <a:gd name="T6" fmla="*/ 170 w 185"/>
              <a:gd name="T7" fmla="*/ 0 h 49"/>
              <a:gd name="T8" fmla="*/ 185 w 185"/>
              <a:gd name="T9" fmla="*/ 7 h 49"/>
              <a:gd name="T10" fmla="*/ 142 w 185"/>
              <a:gd name="T11" fmla="*/ 21 h 49"/>
              <a:gd name="T12" fmla="*/ 85 w 185"/>
              <a:gd name="T13" fmla="*/ 7 h 49"/>
              <a:gd name="T14" fmla="*/ 85 w 185"/>
              <a:gd name="T15" fmla="*/ 21 h 49"/>
              <a:gd name="T16" fmla="*/ 163 w 185"/>
              <a:gd name="T17" fmla="*/ 35 h 49"/>
              <a:gd name="T18" fmla="*/ 107 w 185"/>
              <a:gd name="T19" fmla="*/ 35 h 49"/>
              <a:gd name="T20" fmla="*/ 107 w 185"/>
              <a:gd name="T21" fmla="*/ 28 h 49"/>
              <a:gd name="T22" fmla="*/ 85 w 185"/>
              <a:gd name="T23" fmla="*/ 28 h 49"/>
              <a:gd name="T24" fmla="*/ 64 w 185"/>
              <a:gd name="T25" fmla="*/ 49 h 49"/>
              <a:gd name="T26" fmla="*/ 36 w 185"/>
              <a:gd name="T27" fmla="*/ 35 h 49"/>
              <a:gd name="T28" fmla="*/ 36 w 185"/>
              <a:gd name="T29" fmla="*/ 28 h 49"/>
              <a:gd name="T30" fmla="*/ 22 w 185"/>
              <a:gd name="T31" fmla="*/ 28 h 49"/>
              <a:gd name="T32" fmla="*/ 14 w 185"/>
              <a:gd name="T33" fmla="*/ 21 h 49"/>
              <a:gd name="T34" fmla="*/ 0 w 185"/>
              <a:gd name="T35" fmla="*/ 7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5"/>
              <a:gd name="T55" fmla="*/ 0 h 49"/>
              <a:gd name="T56" fmla="*/ 185 w 185"/>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5" h="49">
                <a:moveTo>
                  <a:pt x="0" y="7"/>
                </a:moveTo>
                <a:lnTo>
                  <a:pt x="50" y="7"/>
                </a:lnTo>
                <a:lnTo>
                  <a:pt x="99" y="0"/>
                </a:lnTo>
                <a:lnTo>
                  <a:pt x="170" y="0"/>
                </a:lnTo>
                <a:lnTo>
                  <a:pt x="185" y="7"/>
                </a:lnTo>
                <a:lnTo>
                  <a:pt x="142" y="21"/>
                </a:lnTo>
                <a:lnTo>
                  <a:pt x="85" y="7"/>
                </a:lnTo>
                <a:lnTo>
                  <a:pt x="85" y="21"/>
                </a:lnTo>
                <a:lnTo>
                  <a:pt x="163" y="35"/>
                </a:lnTo>
                <a:lnTo>
                  <a:pt x="107" y="35"/>
                </a:lnTo>
                <a:lnTo>
                  <a:pt x="107" y="28"/>
                </a:lnTo>
                <a:lnTo>
                  <a:pt x="85" y="28"/>
                </a:lnTo>
                <a:lnTo>
                  <a:pt x="64" y="49"/>
                </a:lnTo>
                <a:lnTo>
                  <a:pt x="36" y="35"/>
                </a:lnTo>
                <a:lnTo>
                  <a:pt x="36" y="28"/>
                </a:lnTo>
                <a:lnTo>
                  <a:pt x="22" y="28"/>
                </a:lnTo>
                <a:lnTo>
                  <a:pt x="14"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16" name="Freeform 414"/>
          <p:cNvSpPr>
            <a:spLocks/>
          </p:cNvSpPr>
          <p:nvPr/>
        </p:nvSpPr>
        <p:spPr bwMode="auto">
          <a:xfrm>
            <a:off x="4417968" y="1776176"/>
            <a:ext cx="223474" cy="54281"/>
          </a:xfrm>
          <a:custGeom>
            <a:avLst/>
            <a:gdLst>
              <a:gd name="T0" fmla="*/ 0 w 185"/>
              <a:gd name="T1" fmla="*/ 7 h 49"/>
              <a:gd name="T2" fmla="*/ 50 w 185"/>
              <a:gd name="T3" fmla="*/ 7 h 49"/>
              <a:gd name="T4" fmla="*/ 99 w 185"/>
              <a:gd name="T5" fmla="*/ 0 h 49"/>
              <a:gd name="T6" fmla="*/ 170 w 185"/>
              <a:gd name="T7" fmla="*/ 0 h 49"/>
              <a:gd name="T8" fmla="*/ 185 w 185"/>
              <a:gd name="T9" fmla="*/ 7 h 49"/>
              <a:gd name="T10" fmla="*/ 142 w 185"/>
              <a:gd name="T11" fmla="*/ 21 h 49"/>
              <a:gd name="T12" fmla="*/ 85 w 185"/>
              <a:gd name="T13" fmla="*/ 7 h 49"/>
              <a:gd name="T14" fmla="*/ 85 w 185"/>
              <a:gd name="T15" fmla="*/ 21 h 49"/>
              <a:gd name="T16" fmla="*/ 163 w 185"/>
              <a:gd name="T17" fmla="*/ 35 h 49"/>
              <a:gd name="T18" fmla="*/ 107 w 185"/>
              <a:gd name="T19" fmla="*/ 35 h 49"/>
              <a:gd name="T20" fmla="*/ 107 w 185"/>
              <a:gd name="T21" fmla="*/ 28 h 49"/>
              <a:gd name="T22" fmla="*/ 85 w 185"/>
              <a:gd name="T23" fmla="*/ 28 h 49"/>
              <a:gd name="T24" fmla="*/ 64 w 185"/>
              <a:gd name="T25" fmla="*/ 49 h 49"/>
              <a:gd name="T26" fmla="*/ 36 w 185"/>
              <a:gd name="T27" fmla="*/ 35 h 49"/>
              <a:gd name="T28" fmla="*/ 36 w 185"/>
              <a:gd name="T29" fmla="*/ 28 h 49"/>
              <a:gd name="T30" fmla="*/ 22 w 185"/>
              <a:gd name="T31" fmla="*/ 28 h 49"/>
              <a:gd name="T32" fmla="*/ 14 w 185"/>
              <a:gd name="T33" fmla="*/ 21 h 49"/>
              <a:gd name="T34" fmla="*/ 0 w 185"/>
              <a:gd name="T35" fmla="*/ 7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5"/>
              <a:gd name="T55" fmla="*/ 0 h 49"/>
              <a:gd name="T56" fmla="*/ 185 w 185"/>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5" h="49">
                <a:moveTo>
                  <a:pt x="0" y="7"/>
                </a:moveTo>
                <a:lnTo>
                  <a:pt x="50" y="7"/>
                </a:lnTo>
                <a:lnTo>
                  <a:pt x="99" y="0"/>
                </a:lnTo>
                <a:lnTo>
                  <a:pt x="170" y="0"/>
                </a:lnTo>
                <a:lnTo>
                  <a:pt x="185" y="7"/>
                </a:lnTo>
                <a:lnTo>
                  <a:pt x="142" y="21"/>
                </a:lnTo>
                <a:lnTo>
                  <a:pt x="85" y="7"/>
                </a:lnTo>
                <a:lnTo>
                  <a:pt x="85" y="21"/>
                </a:lnTo>
                <a:lnTo>
                  <a:pt x="163" y="35"/>
                </a:lnTo>
                <a:lnTo>
                  <a:pt x="107" y="35"/>
                </a:lnTo>
                <a:lnTo>
                  <a:pt x="107" y="28"/>
                </a:lnTo>
                <a:lnTo>
                  <a:pt x="85" y="28"/>
                </a:lnTo>
                <a:lnTo>
                  <a:pt x="64" y="49"/>
                </a:lnTo>
                <a:lnTo>
                  <a:pt x="36" y="35"/>
                </a:lnTo>
                <a:lnTo>
                  <a:pt x="36" y="28"/>
                </a:lnTo>
                <a:lnTo>
                  <a:pt x="22" y="28"/>
                </a:lnTo>
                <a:lnTo>
                  <a:pt x="14"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17" name="Freeform 415"/>
          <p:cNvSpPr>
            <a:spLocks/>
          </p:cNvSpPr>
          <p:nvPr/>
        </p:nvSpPr>
        <p:spPr bwMode="auto">
          <a:xfrm>
            <a:off x="4118393" y="2168330"/>
            <a:ext cx="137708" cy="172814"/>
          </a:xfrm>
          <a:custGeom>
            <a:avLst/>
            <a:gdLst>
              <a:gd name="T0" fmla="*/ 0 w 114"/>
              <a:gd name="T1" fmla="*/ 156 h 156"/>
              <a:gd name="T2" fmla="*/ 14 w 114"/>
              <a:gd name="T3" fmla="*/ 135 h 156"/>
              <a:gd name="T4" fmla="*/ 36 w 114"/>
              <a:gd name="T5" fmla="*/ 135 h 156"/>
              <a:gd name="T6" fmla="*/ 29 w 114"/>
              <a:gd name="T7" fmla="*/ 135 h 156"/>
              <a:gd name="T8" fmla="*/ 7 w 114"/>
              <a:gd name="T9" fmla="*/ 135 h 156"/>
              <a:gd name="T10" fmla="*/ 7 w 114"/>
              <a:gd name="T11" fmla="*/ 128 h 156"/>
              <a:gd name="T12" fmla="*/ 14 w 114"/>
              <a:gd name="T13" fmla="*/ 113 h 156"/>
              <a:gd name="T14" fmla="*/ 14 w 114"/>
              <a:gd name="T15" fmla="*/ 106 h 156"/>
              <a:gd name="T16" fmla="*/ 36 w 114"/>
              <a:gd name="T17" fmla="*/ 106 h 156"/>
              <a:gd name="T18" fmla="*/ 50 w 114"/>
              <a:gd name="T19" fmla="*/ 85 h 156"/>
              <a:gd name="T20" fmla="*/ 29 w 114"/>
              <a:gd name="T21" fmla="*/ 71 h 156"/>
              <a:gd name="T22" fmla="*/ 36 w 114"/>
              <a:gd name="T23" fmla="*/ 71 h 156"/>
              <a:gd name="T24" fmla="*/ 14 w 114"/>
              <a:gd name="T25" fmla="*/ 71 h 156"/>
              <a:gd name="T26" fmla="*/ 7 w 114"/>
              <a:gd name="T27" fmla="*/ 71 h 156"/>
              <a:gd name="T28" fmla="*/ 14 w 114"/>
              <a:gd name="T29" fmla="*/ 64 h 156"/>
              <a:gd name="T30" fmla="*/ 14 w 114"/>
              <a:gd name="T31" fmla="*/ 57 h 156"/>
              <a:gd name="T32" fmla="*/ 7 w 114"/>
              <a:gd name="T33" fmla="*/ 64 h 156"/>
              <a:gd name="T34" fmla="*/ 7 w 114"/>
              <a:gd name="T35" fmla="*/ 57 h 156"/>
              <a:gd name="T36" fmla="*/ 0 w 114"/>
              <a:gd name="T37" fmla="*/ 57 h 156"/>
              <a:gd name="T38" fmla="*/ 7 w 114"/>
              <a:gd name="T39" fmla="*/ 57 h 156"/>
              <a:gd name="T40" fmla="*/ 7 w 114"/>
              <a:gd name="T41" fmla="*/ 35 h 156"/>
              <a:gd name="T42" fmla="*/ 0 w 114"/>
              <a:gd name="T43" fmla="*/ 35 h 156"/>
              <a:gd name="T44" fmla="*/ 7 w 114"/>
              <a:gd name="T45" fmla="*/ 28 h 156"/>
              <a:gd name="T46" fmla="*/ 7 w 114"/>
              <a:gd name="T47" fmla="*/ 21 h 156"/>
              <a:gd name="T48" fmla="*/ 14 w 114"/>
              <a:gd name="T49" fmla="*/ 0 h 156"/>
              <a:gd name="T50" fmla="*/ 50 w 114"/>
              <a:gd name="T51" fmla="*/ 0 h 156"/>
              <a:gd name="T52" fmla="*/ 50 w 114"/>
              <a:gd name="T53" fmla="*/ 7 h 156"/>
              <a:gd name="T54" fmla="*/ 29 w 114"/>
              <a:gd name="T55" fmla="*/ 21 h 156"/>
              <a:gd name="T56" fmla="*/ 57 w 114"/>
              <a:gd name="T57" fmla="*/ 21 h 156"/>
              <a:gd name="T58" fmla="*/ 36 w 114"/>
              <a:gd name="T59" fmla="*/ 57 h 156"/>
              <a:gd name="T60" fmla="*/ 57 w 114"/>
              <a:gd name="T61" fmla="*/ 57 h 156"/>
              <a:gd name="T62" fmla="*/ 71 w 114"/>
              <a:gd name="T63" fmla="*/ 71 h 156"/>
              <a:gd name="T64" fmla="*/ 78 w 114"/>
              <a:gd name="T65" fmla="*/ 85 h 156"/>
              <a:gd name="T66" fmla="*/ 92 w 114"/>
              <a:gd name="T67" fmla="*/ 106 h 156"/>
              <a:gd name="T68" fmla="*/ 78 w 114"/>
              <a:gd name="T69" fmla="*/ 106 h 156"/>
              <a:gd name="T70" fmla="*/ 99 w 114"/>
              <a:gd name="T71" fmla="*/ 106 h 156"/>
              <a:gd name="T72" fmla="*/ 114 w 114"/>
              <a:gd name="T73" fmla="*/ 113 h 156"/>
              <a:gd name="T74" fmla="*/ 92 w 114"/>
              <a:gd name="T75" fmla="*/ 135 h 156"/>
              <a:gd name="T76" fmla="*/ 99 w 114"/>
              <a:gd name="T77" fmla="*/ 135 h 156"/>
              <a:gd name="T78" fmla="*/ 92 w 114"/>
              <a:gd name="T79" fmla="*/ 142 h 156"/>
              <a:gd name="T80" fmla="*/ 50 w 114"/>
              <a:gd name="T81" fmla="*/ 156 h 156"/>
              <a:gd name="T82" fmla="*/ 36 w 114"/>
              <a:gd name="T83" fmla="*/ 142 h 156"/>
              <a:gd name="T84" fmla="*/ 29 w 114"/>
              <a:gd name="T85" fmla="*/ 156 h 156"/>
              <a:gd name="T86" fmla="*/ 7 w 114"/>
              <a:gd name="T87" fmla="*/ 156 h 156"/>
              <a:gd name="T88" fmla="*/ 0 w 114"/>
              <a:gd name="T89" fmla="*/ 156 h 1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4"/>
              <a:gd name="T136" fmla="*/ 0 h 156"/>
              <a:gd name="T137" fmla="*/ 114 w 114"/>
              <a:gd name="T138" fmla="*/ 156 h 15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4" h="156">
                <a:moveTo>
                  <a:pt x="0" y="156"/>
                </a:moveTo>
                <a:lnTo>
                  <a:pt x="14" y="135"/>
                </a:lnTo>
                <a:lnTo>
                  <a:pt x="36" y="135"/>
                </a:lnTo>
                <a:lnTo>
                  <a:pt x="29" y="135"/>
                </a:lnTo>
                <a:lnTo>
                  <a:pt x="7" y="135"/>
                </a:lnTo>
                <a:lnTo>
                  <a:pt x="7" y="128"/>
                </a:lnTo>
                <a:lnTo>
                  <a:pt x="14" y="113"/>
                </a:lnTo>
                <a:lnTo>
                  <a:pt x="14" y="106"/>
                </a:lnTo>
                <a:lnTo>
                  <a:pt x="36" y="106"/>
                </a:lnTo>
                <a:lnTo>
                  <a:pt x="50" y="85"/>
                </a:lnTo>
                <a:lnTo>
                  <a:pt x="29" y="71"/>
                </a:lnTo>
                <a:lnTo>
                  <a:pt x="36" y="71"/>
                </a:lnTo>
                <a:lnTo>
                  <a:pt x="14" y="71"/>
                </a:lnTo>
                <a:lnTo>
                  <a:pt x="7" y="71"/>
                </a:lnTo>
                <a:lnTo>
                  <a:pt x="14" y="64"/>
                </a:lnTo>
                <a:lnTo>
                  <a:pt x="14" y="57"/>
                </a:lnTo>
                <a:lnTo>
                  <a:pt x="7" y="64"/>
                </a:lnTo>
                <a:lnTo>
                  <a:pt x="7" y="57"/>
                </a:lnTo>
                <a:lnTo>
                  <a:pt x="0" y="57"/>
                </a:lnTo>
                <a:lnTo>
                  <a:pt x="7" y="57"/>
                </a:lnTo>
                <a:lnTo>
                  <a:pt x="7" y="35"/>
                </a:lnTo>
                <a:lnTo>
                  <a:pt x="0" y="35"/>
                </a:lnTo>
                <a:lnTo>
                  <a:pt x="7" y="28"/>
                </a:lnTo>
                <a:lnTo>
                  <a:pt x="7" y="21"/>
                </a:lnTo>
                <a:lnTo>
                  <a:pt x="14" y="0"/>
                </a:lnTo>
                <a:lnTo>
                  <a:pt x="50" y="0"/>
                </a:lnTo>
                <a:lnTo>
                  <a:pt x="50" y="7"/>
                </a:lnTo>
                <a:lnTo>
                  <a:pt x="29" y="21"/>
                </a:lnTo>
                <a:lnTo>
                  <a:pt x="57" y="21"/>
                </a:lnTo>
                <a:lnTo>
                  <a:pt x="36" y="57"/>
                </a:lnTo>
                <a:lnTo>
                  <a:pt x="57" y="57"/>
                </a:lnTo>
                <a:lnTo>
                  <a:pt x="71" y="71"/>
                </a:lnTo>
                <a:lnTo>
                  <a:pt x="78" y="85"/>
                </a:lnTo>
                <a:lnTo>
                  <a:pt x="92" y="106"/>
                </a:lnTo>
                <a:lnTo>
                  <a:pt x="78" y="106"/>
                </a:lnTo>
                <a:lnTo>
                  <a:pt x="99" y="106"/>
                </a:lnTo>
                <a:lnTo>
                  <a:pt x="114" y="113"/>
                </a:lnTo>
                <a:lnTo>
                  <a:pt x="92" y="135"/>
                </a:lnTo>
                <a:lnTo>
                  <a:pt x="99" y="135"/>
                </a:lnTo>
                <a:lnTo>
                  <a:pt x="92" y="142"/>
                </a:lnTo>
                <a:lnTo>
                  <a:pt x="50" y="156"/>
                </a:lnTo>
                <a:lnTo>
                  <a:pt x="36" y="142"/>
                </a:lnTo>
                <a:lnTo>
                  <a:pt x="29" y="156"/>
                </a:lnTo>
                <a:lnTo>
                  <a:pt x="7" y="156"/>
                </a:lnTo>
                <a:lnTo>
                  <a:pt x="0" y="156"/>
                </a:lnTo>
                <a:close/>
              </a:path>
            </a:pathLst>
          </a:custGeom>
          <a:solidFill>
            <a:srgbClr val="7AC142"/>
          </a:solidFill>
          <a:ln w="6350" cmpd="sng">
            <a:solidFill>
              <a:schemeClr val="tx2"/>
            </a:solidFill>
            <a:round/>
            <a:headEnd/>
            <a:tailEnd/>
          </a:ln>
        </p:spPr>
        <p:txBody>
          <a:bodyPr/>
          <a:lstStyle/>
          <a:p>
            <a:endParaRPr lang="en-US"/>
          </a:p>
        </p:txBody>
      </p:sp>
      <p:sp>
        <p:nvSpPr>
          <p:cNvPr id="418" name="Freeform 416"/>
          <p:cNvSpPr>
            <a:spLocks/>
          </p:cNvSpPr>
          <p:nvPr/>
        </p:nvSpPr>
        <p:spPr bwMode="auto">
          <a:xfrm>
            <a:off x="4118393" y="2168330"/>
            <a:ext cx="137708" cy="172814"/>
          </a:xfrm>
          <a:custGeom>
            <a:avLst/>
            <a:gdLst>
              <a:gd name="T0" fmla="*/ 0 w 114"/>
              <a:gd name="T1" fmla="*/ 156 h 156"/>
              <a:gd name="T2" fmla="*/ 14 w 114"/>
              <a:gd name="T3" fmla="*/ 135 h 156"/>
              <a:gd name="T4" fmla="*/ 36 w 114"/>
              <a:gd name="T5" fmla="*/ 135 h 156"/>
              <a:gd name="T6" fmla="*/ 29 w 114"/>
              <a:gd name="T7" fmla="*/ 135 h 156"/>
              <a:gd name="T8" fmla="*/ 7 w 114"/>
              <a:gd name="T9" fmla="*/ 135 h 156"/>
              <a:gd name="T10" fmla="*/ 7 w 114"/>
              <a:gd name="T11" fmla="*/ 128 h 156"/>
              <a:gd name="T12" fmla="*/ 14 w 114"/>
              <a:gd name="T13" fmla="*/ 113 h 156"/>
              <a:gd name="T14" fmla="*/ 14 w 114"/>
              <a:gd name="T15" fmla="*/ 106 h 156"/>
              <a:gd name="T16" fmla="*/ 36 w 114"/>
              <a:gd name="T17" fmla="*/ 106 h 156"/>
              <a:gd name="T18" fmla="*/ 50 w 114"/>
              <a:gd name="T19" fmla="*/ 85 h 156"/>
              <a:gd name="T20" fmla="*/ 29 w 114"/>
              <a:gd name="T21" fmla="*/ 71 h 156"/>
              <a:gd name="T22" fmla="*/ 36 w 114"/>
              <a:gd name="T23" fmla="*/ 71 h 156"/>
              <a:gd name="T24" fmla="*/ 14 w 114"/>
              <a:gd name="T25" fmla="*/ 71 h 156"/>
              <a:gd name="T26" fmla="*/ 7 w 114"/>
              <a:gd name="T27" fmla="*/ 71 h 156"/>
              <a:gd name="T28" fmla="*/ 14 w 114"/>
              <a:gd name="T29" fmla="*/ 64 h 156"/>
              <a:gd name="T30" fmla="*/ 14 w 114"/>
              <a:gd name="T31" fmla="*/ 57 h 156"/>
              <a:gd name="T32" fmla="*/ 7 w 114"/>
              <a:gd name="T33" fmla="*/ 64 h 156"/>
              <a:gd name="T34" fmla="*/ 7 w 114"/>
              <a:gd name="T35" fmla="*/ 57 h 156"/>
              <a:gd name="T36" fmla="*/ 0 w 114"/>
              <a:gd name="T37" fmla="*/ 57 h 156"/>
              <a:gd name="T38" fmla="*/ 7 w 114"/>
              <a:gd name="T39" fmla="*/ 57 h 156"/>
              <a:gd name="T40" fmla="*/ 7 w 114"/>
              <a:gd name="T41" fmla="*/ 35 h 156"/>
              <a:gd name="T42" fmla="*/ 0 w 114"/>
              <a:gd name="T43" fmla="*/ 35 h 156"/>
              <a:gd name="T44" fmla="*/ 7 w 114"/>
              <a:gd name="T45" fmla="*/ 28 h 156"/>
              <a:gd name="T46" fmla="*/ 7 w 114"/>
              <a:gd name="T47" fmla="*/ 21 h 156"/>
              <a:gd name="T48" fmla="*/ 14 w 114"/>
              <a:gd name="T49" fmla="*/ 0 h 156"/>
              <a:gd name="T50" fmla="*/ 50 w 114"/>
              <a:gd name="T51" fmla="*/ 0 h 156"/>
              <a:gd name="T52" fmla="*/ 50 w 114"/>
              <a:gd name="T53" fmla="*/ 7 h 156"/>
              <a:gd name="T54" fmla="*/ 29 w 114"/>
              <a:gd name="T55" fmla="*/ 21 h 156"/>
              <a:gd name="T56" fmla="*/ 57 w 114"/>
              <a:gd name="T57" fmla="*/ 21 h 156"/>
              <a:gd name="T58" fmla="*/ 36 w 114"/>
              <a:gd name="T59" fmla="*/ 57 h 156"/>
              <a:gd name="T60" fmla="*/ 57 w 114"/>
              <a:gd name="T61" fmla="*/ 57 h 156"/>
              <a:gd name="T62" fmla="*/ 71 w 114"/>
              <a:gd name="T63" fmla="*/ 71 h 156"/>
              <a:gd name="T64" fmla="*/ 78 w 114"/>
              <a:gd name="T65" fmla="*/ 85 h 156"/>
              <a:gd name="T66" fmla="*/ 92 w 114"/>
              <a:gd name="T67" fmla="*/ 106 h 156"/>
              <a:gd name="T68" fmla="*/ 78 w 114"/>
              <a:gd name="T69" fmla="*/ 106 h 156"/>
              <a:gd name="T70" fmla="*/ 99 w 114"/>
              <a:gd name="T71" fmla="*/ 106 h 156"/>
              <a:gd name="T72" fmla="*/ 114 w 114"/>
              <a:gd name="T73" fmla="*/ 113 h 156"/>
              <a:gd name="T74" fmla="*/ 92 w 114"/>
              <a:gd name="T75" fmla="*/ 135 h 156"/>
              <a:gd name="T76" fmla="*/ 99 w 114"/>
              <a:gd name="T77" fmla="*/ 135 h 156"/>
              <a:gd name="T78" fmla="*/ 92 w 114"/>
              <a:gd name="T79" fmla="*/ 142 h 156"/>
              <a:gd name="T80" fmla="*/ 50 w 114"/>
              <a:gd name="T81" fmla="*/ 156 h 156"/>
              <a:gd name="T82" fmla="*/ 36 w 114"/>
              <a:gd name="T83" fmla="*/ 142 h 156"/>
              <a:gd name="T84" fmla="*/ 29 w 114"/>
              <a:gd name="T85" fmla="*/ 156 h 156"/>
              <a:gd name="T86" fmla="*/ 7 w 114"/>
              <a:gd name="T87" fmla="*/ 156 h 156"/>
              <a:gd name="T88" fmla="*/ 0 w 114"/>
              <a:gd name="T89" fmla="*/ 156 h 1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4"/>
              <a:gd name="T136" fmla="*/ 0 h 156"/>
              <a:gd name="T137" fmla="*/ 114 w 114"/>
              <a:gd name="T138" fmla="*/ 156 h 15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4" h="156">
                <a:moveTo>
                  <a:pt x="0" y="156"/>
                </a:moveTo>
                <a:lnTo>
                  <a:pt x="14" y="135"/>
                </a:lnTo>
                <a:lnTo>
                  <a:pt x="36" y="135"/>
                </a:lnTo>
                <a:lnTo>
                  <a:pt x="29" y="135"/>
                </a:lnTo>
                <a:lnTo>
                  <a:pt x="7" y="135"/>
                </a:lnTo>
                <a:lnTo>
                  <a:pt x="7" y="128"/>
                </a:lnTo>
                <a:lnTo>
                  <a:pt x="14" y="113"/>
                </a:lnTo>
                <a:lnTo>
                  <a:pt x="14" y="106"/>
                </a:lnTo>
                <a:lnTo>
                  <a:pt x="36" y="106"/>
                </a:lnTo>
                <a:lnTo>
                  <a:pt x="50" y="85"/>
                </a:lnTo>
                <a:lnTo>
                  <a:pt x="29" y="71"/>
                </a:lnTo>
                <a:lnTo>
                  <a:pt x="36" y="71"/>
                </a:lnTo>
                <a:lnTo>
                  <a:pt x="14" y="71"/>
                </a:lnTo>
                <a:lnTo>
                  <a:pt x="7" y="71"/>
                </a:lnTo>
                <a:lnTo>
                  <a:pt x="14" y="64"/>
                </a:lnTo>
                <a:lnTo>
                  <a:pt x="14" y="57"/>
                </a:lnTo>
                <a:lnTo>
                  <a:pt x="7" y="64"/>
                </a:lnTo>
                <a:lnTo>
                  <a:pt x="7" y="57"/>
                </a:lnTo>
                <a:lnTo>
                  <a:pt x="0" y="57"/>
                </a:lnTo>
                <a:lnTo>
                  <a:pt x="7" y="57"/>
                </a:lnTo>
                <a:lnTo>
                  <a:pt x="7" y="35"/>
                </a:lnTo>
                <a:lnTo>
                  <a:pt x="0" y="35"/>
                </a:lnTo>
                <a:lnTo>
                  <a:pt x="7" y="28"/>
                </a:lnTo>
                <a:lnTo>
                  <a:pt x="7" y="21"/>
                </a:lnTo>
                <a:lnTo>
                  <a:pt x="14" y="0"/>
                </a:lnTo>
                <a:lnTo>
                  <a:pt x="50" y="0"/>
                </a:lnTo>
                <a:lnTo>
                  <a:pt x="50" y="7"/>
                </a:lnTo>
                <a:lnTo>
                  <a:pt x="29" y="21"/>
                </a:lnTo>
                <a:lnTo>
                  <a:pt x="57" y="21"/>
                </a:lnTo>
                <a:lnTo>
                  <a:pt x="36" y="57"/>
                </a:lnTo>
                <a:lnTo>
                  <a:pt x="57" y="57"/>
                </a:lnTo>
                <a:lnTo>
                  <a:pt x="71" y="71"/>
                </a:lnTo>
                <a:lnTo>
                  <a:pt x="78" y="85"/>
                </a:lnTo>
                <a:lnTo>
                  <a:pt x="92" y="106"/>
                </a:lnTo>
                <a:lnTo>
                  <a:pt x="78" y="106"/>
                </a:lnTo>
                <a:lnTo>
                  <a:pt x="99" y="106"/>
                </a:lnTo>
                <a:lnTo>
                  <a:pt x="114" y="113"/>
                </a:lnTo>
                <a:lnTo>
                  <a:pt x="92" y="135"/>
                </a:lnTo>
                <a:lnTo>
                  <a:pt x="99" y="135"/>
                </a:lnTo>
                <a:lnTo>
                  <a:pt x="92" y="142"/>
                </a:lnTo>
                <a:lnTo>
                  <a:pt x="50" y="156"/>
                </a:lnTo>
                <a:lnTo>
                  <a:pt x="36" y="142"/>
                </a:lnTo>
                <a:lnTo>
                  <a:pt x="29" y="156"/>
                </a:lnTo>
                <a:lnTo>
                  <a:pt x="7" y="156"/>
                </a:lnTo>
                <a:lnTo>
                  <a:pt x="0" y="156"/>
                </a:lnTo>
                <a:close/>
              </a:path>
            </a:pathLst>
          </a:custGeom>
          <a:solidFill>
            <a:srgbClr val="7AC142"/>
          </a:solidFill>
          <a:ln w="6350" cmpd="sng">
            <a:solidFill>
              <a:schemeClr val="tx2"/>
            </a:solidFill>
            <a:prstDash val="solid"/>
            <a:round/>
            <a:headEnd/>
            <a:tailEnd/>
          </a:ln>
        </p:spPr>
        <p:txBody>
          <a:bodyPr/>
          <a:lstStyle/>
          <a:p>
            <a:endParaRPr lang="en-US"/>
          </a:p>
        </p:txBody>
      </p:sp>
      <p:sp>
        <p:nvSpPr>
          <p:cNvPr id="419" name="Freeform 417"/>
          <p:cNvSpPr>
            <a:spLocks/>
          </p:cNvSpPr>
          <p:nvPr/>
        </p:nvSpPr>
        <p:spPr bwMode="auto">
          <a:xfrm>
            <a:off x="4367234" y="2506202"/>
            <a:ext cx="33823" cy="31018"/>
          </a:xfrm>
          <a:custGeom>
            <a:avLst/>
            <a:gdLst>
              <a:gd name="T0" fmla="*/ 0 w 28"/>
              <a:gd name="T1" fmla="*/ 0 h 28"/>
              <a:gd name="T2" fmla="*/ 28 w 28"/>
              <a:gd name="T3" fmla="*/ 0 h 28"/>
              <a:gd name="T4" fmla="*/ 28 w 28"/>
              <a:gd name="T5" fmla="*/ 28 h 28"/>
              <a:gd name="T6" fmla="*/ 0 w 28"/>
              <a:gd name="T7" fmla="*/ 21 h 28"/>
              <a:gd name="T8" fmla="*/ 0 w 28"/>
              <a:gd name="T9" fmla="*/ 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0" y="0"/>
                </a:moveTo>
                <a:lnTo>
                  <a:pt x="28" y="0"/>
                </a:lnTo>
                <a:lnTo>
                  <a:pt x="28" y="28"/>
                </a:lnTo>
                <a:lnTo>
                  <a:pt x="0" y="21"/>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20" name="Freeform 418"/>
          <p:cNvSpPr>
            <a:spLocks/>
          </p:cNvSpPr>
          <p:nvPr/>
        </p:nvSpPr>
        <p:spPr bwMode="auto">
          <a:xfrm>
            <a:off x="4367234" y="2506202"/>
            <a:ext cx="33823" cy="31018"/>
          </a:xfrm>
          <a:custGeom>
            <a:avLst/>
            <a:gdLst>
              <a:gd name="T0" fmla="*/ 0 w 28"/>
              <a:gd name="T1" fmla="*/ 0 h 28"/>
              <a:gd name="T2" fmla="*/ 28 w 28"/>
              <a:gd name="T3" fmla="*/ 0 h 28"/>
              <a:gd name="T4" fmla="*/ 28 w 28"/>
              <a:gd name="T5" fmla="*/ 28 h 28"/>
              <a:gd name="T6" fmla="*/ 0 w 28"/>
              <a:gd name="T7" fmla="*/ 21 h 28"/>
              <a:gd name="T8" fmla="*/ 0 w 28"/>
              <a:gd name="T9" fmla="*/ 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0" y="0"/>
                </a:moveTo>
                <a:lnTo>
                  <a:pt x="28" y="0"/>
                </a:lnTo>
                <a:lnTo>
                  <a:pt x="28" y="28"/>
                </a:lnTo>
                <a:lnTo>
                  <a:pt x="0" y="21"/>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1" name="Freeform 419"/>
          <p:cNvSpPr>
            <a:spLocks/>
          </p:cNvSpPr>
          <p:nvPr/>
        </p:nvSpPr>
        <p:spPr bwMode="auto">
          <a:xfrm>
            <a:off x="4358778" y="2537220"/>
            <a:ext cx="33823" cy="46527"/>
          </a:xfrm>
          <a:custGeom>
            <a:avLst/>
            <a:gdLst>
              <a:gd name="T0" fmla="*/ 0 w 28"/>
              <a:gd name="T1" fmla="*/ 0 h 42"/>
              <a:gd name="T2" fmla="*/ 21 w 28"/>
              <a:gd name="T3" fmla="*/ 0 h 42"/>
              <a:gd name="T4" fmla="*/ 28 w 28"/>
              <a:gd name="T5" fmla="*/ 14 h 42"/>
              <a:gd name="T6" fmla="*/ 28 w 28"/>
              <a:gd name="T7" fmla="*/ 42 h 42"/>
              <a:gd name="T8" fmla="*/ 7 w 28"/>
              <a:gd name="T9" fmla="*/ 42 h 42"/>
              <a:gd name="T10" fmla="*/ 0 w 28"/>
              <a:gd name="T11" fmla="*/ 0 h 42"/>
              <a:gd name="T12" fmla="*/ 0 60000 65536"/>
              <a:gd name="T13" fmla="*/ 0 60000 65536"/>
              <a:gd name="T14" fmla="*/ 0 60000 65536"/>
              <a:gd name="T15" fmla="*/ 0 60000 65536"/>
              <a:gd name="T16" fmla="*/ 0 60000 65536"/>
              <a:gd name="T17" fmla="*/ 0 60000 65536"/>
              <a:gd name="T18" fmla="*/ 0 w 28"/>
              <a:gd name="T19" fmla="*/ 0 h 42"/>
              <a:gd name="T20" fmla="*/ 28 w 28"/>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8" h="42">
                <a:moveTo>
                  <a:pt x="0" y="0"/>
                </a:moveTo>
                <a:lnTo>
                  <a:pt x="21" y="0"/>
                </a:lnTo>
                <a:lnTo>
                  <a:pt x="28" y="14"/>
                </a:lnTo>
                <a:lnTo>
                  <a:pt x="28" y="42"/>
                </a:lnTo>
                <a:lnTo>
                  <a:pt x="7" y="42"/>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22" name="Freeform 420"/>
          <p:cNvSpPr>
            <a:spLocks/>
          </p:cNvSpPr>
          <p:nvPr/>
        </p:nvSpPr>
        <p:spPr bwMode="auto">
          <a:xfrm>
            <a:off x="4358778" y="2537220"/>
            <a:ext cx="33823" cy="46527"/>
          </a:xfrm>
          <a:custGeom>
            <a:avLst/>
            <a:gdLst>
              <a:gd name="T0" fmla="*/ 0 w 28"/>
              <a:gd name="T1" fmla="*/ 0 h 42"/>
              <a:gd name="T2" fmla="*/ 21 w 28"/>
              <a:gd name="T3" fmla="*/ 0 h 42"/>
              <a:gd name="T4" fmla="*/ 28 w 28"/>
              <a:gd name="T5" fmla="*/ 14 h 42"/>
              <a:gd name="T6" fmla="*/ 28 w 28"/>
              <a:gd name="T7" fmla="*/ 42 h 42"/>
              <a:gd name="T8" fmla="*/ 7 w 28"/>
              <a:gd name="T9" fmla="*/ 42 h 42"/>
              <a:gd name="T10" fmla="*/ 0 w 28"/>
              <a:gd name="T11" fmla="*/ 0 h 42"/>
              <a:gd name="T12" fmla="*/ 0 60000 65536"/>
              <a:gd name="T13" fmla="*/ 0 60000 65536"/>
              <a:gd name="T14" fmla="*/ 0 60000 65536"/>
              <a:gd name="T15" fmla="*/ 0 60000 65536"/>
              <a:gd name="T16" fmla="*/ 0 60000 65536"/>
              <a:gd name="T17" fmla="*/ 0 60000 65536"/>
              <a:gd name="T18" fmla="*/ 0 w 28"/>
              <a:gd name="T19" fmla="*/ 0 h 42"/>
              <a:gd name="T20" fmla="*/ 28 w 28"/>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8" h="42">
                <a:moveTo>
                  <a:pt x="0" y="0"/>
                </a:moveTo>
                <a:lnTo>
                  <a:pt x="21" y="0"/>
                </a:lnTo>
                <a:lnTo>
                  <a:pt x="28" y="14"/>
                </a:lnTo>
                <a:lnTo>
                  <a:pt x="28" y="42"/>
                </a:lnTo>
                <a:lnTo>
                  <a:pt x="7" y="42"/>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3" name="Freeform 421"/>
          <p:cNvSpPr>
            <a:spLocks/>
          </p:cNvSpPr>
          <p:nvPr/>
        </p:nvSpPr>
        <p:spPr bwMode="auto">
          <a:xfrm>
            <a:off x="4444543" y="2600364"/>
            <a:ext cx="67646" cy="31018"/>
          </a:xfrm>
          <a:custGeom>
            <a:avLst/>
            <a:gdLst>
              <a:gd name="T0" fmla="*/ 0 w 56"/>
              <a:gd name="T1" fmla="*/ 7 h 28"/>
              <a:gd name="T2" fmla="*/ 14 w 56"/>
              <a:gd name="T3" fmla="*/ 7 h 28"/>
              <a:gd name="T4" fmla="*/ 35 w 56"/>
              <a:gd name="T5" fmla="*/ 7 h 28"/>
              <a:gd name="T6" fmla="*/ 56 w 56"/>
              <a:gd name="T7" fmla="*/ 0 h 28"/>
              <a:gd name="T8" fmla="*/ 42 w 56"/>
              <a:gd name="T9" fmla="*/ 28 h 28"/>
              <a:gd name="T10" fmla="*/ 0 w 56"/>
              <a:gd name="T11" fmla="*/ 21 h 28"/>
              <a:gd name="T12" fmla="*/ 0 w 56"/>
              <a:gd name="T13" fmla="*/ 7 h 28"/>
              <a:gd name="T14" fmla="*/ 0 60000 65536"/>
              <a:gd name="T15" fmla="*/ 0 60000 65536"/>
              <a:gd name="T16" fmla="*/ 0 60000 65536"/>
              <a:gd name="T17" fmla="*/ 0 60000 65536"/>
              <a:gd name="T18" fmla="*/ 0 60000 65536"/>
              <a:gd name="T19" fmla="*/ 0 60000 65536"/>
              <a:gd name="T20" fmla="*/ 0 60000 65536"/>
              <a:gd name="T21" fmla="*/ 0 w 56"/>
              <a:gd name="T22" fmla="*/ 0 h 28"/>
              <a:gd name="T23" fmla="*/ 56 w 5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28">
                <a:moveTo>
                  <a:pt x="0" y="7"/>
                </a:moveTo>
                <a:lnTo>
                  <a:pt x="14" y="7"/>
                </a:lnTo>
                <a:lnTo>
                  <a:pt x="35" y="7"/>
                </a:lnTo>
                <a:lnTo>
                  <a:pt x="56" y="0"/>
                </a:lnTo>
                <a:lnTo>
                  <a:pt x="42" y="28"/>
                </a:lnTo>
                <a:lnTo>
                  <a:pt x="0"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24" name="Freeform 422"/>
          <p:cNvSpPr>
            <a:spLocks/>
          </p:cNvSpPr>
          <p:nvPr/>
        </p:nvSpPr>
        <p:spPr bwMode="auto">
          <a:xfrm>
            <a:off x="4444543" y="2600364"/>
            <a:ext cx="67646" cy="31018"/>
          </a:xfrm>
          <a:custGeom>
            <a:avLst/>
            <a:gdLst>
              <a:gd name="T0" fmla="*/ 0 w 56"/>
              <a:gd name="T1" fmla="*/ 7 h 28"/>
              <a:gd name="T2" fmla="*/ 14 w 56"/>
              <a:gd name="T3" fmla="*/ 7 h 28"/>
              <a:gd name="T4" fmla="*/ 35 w 56"/>
              <a:gd name="T5" fmla="*/ 7 h 28"/>
              <a:gd name="T6" fmla="*/ 56 w 56"/>
              <a:gd name="T7" fmla="*/ 0 h 28"/>
              <a:gd name="T8" fmla="*/ 42 w 56"/>
              <a:gd name="T9" fmla="*/ 28 h 28"/>
              <a:gd name="T10" fmla="*/ 0 w 56"/>
              <a:gd name="T11" fmla="*/ 21 h 28"/>
              <a:gd name="T12" fmla="*/ 0 w 56"/>
              <a:gd name="T13" fmla="*/ 7 h 28"/>
              <a:gd name="T14" fmla="*/ 0 60000 65536"/>
              <a:gd name="T15" fmla="*/ 0 60000 65536"/>
              <a:gd name="T16" fmla="*/ 0 60000 65536"/>
              <a:gd name="T17" fmla="*/ 0 60000 65536"/>
              <a:gd name="T18" fmla="*/ 0 60000 65536"/>
              <a:gd name="T19" fmla="*/ 0 60000 65536"/>
              <a:gd name="T20" fmla="*/ 0 60000 65536"/>
              <a:gd name="T21" fmla="*/ 0 w 56"/>
              <a:gd name="T22" fmla="*/ 0 h 28"/>
              <a:gd name="T23" fmla="*/ 56 w 5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28">
                <a:moveTo>
                  <a:pt x="0" y="7"/>
                </a:moveTo>
                <a:lnTo>
                  <a:pt x="14" y="7"/>
                </a:lnTo>
                <a:lnTo>
                  <a:pt x="35" y="7"/>
                </a:lnTo>
                <a:lnTo>
                  <a:pt x="56" y="0"/>
                </a:lnTo>
                <a:lnTo>
                  <a:pt x="42" y="28"/>
                </a:lnTo>
                <a:lnTo>
                  <a:pt x="0"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5" name="Freeform 423"/>
          <p:cNvSpPr>
            <a:spLocks/>
          </p:cNvSpPr>
          <p:nvPr/>
        </p:nvSpPr>
        <p:spPr bwMode="auto">
          <a:xfrm>
            <a:off x="4623321" y="2600364"/>
            <a:ext cx="43486" cy="38772"/>
          </a:xfrm>
          <a:custGeom>
            <a:avLst/>
            <a:gdLst>
              <a:gd name="T0" fmla="*/ 0 w 36"/>
              <a:gd name="T1" fmla="*/ 7 h 35"/>
              <a:gd name="T2" fmla="*/ 15 w 36"/>
              <a:gd name="T3" fmla="*/ 0 h 35"/>
              <a:gd name="T4" fmla="*/ 22 w 36"/>
              <a:gd name="T5" fmla="*/ 7 h 35"/>
              <a:gd name="T6" fmla="*/ 36 w 36"/>
              <a:gd name="T7" fmla="*/ 21 h 35"/>
              <a:gd name="T8" fmla="*/ 22 w 36"/>
              <a:gd name="T9" fmla="*/ 21 h 35"/>
              <a:gd name="T10" fmla="*/ 36 w 36"/>
              <a:gd name="T11" fmla="*/ 35 h 35"/>
              <a:gd name="T12" fmla="*/ 22 w 36"/>
              <a:gd name="T13" fmla="*/ 28 h 35"/>
              <a:gd name="T14" fmla="*/ 22 w 36"/>
              <a:gd name="T15" fmla="*/ 35 h 35"/>
              <a:gd name="T16" fmla="*/ 15 w 36"/>
              <a:gd name="T17" fmla="*/ 28 h 35"/>
              <a:gd name="T18" fmla="*/ 0 w 36"/>
              <a:gd name="T19" fmla="*/ 21 h 35"/>
              <a:gd name="T20" fmla="*/ 0 w 36"/>
              <a:gd name="T21" fmla="*/ 7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35"/>
              <a:gd name="T35" fmla="*/ 36 w 3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35">
                <a:moveTo>
                  <a:pt x="0" y="7"/>
                </a:moveTo>
                <a:lnTo>
                  <a:pt x="15" y="0"/>
                </a:lnTo>
                <a:lnTo>
                  <a:pt x="22" y="7"/>
                </a:lnTo>
                <a:lnTo>
                  <a:pt x="36" y="21"/>
                </a:lnTo>
                <a:lnTo>
                  <a:pt x="22" y="21"/>
                </a:lnTo>
                <a:lnTo>
                  <a:pt x="36" y="35"/>
                </a:lnTo>
                <a:lnTo>
                  <a:pt x="22" y="28"/>
                </a:lnTo>
                <a:lnTo>
                  <a:pt x="22" y="35"/>
                </a:lnTo>
                <a:lnTo>
                  <a:pt x="15" y="28"/>
                </a:lnTo>
                <a:lnTo>
                  <a:pt x="0"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26" name="Freeform 424"/>
          <p:cNvSpPr>
            <a:spLocks/>
          </p:cNvSpPr>
          <p:nvPr/>
        </p:nvSpPr>
        <p:spPr bwMode="auto">
          <a:xfrm>
            <a:off x="4623321" y="2600364"/>
            <a:ext cx="43486" cy="38772"/>
          </a:xfrm>
          <a:custGeom>
            <a:avLst/>
            <a:gdLst>
              <a:gd name="T0" fmla="*/ 0 w 36"/>
              <a:gd name="T1" fmla="*/ 7 h 35"/>
              <a:gd name="T2" fmla="*/ 15 w 36"/>
              <a:gd name="T3" fmla="*/ 0 h 35"/>
              <a:gd name="T4" fmla="*/ 22 w 36"/>
              <a:gd name="T5" fmla="*/ 7 h 35"/>
              <a:gd name="T6" fmla="*/ 36 w 36"/>
              <a:gd name="T7" fmla="*/ 21 h 35"/>
              <a:gd name="T8" fmla="*/ 22 w 36"/>
              <a:gd name="T9" fmla="*/ 21 h 35"/>
              <a:gd name="T10" fmla="*/ 36 w 36"/>
              <a:gd name="T11" fmla="*/ 35 h 35"/>
              <a:gd name="T12" fmla="*/ 22 w 36"/>
              <a:gd name="T13" fmla="*/ 28 h 35"/>
              <a:gd name="T14" fmla="*/ 22 w 36"/>
              <a:gd name="T15" fmla="*/ 35 h 35"/>
              <a:gd name="T16" fmla="*/ 15 w 36"/>
              <a:gd name="T17" fmla="*/ 28 h 35"/>
              <a:gd name="T18" fmla="*/ 0 w 36"/>
              <a:gd name="T19" fmla="*/ 21 h 35"/>
              <a:gd name="T20" fmla="*/ 0 w 36"/>
              <a:gd name="T21" fmla="*/ 7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35"/>
              <a:gd name="T35" fmla="*/ 36 w 3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35">
                <a:moveTo>
                  <a:pt x="0" y="7"/>
                </a:moveTo>
                <a:lnTo>
                  <a:pt x="15" y="0"/>
                </a:lnTo>
                <a:lnTo>
                  <a:pt x="22" y="7"/>
                </a:lnTo>
                <a:lnTo>
                  <a:pt x="36" y="21"/>
                </a:lnTo>
                <a:lnTo>
                  <a:pt x="22" y="21"/>
                </a:lnTo>
                <a:lnTo>
                  <a:pt x="36" y="35"/>
                </a:lnTo>
                <a:lnTo>
                  <a:pt x="22" y="28"/>
                </a:lnTo>
                <a:lnTo>
                  <a:pt x="22" y="35"/>
                </a:lnTo>
                <a:lnTo>
                  <a:pt x="15" y="28"/>
                </a:lnTo>
                <a:lnTo>
                  <a:pt x="0"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7" name="Freeform 425"/>
          <p:cNvSpPr>
            <a:spLocks/>
          </p:cNvSpPr>
          <p:nvPr/>
        </p:nvSpPr>
        <p:spPr bwMode="auto">
          <a:xfrm>
            <a:off x="4675264" y="2654645"/>
            <a:ext cx="50734" cy="23264"/>
          </a:xfrm>
          <a:custGeom>
            <a:avLst/>
            <a:gdLst>
              <a:gd name="T0" fmla="*/ 0 w 42"/>
              <a:gd name="T1" fmla="*/ 7 h 21"/>
              <a:gd name="T2" fmla="*/ 0 w 42"/>
              <a:gd name="T3" fmla="*/ 0 h 21"/>
              <a:gd name="T4" fmla="*/ 35 w 42"/>
              <a:gd name="T5" fmla="*/ 7 h 21"/>
              <a:gd name="T6" fmla="*/ 42 w 42"/>
              <a:gd name="T7" fmla="*/ 7 h 21"/>
              <a:gd name="T8" fmla="*/ 42 w 42"/>
              <a:gd name="T9" fmla="*/ 21 h 21"/>
              <a:gd name="T10" fmla="*/ 21 w 42"/>
              <a:gd name="T11" fmla="*/ 21 h 21"/>
              <a:gd name="T12" fmla="*/ 0 w 42"/>
              <a:gd name="T13" fmla="*/ 7 h 21"/>
              <a:gd name="T14" fmla="*/ 0 60000 65536"/>
              <a:gd name="T15" fmla="*/ 0 60000 65536"/>
              <a:gd name="T16" fmla="*/ 0 60000 65536"/>
              <a:gd name="T17" fmla="*/ 0 60000 65536"/>
              <a:gd name="T18" fmla="*/ 0 60000 65536"/>
              <a:gd name="T19" fmla="*/ 0 60000 65536"/>
              <a:gd name="T20" fmla="*/ 0 60000 65536"/>
              <a:gd name="T21" fmla="*/ 0 w 42"/>
              <a:gd name="T22" fmla="*/ 0 h 21"/>
              <a:gd name="T23" fmla="*/ 42 w 42"/>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1">
                <a:moveTo>
                  <a:pt x="0" y="7"/>
                </a:moveTo>
                <a:lnTo>
                  <a:pt x="0" y="0"/>
                </a:lnTo>
                <a:lnTo>
                  <a:pt x="35" y="7"/>
                </a:lnTo>
                <a:lnTo>
                  <a:pt x="42" y="7"/>
                </a:lnTo>
                <a:lnTo>
                  <a:pt x="42" y="21"/>
                </a:lnTo>
                <a:lnTo>
                  <a:pt x="21" y="21"/>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28" name="Freeform 426"/>
          <p:cNvSpPr>
            <a:spLocks/>
          </p:cNvSpPr>
          <p:nvPr/>
        </p:nvSpPr>
        <p:spPr bwMode="auto">
          <a:xfrm>
            <a:off x="4675264" y="2654645"/>
            <a:ext cx="50734" cy="23264"/>
          </a:xfrm>
          <a:custGeom>
            <a:avLst/>
            <a:gdLst>
              <a:gd name="T0" fmla="*/ 0 w 42"/>
              <a:gd name="T1" fmla="*/ 7 h 21"/>
              <a:gd name="T2" fmla="*/ 0 w 42"/>
              <a:gd name="T3" fmla="*/ 0 h 21"/>
              <a:gd name="T4" fmla="*/ 35 w 42"/>
              <a:gd name="T5" fmla="*/ 7 h 21"/>
              <a:gd name="T6" fmla="*/ 42 w 42"/>
              <a:gd name="T7" fmla="*/ 7 h 21"/>
              <a:gd name="T8" fmla="*/ 42 w 42"/>
              <a:gd name="T9" fmla="*/ 21 h 21"/>
              <a:gd name="T10" fmla="*/ 21 w 42"/>
              <a:gd name="T11" fmla="*/ 21 h 21"/>
              <a:gd name="T12" fmla="*/ 0 w 42"/>
              <a:gd name="T13" fmla="*/ 7 h 21"/>
              <a:gd name="T14" fmla="*/ 0 60000 65536"/>
              <a:gd name="T15" fmla="*/ 0 60000 65536"/>
              <a:gd name="T16" fmla="*/ 0 60000 65536"/>
              <a:gd name="T17" fmla="*/ 0 60000 65536"/>
              <a:gd name="T18" fmla="*/ 0 60000 65536"/>
              <a:gd name="T19" fmla="*/ 0 60000 65536"/>
              <a:gd name="T20" fmla="*/ 0 60000 65536"/>
              <a:gd name="T21" fmla="*/ 0 w 42"/>
              <a:gd name="T22" fmla="*/ 0 h 21"/>
              <a:gd name="T23" fmla="*/ 42 w 42"/>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1">
                <a:moveTo>
                  <a:pt x="0" y="7"/>
                </a:moveTo>
                <a:lnTo>
                  <a:pt x="0" y="0"/>
                </a:lnTo>
                <a:lnTo>
                  <a:pt x="35" y="7"/>
                </a:lnTo>
                <a:lnTo>
                  <a:pt x="42" y="7"/>
                </a:lnTo>
                <a:lnTo>
                  <a:pt x="42" y="21"/>
                </a:lnTo>
                <a:lnTo>
                  <a:pt x="21" y="21"/>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29" name="Freeform 427"/>
          <p:cNvSpPr>
            <a:spLocks/>
          </p:cNvSpPr>
          <p:nvPr/>
        </p:nvSpPr>
        <p:spPr bwMode="auto">
          <a:xfrm>
            <a:off x="4846796" y="2654645"/>
            <a:ext cx="42279" cy="23264"/>
          </a:xfrm>
          <a:custGeom>
            <a:avLst/>
            <a:gdLst>
              <a:gd name="T0" fmla="*/ 0 w 35"/>
              <a:gd name="T1" fmla="*/ 21 h 21"/>
              <a:gd name="T2" fmla="*/ 35 w 35"/>
              <a:gd name="T3" fmla="*/ 0 h 21"/>
              <a:gd name="T4" fmla="*/ 28 w 35"/>
              <a:gd name="T5" fmla="*/ 7 h 21"/>
              <a:gd name="T6" fmla="*/ 28 w 35"/>
              <a:gd name="T7" fmla="*/ 21 h 21"/>
              <a:gd name="T8" fmla="*/ 21 w 35"/>
              <a:gd name="T9" fmla="*/ 21 h 21"/>
              <a:gd name="T10" fmla="*/ 7 w 35"/>
              <a:gd name="T11" fmla="*/ 21 h 21"/>
              <a:gd name="T12" fmla="*/ 0 w 35"/>
              <a:gd name="T13" fmla="*/ 21 h 21"/>
              <a:gd name="T14" fmla="*/ 0 60000 65536"/>
              <a:gd name="T15" fmla="*/ 0 60000 65536"/>
              <a:gd name="T16" fmla="*/ 0 60000 65536"/>
              <a:gd name="T17" fmla="*/ 0 60000 65536"/>
              <a:gd name="T18" fmla="*/ 0 60000 65536"/>
              <a:gd name="T19" fmla="*/ 0 60000 65536"/>
              <a:gd name="T20" fmla="*/ 0 60000 65536"/>
              <a:gd name="T21" fmla="*/ 0 w 35"/>
              <a:gd name="T22" fmla="*/ 0 h 21"/>
              <a:gd name="T23" fmla="*/ 35 w 3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21">
                <a:moveTo>
                  <a:pt x="0" y="21"/>
                </a:moveTo>
                <a:lnTo>
                  <a:pt x="35" y="0"/>
                </a:lnTo>
                <a:lnTo>
                  <a:pt x="28" y="7"/>
                </a:lnTo>
                <a:lnTo>
                  <a:pt x="28" y="21"/>
                </a:lnTo>
                <a:lnTo>
                  <a:pt x="21" y="21"/>
                </a:lnTo>
                <a:lnTo>
                  <a:pt x="7"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30" name="Freeform 428"/>
          <p:cNvSpPr>
            <a:spLocks/>
          </p:cNvSpPr>
          <p:nvPr/>
        </p:nvSpPr>
        <p:spPr bwMode="auto">
          <a:xfrm>
            <a:off x="4846796" y="2654645"/>
            <a:ext cx="42279" cy="23264"/>
          </a:xfrm>
          <a:custGeom>
            <a:avLst/>
            <a:gdLst>
              <a:gd name="T0" fmla="*/ 0 w 35"/>
              <a:gd name="T1" fmla="*/ 21 h 21"/>
              <a:gd name="T2" fmla="*/ 35 w 35"/>
              <a:gd name="T3" fmla="*/ 0 h 21"/>
              <a:gd name="T4" fmla="*/ 28 w 35"/>
              <a:gd name="T5" fmla="*/ 7 h 21"/>
              <a:gd name="T6" fmla="*/ 28 w 35"/>
              <a:gd name="T7" fmla="*/ 21 h 21"/>
              <a:gd name="T8" fmla="*/ 21 w 35"/>
              <a:gd name="T9" fmla="*/ 21 h 21"/>
              <a:gd name="T10" fmla="*/ 7 w 35"/>
              <a:gd name="T11" fmla="*/ 21 h 21"/>
              <a:gd name="T12" fmla="*/ 0 w 35"/>
              <a:gd name="T13" fmla="*/ 21 h 21"/>
              <a:gd name="T14" fmla="*/ 0 60000 65536"/>
              <a:gd name="T15" fmla="*/ 0 60000 65536"/>
              <a:gd name="T16" fmla="*/ 0 60000 65536"/>
              <a:gd name="T17" fmla="*/ 0 60000 65536"/>
              <a:gd name="T18" fmla="*/ 0 60000 65536"/>
              <a:gd name="T19" fmla="*/ 0 60000 65536"/>
              <a:gd name="T20" fmla="*/ 0 60000 65536"/>
              <a:gd name="T21" fmla="*/ 0 w 35"/>
              <a:gd name="T22" fmla="*/ 0 h 21"/>
              <a:gd name="T23" fmla="*/ 35 w 3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21">
                <a:moveTo>
                  <a:pt x="0" y="21"/>
                </a:moveTo>
                <a:lnTo>
                  <a:pt x="35" y="0"/>
                </a:lnTo>
                <a:lnTo>
                  <a:pt x="28" y="7"/>
                </a:lnTo>
                <a:lnTo>
                  <a:pt x="28" y="21"/>
                </a:lnTo>
                <a:lnTo>
                  <a:pt x="21" y="21"/>
                </a:lnTo>
                <a:lnTo>
                  <a:pt x="7"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31" name="Freeform 429"/>
          <p:cNvSpPr>
            <a:spLocks/>
          </p:cNvSpPr>
          <p:nvPr/>
        </p:nvSpPr>
        <p:spPr bwMode="auto">
          <a:xfrm>
            <a:off x="6541570" y="3674910"/>
            <a:ext cx="829872" cy="628111"/>
          </a:xfrm>
          <a:custGeom>
            <a:avLst/>
            <a:gdLst>
              <a:gd name="T0" fmla="*/ 0 w 687"/>
              <a:gd name="T1" fmla="*/ 446 h 567"/>
              <a:gd name="T2" fmla="*/ 21 w 687"/>
              <a:gd name="T3" fmla="*/ 418 h 567"/>
              <a:gd name="T4" fmla="*/ 7 w 687"/>
              <a:gd name="T5" fmla="*/ 312 h 567"/>
              <a:gd name="T6" fmla="*/ 21 w 687"/>
              <a:gd name="T7" fmla="*/ 312 h 567"/>
              <a:gd name="T8" fmla="*/ 28 w 687"/>
              <a:gd name="T9" fmla="*/ 255 h 567"/>
              <a:gd name="T10" fmla="*/ 42 w 687"/>
              <a:gd name="T11" fmla="*/ 220 h 567"/>
              <a:gd name="T12" fmla="*/ 71 w 687"/>
              <a:gd name="T13" fmla="*/ 198 h 567"/>
              <a:gd name="T14" fmla="*/ 191 w 687"/>
              <a:gd name="T15" fmla="*/ 149 h 567"/>
              <a:gd name="T16" fmla="*/ 212 w 687"/>
              <a:gd name="T17" fmla="*/ 113 h 567"/>
              <a:gd name="T18" fmla="*/ 219 w 687"/>
              <a:gd name="T19" fmla="*/ 128 h 567"/>
              <a:gd name="T20" fmla="*/ 234 w 687"/>
              <a:gd name="T21" fmla="*/ 113 h 567"/>
              <a:gd name="T22" fmla="*/ 269 w 687"/>
              <a:gd name="T23" fmla="*/ 85 h 567"/>
              <a:gd name="T24" fmla="*/ 297 w 687"/>
              <a:gd name="T25" fmla="*/ 64 h 567"/>
              <a:gd name="T26" fmla="*/ 304 w 687"/>
              <a:gd name="T27" fmla="*/ 99 h 567"/>
              <a:gd name="T28" fmla="*/ 326 w 687"/>
              <a:gd name="T29" fmla="*/ 99 h 567"/>
              <a:gd name="T30" fmla="*/ 326 w 687"/>
              <a:gd name="T31" fmla="*/ 78 h 567"/>
              <a:gd name="T32" fmla="*/ 347 w 687"/>
              <a:gd name="T33" fmla="*/ 64 h 567"/>
              <a:gd name="T34" fmla="*/ 361 w 687"/>
              <a:gd name="T35" fmla="*/ 35 h 567"/>
              <a:gd name="T36" fmla="*/ 396 w 687"/>
              <a:gd name="T37" fmla="*/ 21 h 567"/>
              <a:gd name="T38" fmla="*/ 432 w 687"/>
              <a:gd name="T39" fmla="*/ 35 h 567"/>
              <a:gd name="T40" fmla="*/ 446 w 687"/>
              <a:gd name="T41" fmla="*/ 43 h 567"/>
              <a:gd name="T42" fmla="*/ 467 w 687"/>
              <a:gd name="T43" fmla="*/ 35 h 567"/>
              <a:gd name="T44" fmla="*/ 446 w 687"/>
              <a:gd name="T45" fmla="*/ 50 h 567"/>
              <a:gd name="T46" fmla="*/ 432 w 687"/>
              <a:gd name="T47" fmla="*/ 85 h 567"/>
              <a:gd name="T48" fmla="*/ 446 w 687"/>
              <a:gd name="T49" fmla="*/ 106 h 567"/>
              <a:gd name="T50" fmla="*/ 489 w 687"/>
              <a:gd name="T51" fmla="*/ 128 h 567"/>
              <a:gd name="T52" fmla="*/ 510 w 687"/>
              <a:gd name="T53" fmla="*/ 135 h 567"/>
              <a:gd name="T54" fmla="*/ 545 w 687"/>
              <a:gd name="T55" fmla="*/ 106 h 567"/>
              <a:gd name="T56" fmla="*/ 559 w 687"/>
              <a:gd name="T57" fmla="*/ 0 h 567"/>
              <a:gd name="T58" fmla="*/ 581 w 687"/>
              <a:gd name="T59" fmla="*/ 78 h 567"/>
              <a:gd name="T60" fmla="*/ 602 w 687"/>
              <a:gd name="T61" fmla="*/ 85 h 567"/>
              <a:gd name="T62" fmla="*/ 616 w 687"/>
              <a:gd name="T63" fmla="*/ 135 h 567"/>
              <a:gd name="T64" fmla="*/ 623 w 687"/>
              <a:gd name="T65" fmla="*/ 177 h 567"/>
              <a:gd name="T66" fmla="*/ 659 w 687"/>
              <a:gd name="T67" fmla="*/ 234 h 567"/>
              <a:gd name="T68" fmla="*/ 673 w 687"/>
              <a:gd name="T69" fmla="*/ 255 h 567"/>
              <a:gd name="T70" fmla="*/ 687 w 687"/>
              <a:gd name="T71" fmla="*/ 305 h 567"/>
              <a:gd name="T72" fmla="*/ 659 w 687"/>
              <a:gd name="T73" fmla="*/ 411 h 567"/>
              <a:gd name="T74" fmla="*/ 545 w 687"/>
              <a:gd name="T75" fmla="*/ 531 h 567"/>
              <a:gd name="T76" fmla="*/ 467 w 687"/>
              <a:gd name="T77" fmla="*/ 553 h 567"/>
              <a:gd name="T78" fmla="*/ 453 w 687"/>
              <a:gd name="T79" fmla="*/ 553 h 567"/>
              <a:gd name="T80" fmla="*/ 425 w 687"/>
              <a:gd name="T81" fmla="*/ 553 h 567"/>
              <a:gd name="T82" fmla="*/ 382 w 687"/>
              <a:gd name="T83" fmla="*/ 524 h 567"/>
              <a:gd name="T84" fmla="*/ 382 w 687"/>
              <a:gd name="T85" fmla="*/ 503 h 567"/>
              <a:gd name="T86" fmla="*/ 375 w 687"/>
              <a:gd name="T87" fmla="*/ 496 h 567"/>
              <a:gd name="T88" fmla="*/ 382 w 687"/>
              <a:gd name="T89" fmla="*/ 468 h 567"/>
              <a:gd name="T90" fmla="*/ 382 w 687"/>
              <a:gd name="T91" fmla="*/ 446 h 567"/>
              <a:gd name="T92" fmla="*/ 326 w 687"/>
              <a:gd name="T93" fmla="*/ 482 h 567"/>
              <a:gd name="T94" fmla="*/ 283 w 687"/>
              <a:gd name="T95" fmla="*/ 418 h 567"/>
              <a:gd name="T96" fmla="*/ 148 w 687"/>
              <a:gd name="T97" fmla="*/ 439 h 567"/>
              <a:gd name="T98" fmla="*/ 85 w 687"/>
              <a:gd name="T99" fmla="*/ 460 h 567"/>
              <a:gd name="T100" fmla="*/ 7 w 687"/>
              <a:gd name="T101" fmla="*/ 482 h 5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87"/>
              <a:gd name="T154" fmla="*/ 0 h 567"/>
              <a:gd name="T155" fmla="*/ 687 w 687"/>
              <a:gd name="T156" fmla="*/ 567 h 5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87" h="567">
                <a:moveTo>
                  <a:pt x="0" y="468"/>
                </a:moveTo>
                <a:lnTo>
                  <a:pt x="0" y="446"/>
                </a:lnTo>
                <a:lnTo>
                  <a:pt x="7" y="446"/>
                </a:lnTo>
                <a:lnTo>
                  <a:pt x="21" y="418"/>
                </a:lnTo>
                <a:lnTo>
                  <a:pt x="21" y="368"/>
                </a:lnTo>
                <a:lnTo>
                  <a:pt x="7" y="312"/>
                </a:lnTo>
                <a:lnTo>
                  <a:pt x="7" y="290"/>
                </a:lnTo>
                <a:lnTo>
                  <a:pt x="21" y="312"/>
                </a:lnTo>
                <a:lnTo>
                  <a:pt x="21" y="262"/>
                </a:lnTo>
                <a:lnTo>
                  <a:pt x="28" y="255"/>
                </a:lnTo>
                <a:lnTo>
                  <a:pt x="28" y="241"/>
                </a:lnTo>
                <a:lnTo>
                  <a:pt x="42" y="220"/>
                </a:lnTo>
                <a:lnTo>
                  <a:pt x="42" y="234"/>
                </a:lnTo>
                <a:lnTo>
                  <a:pt x="71" y="198"/>
                </a:lnTo>
                <a:lnTo>
                  <a:pt x="156" y="177"/>
                </a:lnTo>
                <a:lnTo>
                  <a:pt x="191" y="149"/>
                </a:lnTo>
                <a:lnTo>
                  <a:pt x="191" y="135"/>
                </a:lnTo>
                <a:lnTo>
                  <a:pt x="212" y="113"/>
                </a:lnTo>
                <a:lnTo>
                  <a:pt x="212" y="135"/>
                </a:lnTo>
                <a:lnTo>
                  <a:pt x="219" y="128"/>
                </a:lnTo>
                <a:lnTo>
                  <a:pt x="219" y="106"/>
                </a:lnTo>
                <a:lnTo>
                  <a:pt x="234" y="113"/>
                </a:lnTo>
                <a:lnTo>
                  <a:pt x="255" y="85"/>
                </a:lnTo>
                <a:lnTo>
                  <a:pt x="269" y="85"/>
                </a:lnTo>
                <a:lnTo>
                  <a:pt x="283" y="64"/>
                </a:lnTo>
                <a:lnTo>
                  <a:pt x="297" y="64"/>
                </a:lnTo>
                <a:lnTo>
                  <a:pt x="297" y="78"/>
                </a:lnTo>
                <a:lnTo>
                  <a:pt x="304" y="99"/>
                </a:lnTo>
                <a:lnTo>
                  <a:pt x="319" y="85"/>
                </a:lnTo>
                <a:lnTo>
                  <a:pt x="326" y="99"/>
                </a:lnTo>
                <a:lnTo>
                  <a:pt x="340" y="85"/>
                </a:lnTo>
                <a:lnTo>
                  <a:pt x="326" y="78"/>
                </a:lnTo>
                <a:lnTo>
                  <a:pt x="340" y="64"/>
                </a:lnTo>
                <a:lnTo>
                  <a:pt x="347" y="64"/>
                </a:lnTo>
                <a:lnTo>
                  <a:pt x="347" y="43"/>
                </a:lnTo>
                <a:lnTo>
                  <a:pt x="361" y="35"/>
                </a:lnTo>
                <a:lnTo>
                  <a:pt x="382" y="35"/>
                </a:lnTo>
                <a:lnTo>
                  <a:pt x="396" y="21"/>
                </a:lnTo>
                <a:lnTo>
                  <a:pt x="396" y="14"/>
                </a:lnTo>
                <a:lnTo>
                  <a:pt x="432" y="35"/>
                </a:lnTo>
                <a:lnTo>
                  <a:pt x="446" y="35"/>
                </a:lnTo>
                <a:lnTo>
                  <a:pt x="446" y="43"/>
                </a:lnTo>
                <a:lnTo>
                  <a:pt x="453" y="35"/>
                </a:lnTo>
                <a:lnTo>
                  <a:pt x="467" y="35"/>
                </a:lnTo>
                <a:lnTo>
                  <a:pt x="453" y="50"/>
                </a:lnTo>
                <a:lnTo>
                  <a:pt x="446" y="50"/>
                </a:lnTo>
                <a:lnTo>
                  <a:pt x="446" y="78"/>
                </a:lnTo>
                <a:lnTo>
                  <a:pt x="432" y="85"/>
                </a:lnTo>
                <a:lnTo>
                  <a:pt x="446" y="99"/>
                </a:lnTo>
                <a:lnTo>
                  <a:pt x="446" y="106"/>
                </a:lnTo>
                <a:lnTo>
                  <a:pt x="467" y="106"/>
                </a:lnTo>
                <a:lnTo>
                  <a:pt x="489" y="128"/>
                </a:lnTo>
                <a:lnTo>
                  <a:pt x="503" y="149"/>
                </a:lnTo>
                <a:lnTo>
                  <a:pt x="510" y="135"/>
                </a:lnTo>
                <a:lnTo>
                  <a:pt x="524" y="135"/>
                </a:lnTo>
                <a:lnTo>
                  <a:pt x="545" y="106"/>
                </a:lnTo>
                <a:lnTo>
                  <a:pt x="559" y="14"/>
                </a:lnTo>
                <a:lnTo>
                  <a:pt x="559" y="0"/>
                </a:lnTo>
                <a:lnTo>
                  <a:pt x="574" y="14"/>
                </a:lnTo>
                <a:lnTo>
                  <a:pt x="581" y="78"/>
                </a:lnTo>
                <a:lnTo>
                  <a:pt x="595" y="78"/>
                </a:lnTo>
                <a:lnTo>
                  <a:pt x="602" y="85"/>
                </a:lnTo>
                <a:lnTo>
                  <a:pt x="602" y="113"/>
                </a:lnTo>
                <a:lnTo>
                  <a:pt x="616" y="135"/>
                </a:lnTo>
                <a:lnTo>
                  <a:pt x="616" y="170"/>
                </a:lnTo>
                <a:lnTo>
                  <a:pt x="623" y="177"/>
                </a:lnTo>
                <a:lnTo>
                  <a:pt x="652" y="191"/>
                </a:lnTo>
                <a:lnTo>
                  <a:pt x="659" y="234"/>
                </a:lnTo>
                <a:lnTo>
                  <a:pt x="673" y="241"/>
                </a:lnTo>
                <a:lnTo>
                  <a:pt x="673" y="255"/>
                </a:lnTo>
                <a:lnTo>
                  <a:pt x="680" y="262"/>
                </a:lnTo>
                <a:lnTo>
                  <a:pt x="687" y="305"/>
                </a:lnTo>
                <a:lnTo>
                  <a:pt x="687" y="361"/>
                </a:lnTo>
                <a:lnTo>
                  <a:pt x="659" y="411"/>
                </a:lnTo>
                <a:lnTo>
                  <a:pt x="574" y="503"/>
                </a:lnTo>
                <a:lnTo>
                  <a:pt x="545" y="531"/>
                </a:lnTo>
                <a:lnTo>
                  <a:pt x="467" y="567"/>
                </a:lnTo>
                <a:lnTo>
                  <a:pt x="467" y="553"/>
                </a:lnTo>
                <a:lnTo>
                  <a:pt x="467" y="545"/>
                </a:lnTo>
                <a:lnTo>
                  <a:pt x="453" y="553"/>
                </a:lnTo>
                <a:lnTo>
                  <a:pt x="453" y="531"/>
                </a:lnTo>
                <a:lnTo>
                  <a:pt x="425" y="553"/>
                </a:lnTo>
                <a:lnTo>
                  <a:pt x="396" y="553"/>
                </a:lnTo>
                <a:lnTo>
                  <a:pt x="382" y="524"/>
                </a:lnTo>
                <a:lnTo>
                  <a:pt x="396" y="517"/>
                </a:lnTo>
                <a:lnTo>
                  <a:pt x="382" y="503"/>
                </a:lnTo>
                <a:lnTo>
                  <a:pt x="382" y="496"/>
                </a:lnTo>
                <a:lnTo>
                  <a:pt x="375" y="496"/>
                </a:lnTo>
                <a:lnTo>
                  <a:pt x="382" y="482"/>
                </a:lnTo>
                <a:lnTo>
                  <a:pt x="382" y="468"/>
                </a:lnTo>
                <a:lnTo>
                  <a:pt x="347" y="496"/>
                </a:lnTo>
                <a:lnTo>
                  <a:pt x="382" y="446"/>
                </a:lnTo>
                <a:lnTo>
                  <a:pt x="382" y="439"/>
                </a:lnTo>
                <a:lnTo>
                  <a:pt x="326" y="482"/>
                </a:lnTo>
                <a:lnTo>
                  <a:pt x="326" y="439"/>
                </a:lnTo>
                <a:lnTo>
                  <a:pt x="283" y="418"/>
                </a:lnTo>
                <a:lnTo>
                  <a:pt x="191" y="432"/>
                </a:lnTo>
                <a:lnTo>
                  <a:pt x="148" y="439"/>
                </a:lnTo>
                <a:lnTo>
                  <a:pt x="134" y="460"/>
                </a:lnTo>
                <a:lnTo>
                  <a:pt x="85" y="460"/>
                </a:lnTo>
                <a:lnTo>
                  <a:pt x="42" y="482"/>
                </a:lnTo>
                <a:lnTo>
                  <a:pt x="7" y="482"/>
                </a:lnTo>
                <a:lnTo>
                  <a:pt x="0" y="468"/>
                </a:lnTo>
                <a:close/>
              </a:path>
            </a:pathLst>
          </a:custGeom>
          <a:solidFill>
            <a:schemeClr val="bg1"/>
          </a:solidFill>
          <a:ln w="6350" cmpd="sng">
            <a:solidFill>
              <a:schemeClr val="tx2"/>
            </a:solidFill>
            <a:round/>
            <a:headEnd/>
            <a:tailEnd/>
          </a:ln>
        </p:spPr>
        <p:txBody>
          <a:bodyPr/>
          <a:lstStyle/>
          <a:p>
            <a:endParaRPr lang="en-US"/>
          </a:p>
        </p:txBody>
      </p:sp>
      <p:sp>
        <p:nvSpPr>
          <p:cNvPr id="432" name="Freeform 430"/>
          <p:cNvSpPr>
            <a:spLocks/>
          </p:cNvSpPr>
          <p:nvPr/>
        </p:nvSpPr>
        <p:spPr bwMode="auto">
          <a:xfrm>
            <a:off x="6541570" y="3674910"/>
            <a:ext cx="829872" cy="628111"/>
          </a:xfrm>
          <a:custGeom>
            <a:avLst/>
            <a:gdLst>
              <a:gd name="T0" fmla="*/ 0 w 687"/>
              <a:gd name="T1" fmla="*/ 446 h 567"/>
              <a:gd name="T2" fmla="*/ 21 w 687"/>
              <a:gd name="T3" fmla="*/ 418 h 567"/>
              <a:gd name="T4" fmla="*/ 7 w 687"/>
              <a:gd name="T5" fmla="*/ 312 h 567"/>
              <a:gd name="T6" fmla="*/ 21 w 687"/>
              <a:gd name="T7" fmla="*/ 312 h 567"/>
              <a:gd name="T8" fmla="*/ 28 w 687"/>
              <a:gd name="T9" fmla="*/ 255 h 567"/>
              <a:gd name="T10" fmla="*/ 42 w 687"/>
              <a:gd name="T11" fmla="*/ 220 h 567"/>
              <a:gd name="T12" fmla="*/ 71 w 687"/>
              <a:gd name="T13" fmla="*/ 198 h 567"/>
              <a:gd name="T14" fmla="*/ 191 w 687"/>
              <a:gd name="T15" fmla="*/ 149 h 567"/>
              <a:gd name="T16" fmla="*/ 212 w 687"/>
              <a:gd name="T17" fmla="*/ 113 h 567"/>
              <a:gd name="T18" fmla="*/ 219 w 687"/>
              <a:gd name="T19" fmla="*/ 128 h 567"/>
              <a:gd name="T20" fmla="*/ 234 w 687"/>
              <a:gd name="T21" fmla="*/ 113 h 567"/>
              <a:gd name="T22" fmla="*/ 269 w 687"/>
              <a:gd name="T23" fmla="*/ 85 h 567"/>
              <a:gd name="T24" fmla="*/ 297 w 687"/>
              <a:gd name="T25" fmla="*/ 64 h 567"/>
              <a:gd name="T26" fmla="*/ 304 w 687"/>
              <a:gd name="T27" fmla="*/ 99 h 567"/>
              <a:gd name="T28" fmla="*/ 326 w 687"/>
              <a:gd name="T29" fmla="*/ 99 h 567"/>
              <a:gd name="T30" fmla="*/ 326 w 687"/>
              <a:gd name="T31" fmla="*/ 78 h 567"/>
              <a:gd name="T32" fmla="*/ 347 w 687"/>
              <a:gd name="T33" fmla="*/ 64 h 567"/>
              <a:gd name="T34" fmla="*/ 361 w 687"/>
              <a:gd name="T35" fmla="*/ 35 h 567"/>
              <a:gd name="T36" fmla="*/ 396 w 687"/>
              <a:gd name="T37" fmla="*/ 21 h 567"/>
              <a:gd name="T38" fmla="*/ 432 w 687"/>
              <a:gd name="T39" fmla="*/ 35 h 567"/>
              <a:gd name="T40" fmla="*/ 446 w 687"/>
              <a:gd name="T41" fmla="*/ 43 h 567"/>
              <a:gd name="T42" fmla="*/ 467 w 687"/>
              <a:gd name="T43" fmla="*/ 35 h 567"/>
              <a:gd name="T44" fmla="*/ 446 w 687"/>
              <a:gd name="T45" fmla="*/ 50 h 567"/>
              <a:gd name="T46" fmla="*/ 432 w 687"/>
              <a:gd name="T47" fmla="*/ 85 h 567"/>
              <a:gd name="T48" fmla="*/ 446 w 687"/>
              <a:gd name="T49" fmla="*/ 106 h 567"/>
              <a:gd name="T50" fmla="*/ 489 w 687"/>
              <a:gd name="T51" fmla="*/ 128 h 567"/>
              <a:gd name="T52" fmla="*/ 510 w 687"/>
              <a:gd name="T53" fmla="*/ 135 h 567"/>
              <a:gd name="T54" fmla="*/ 545 w 687"/>
              <a:gd name="T55" fmla="*/ 106 h 567"/>
              <a:gd name="T56" fmla="*/ 559 w 687"/>
              <a:gd name="T57" fmla="*/ 0 h 567"/>
              <a:gd name="T58" fmla="*/ 581 w 687"/>
              <a:gd name="T59" fmla="*/ 78 h 567"/>
              <a:gd name="T60" fmla="*/ 602 w 687"/>
              <a:gd name="T61" fmla="*/ 85 h 567"/>
              <a:gd name="T62" fmla="*/ 616 w 687"/>
              <a:gd name="T63" fmla="*/ 135 h 567"/>
              <a:gd name="T64" fmla="*/ 623 w 687"/>
              <a:gd name="T65" fmla="*/ 177 h 567"/>
              <a:gd name="T66" fmla="*/ 659 w 687"/>
              <a:gd name="T67" fmla="*/ 234 h 567"/>
              <a:gd name="T68" fmla="*/ 673 w 687"/>
              <a:gd name="T69" fmla="*/ 255 h 567"/>
              <a:gd name="T70" fmla="*/ 687 w 687"/>
              <a:gd name="T71" fmla="*/ 305 h 567"/>
              <a:gd name="T72" fmla="*/ 659 w 687"/>
              <a:gd name="T73" fmla="*/ 411 h 567"/>
              <a:gd name="T74" fmla="*/ 545 w 687"/>
              <a:gd name="T75" fmla="*/ 531 h 567"/>
              <a:gd name="T76" fmla="*/ 467 w 687"/>
              <a:gd name="T77" fmla="*/ 553 h 567"/>
              <a:gd name="T78" fmla="*/ 453 w 687"/>
              <a:gd name="T79" fmla="*/ 553 h 567"/>
              <a:gd name="T80" fmla="*/ 425 w 687"/>
              <a:gd name="T81" fmla="*/ 553 h 567"/>
              <a:gd name="T82" fmla="*/ 382 w 687"/>
              <a:gd name="T83" fmla="*/ 524 h 567"/>
              <a:gd name="T84" fmla="*/ 382 w 687"/>
              <a:gd name="T85" fmla="*/ 503 h 567"/>
              <a:gd name="T86" fmla="*/ 375 w 687"/>
              <a:gd name="T87" fmla="*/ 496 h 567"/>
              <a:gd name="T88" fmla="*/ 382 w 687"/>
              <a:gd name="T89" fmla="*/ 468 h 567"/>
              <a:gd name="T90" fmla="*/ 382 w 687"/>
              <a:gd name="T91" fmla="*/ 446 h 567"/>
              <a:gd name="T92" fmla="*/ 326 w 687"/>
              <a:gd name="T93" fmla="*/ 482 h 567"/>
              <a:gd name="T94" fmla="*/ 283 w 687"/>
              <a:gd name="T95" fmla="*/ 418 h 567"/>
              <a:gd name="T96" fmla="*/ 148 w 687"/>
              <a:gd name="T97" fmla="*/ 439 h 567"/>
              <a:gd name="T98" fmla="*/ 85 w 687"/>
              <a:gd name="T99" fmla="*/ 460 h 567"/>
              <a:gd name="T100" fmla="*/ 7 w 687"/>
              <a:gd name="T101" fmla="*/ 482 h 5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87"/>
              <a:gd name="T154" fmla="*/ 0 h 567"/>
              <a:gd name="T155" fmla="*/ 687 w 687"/>
              <a:gd name="T156" fmla="*/ 567 h 5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87" h="567">
                <a:moveTo>
                  <a:pt x="0" y="468"/>
                </a:moveTo>
                <a:lnTo>
                  <a:pt x="0" y="446"/>
                </a:lnTo>
                <a:lnTo>
                  <a:pt x="7" y="446"/>
                </a:lnTo>
                <a:lnTo>
                  <a:pt x="21" y="418"/>
                </a:lnTo>
                <a:lnTo>
                  <a:pt x="21" y="368"/>
                </a:lnTo>
                <a:lnTo>
                  <a:pt x="7" y="312"/>
                </a:lnTo>
                <a:lnTo>
                  <a:pt x="7" y="290"/>
                </a:lnTo>
                <a:lnTo>
                  <a:pt x="21" y="312"/>
                </a:lnTo>
                <a:lnTo>
                  <a:pt x="21" y="262"/>
                </a:lnTo>
                <a:lnTo>
                  <a:pt x="28" y="255"/>
                </a:lnTo>
                <a:lnTo>
                  <a:pt x="28" y="241"/>
                </a:lnTo>
                <a:lnTo>
                  <a:pt x="42" y="220"/>
                </a:lnTo>
                <a:lnTo>
                  <a:pt x="42" y="234"/>
                </a:lnTo>
                <a:lnTo>
                  <a:pt x="71" y="198"/>
                </a:lnTo>
                <a:lnTo>
                  <a:pt x="156" y="177"/>
                </a:lnTo>
                <a:lnTo>
                  <a:pt x="191" y="149"/>
                </a:lnTo>
                <a:lnTo>
                  <a:pt x="191" y="135"/>
                </a:lnTo>
                <a:lnTo>
                  <a:pt x="212" y="113"/>
                </a:lnTo>
                <a:lnTo>
                  <a:pt x="212" y="135"/>
                </a:lnTo>
                <a:lnTo>
                  <a:pt x="219" y="128"/>
                </a:lnTo>
                <a:lnTo>
                  <a:pt x="219" y="106"/>
                </a:lnTo>
                <a:lnTo>
                  <a:pt x="234" y="113"/>
                </a:lnTo>
                <a:lnTo>
                  <a:pt x="255" y="85"/>
                </a:lnTo>
                <a:lnTo>
                  <a:pt x="269" y="85"/>
                </a:lnTo>
                <a:lnTo>
                  <a:pt x="283" y="64"/>
                </a:lnTo>
                <a:lnTo>
                  <a:pt x="297" y="64"/>
                </a:lnTo>
                <a:lnTo>
                  <a:pt x="297" y="78"/>
                </a:lnTo>
                <a:lnTo>
                  <a:pt x="304" y="99"/>
                </a:lnTo>
                <a:lnTo>
                  <a:pt x="319" y="85"/>
                </a:lnTo>
                <a:lnTo>
                  <a:pt x="326" y="99"/>
                </a:lnTo>
                <a:lnTo>
                  <a:pt x="340" y="85"/>
                </a:lnTo>
                <a:lnTo>
                  <a:pt x="326" y="78"/>
                </a:lnTo>
                <a:lnTo>
                  <a:pt x="340" y="64"/>
                </a:lnTo>
                <a:lnTo>
                  <a:pt x="347" y="64"/>
                </a:lnTo>
                <a:lnTo>
                  <a:pt x="347" y="43"/>
                </a:lnTo>
                <a:lnTo>
                  <a:pt x="361" y="35"/>
                </a:lnTo>
                <a:lnTo>
                  <a:pt x="382" y="35"/>
                </a:lnTo>
                <a:lnTo>
                  <a:pt x="396" y="21"/>
                </a:lnTo>
                <a:lnTo>
                  <a:pt x="396" y="14"/>
                </a:lnTo>
                <a:lnTo>
                  <a:pt x="432" y="35"/>
                </a:lnTo>
                <a:lnTo>
                  <a:pt x="446" y="35"/>
                </a:lnTo>
                <a:lnTo>
                  <a:pt x="446" y="43"/>
                </a:lnTo>
                <a:lnTo>
                  <a:pt x="453" y="35"/>
                </a:lnTo>
                <a:lnTo>
                  <a:pt x="467" y="35"/>
                </a:lnTo>
                <a:lnTo>
                  <a:pt x="453" y="50"/>
                </a:lnTo>
                <a:lnTo>
                  <a:pt x="446" y="50"/>
                </a:lnTo>
                <a:lnTo>
                  <a:pt x="446" y="78"/>
                </a:lnTo>
                <a:lnTo>
                  <a:pt x="432" y="85"/>
                </a:lnTo>
                <a:lnTo>
                  <a:pt x="446" y="99"/>
                </a:lnTo>
                <a:lnTo>
                  <a:pt x="446" y="106"/>
                </a:lnTo>
                <a:lnTo>
                  <a:pt x="467" y="106"/>
                </a:lnTo>
                <a:lnTo>
                  <a:pt x="489" y="128"/>
                </a:lnTo>
                <a:lnTo>
                  <a:pt x="503" y="149"/>
                </a:lnTo>
                <a:lnTo>
                  <a:pt x="510" y="135"/>
                </a:lnTo>
                <a:lnTo>
                  <a:pt x="524" y="135"/>
                </a:lnTo>
                <a:lnTo>
                  <a:pt x="545" y="106"/>
                </a:lnTo>
                <a:lnTo>
                  <a:pt x="559" y="14"/>
                </a:lnTo>
                <a:lnTo>
                  <a:pt x="559" y="0"/>
                </a:lnTo>
                <a:lnTo>
                  <a:pt x="574" y="14"/>
                </a:lnTo>
                <a:lnTo>
                  <a:pt x="581" y="78"/>
                </a:lnTo>
                <a:lnTo>
                  <a:pt x="595" y="78"/>
                </a:lnTo>
                <a:lnTo>
                  <a:pt x="602" y="85"/>
                </a:lnTo>
                <a:lnTo>
                  <a:pt x="602" y="113"/>
                </a:lnTo>
                <a:lnTo>
                  <a:pt x="616" y="135"/>
                </a:lnTo>
                <a:lnTo>
                  <a:pt x="616" y="170"/>
                </a:lnTo>
                <a:lnTo>
                  <a:pt x="623" y="177"/>
                </a:lnTo>
                <a:lnTo>
                  <a:pt x="652" y="191"/>
                </a:lnTo>
                <a:lnTo>
                  <a:pt x="659" y="234"/>
                </a:lnTo>
                <a:lnTo>
                  <a:pt x="673" y="241"/>
                </a:lnTo>
                <a:lnTo>
                  <a:pt x="673" y="255"/>
                </a:lnTo>
                <a:lnTo>
                  <a:pt x="680" y="262"/>
                </a:lnTo>
                <a:lnTo>
                  <a:pt x="687" y="305"/>
                </a:lnTo>
                <a:lnTo>
                  <a:pt x="687" y="361"/>
                </a:lnTo>
                <a:lnTo>
                  <a:pt x="659" y="411"/>
                </a:lnTo>
                <a:lnTo>
                  <a:pt x="574" y="503"/>
                </a:lnTo>
                <a:lnTo>
                  <a:pt x="545" y="531"/>
                </a:lnTo>
                <a:lnTo>
                  <a:pt x="467" y="567"/>
                </a:lnTo>
                <a:lnTo>
                  <a:pt x="467" y="553"/>
                </a:lnTo>
                <a:lnTo>
                  <a:pt x="467" y="545"/>
                </a:lnTo>
                <a:lnTo>
                  <a:pt x="453" y="553"/>
                </a:lnTo>
                <a:lnTo>
                  <a:pt x="453" y="531"/>
                </a:lnTo>
                <a:lnTo>
                  <a:pt x="425" y="553"/>
                </a:lnTo>
                <a:lnTo>
                  <a:pt x="396" y="553"/>
                </a:lnTo>
                <a:lnTo>
                  <a:pt x="382" y="524"/>
                </a:lnTo>
                <a:lnTo>
                  <a:pt x="396" y="517"/>
                </a:lnTo>
                <a:lnTo>
                  <a:pt x="382" y="503"/>
                </a:lnTo>
                <a:lnTo>
                  <a:pt x="382" y="496"/>
                </a:lnTo>
                <a:lnTo>
                  <a:pt x="375" y="496"/>
                </a:lnTo>
                <a:lnTo>
                  <a:pt x="382" y="482"/>
                </a:lnTo>
                <a:lnTo>
                  <a:pt x="382" y="468"/>
                </a:lnTo>
                <a:lnTo>
                  <a:pt x="347" y="496"/>
                </a:lnTo>
                <a:lnTo>
                  <a:pt x="382" y="446"/>
                </a:lnTo>
                <a:lnTo>
                  <a:pt x="382" y="439"/>
                </a:lnTo>
                <a:lnTo>
                  <a:pt x="326" y="482"/>
                </a:lnTo>
                <a:lnTo>
                  <a:pt x="326" y="439"/>
                </a:lnTo>
                <a:lnTo>
                  <a:pt x="283" y="418"/>
                </a:lnTo>
                <a:lnTo>
                  <a:pt x="191" y="432"/>
                </a:lnTo>
                <a:lnTo>
                  <a:pt x="148" y="439"/>
                </a:lnTo>
                <a:lnTo>
                  <a:pt x="134" y="460"/>
                </a:lnTo>
                <a:lnTo>
                  <a:pt x="85" y="460"/>
                </a:lnTo>
                <a:lnTo>
                  <a:pt x="42" y="482"/>
                </a:lnTo>
                <a:lnTo>
                  <a:pt x="7" y="482"/>
                </a:lnTo>
                <a:lnTo>
                  <a:pt x="0" y="468"/>
                </a:lnTo>
                <a:close/>
              </a:path>
            </a:pathLst>
          </a:custGeom>
          <a:solidFill>
            <a:schemeClr val="bg1"/>
          </a:solidFill>
          <a:ln w="6350" cmpd="sng">
            <a:solidFill>
              <a:schemeClr val="tx2"/>
            </a:solidFill>
            <a:prstDash val="solid"/>
            <a:round/>
            <a:headEnd/>
            <a:tailEnd/>
          </a:ln>
        </p:spPr>
        <p:txBody>
          <a:bodyPr/>
          <a:lstStyle/>
          <a:p>
            <a:endParaRPr lang="en-US"/>
          </a:p>
        </p:txBody>
      </p:sp>
      <p:sp>
        <p:nvSpPr>
          <p:cNvPr id="433" name="Freeform 431"/>
          <p:cNvSpPr>
            <a:spLocks/>
          </p:cNvSpPr>
          <p:nvPr/>
        </p:nvSpPr>
        <p:spPr bwMode="auto">
          <a:xfrm>
            <a:off x="7038044" y="4334039"/>
            <a:ext cx="76101" cy="63144"/>
          </a:xfrm>
          <a:custGeom>
            <a:avLst/>
            <a:gdLst>
              <a:gd name="T0" fmla="*/ 14 w 63"/>
              <a:gd name="T1" fmla="*/ 0 h 57"/>
              <a:gd name="T2" fmla="*/ 35 w 63"/>
              <a:gd name="T3" fmla="*/ 7 h 57"/>
              <a:gd name="T4" fmla="*/ 63 w 63"/>
              <a:gd name="T5" fmla="*/ 0 h 57"/>
              <a:gd name="T6" fmla="*/ 35 w 63"/>
              <a:gd name="T7" fmla="*/ 43 h 57"/>
              <a:gd name="T8" fmla="*/ 14 w 63"/>
              <a:gd name="T9" fmla="*/ 57 h 57"/>
              <a:gd name="T10" fmla="*/ 0 w 63"/>
              <a:gd name="T11" fmla="*/ 57 h 57"/>
              <a:gd name="T12" fmla="*/ 0 w 63"/>
              <a:gd name="T13" fmla="*/ 43 h 57"/>
              <a:gd name="T14" fmla="*/ 14 w 6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7"/>
              <a:gd name="T26" fmla="*/ 63 w 6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7">
                <a:moveTo>
                  <a:pt x="14" y="0"/>
                </a:moveTo>
                <a:lnTo>
                  <a:pt x="35" y="7"/>
                </a:lnTo>
                <a:lnTo>
                  <a:pt x="63" y="0"/>
                </a:lnTo>
                <a:lnTo>
                  <a:pt x="35" y="43"/>
                </a:lnTo>
                <a:lnTo>
                  <a:pt x="14" y="57"/>
                </a:lnTo>
                <a:lnTo>
                  <a:pt x="0" y="57"/>
                </a:lnTo>
                <a:lnTo>
                  <a:pt x="0" y="43"/>
                </a:lnTo>
                <a:lnTo>
                  <a:pt x="14" y="0"/>
                </a:lnTo>
                <a:close/>
              </a:path>
            </a:pathLst>
          </a:custGeom>
          <a:solidFill>
            <a:schemeClr val="bg1"/>
          </a:solidFill>
          <a:ln w="6350" cmpd="sng">
            <a:solidFill>
              <a:schemeClr val="tx2"/>
            </a:solidFill>
            <a:round/>
            <a:headEnd/>
            <a:tailEnd/>
          </a:ln>
        </p:spPr>
        <p:txBody>
          <a:bodyPr/>
          <a:lstStyle/>
          <a:p>
            <a:endParaRPr lang="en-US"/>
          </a:p>
        </p:txBody>
      </p:sp>
      <p:sp>
        <p:nvSpPr>
          <p:cNvPr id="434" name="Freeform 432"/>
          <p:cNvSpPr>
            <a:spLocks/>
          </p:cNvSpPr>
          <p:nvPr/>
        </p:nvSpPr>
        <p:spPr bwMode="auto">
          <a:xfrm>
            <a:off x="7038044" y="4334039"/>
            <a:ext cx="76101" cy="63144"/>
          </a:xfrm>
          <a:custGeom>
            <a:avLst/>
            <a:gdLst>
              <a:gd name="T0" fmla="*/ 14 w 63"/>
              <a:gd name="T1" fmla="*/ 0 h 57"/>
              <a:gd name="T2" fmla="*/ 35 w 63"/>
              <a:gd name="T3" fmla="*/ 7 h 57"/>
              <a:gd name="T4" fmla="*/ 63 w 63"/>
              <a:gd name="T5" fmla="*/ 0 h 57"/>
              <a:gd name="T6" fmla="*/ 35 w 63"/>
              <a:gd name="T7" fmla="*/ 43 h 57"/>
              <a:gd name="T8" fmla="*/ 14 w 63"/>
              <a:gd name="T9" fmla="*/ 57 h 57"/>
              <a:gd name="T10" fmla="*/ 0 w 63"/>
              <a:gd name="T11" fmla="*/ 57 h 57"/>
              <a:gd name="T12" fmla="*/ 0 w 63"/>
              <a:gd name="T13" fmla="*/ 43 h 57"/>
              <a:gd name="T14" fmla="*/ 14 w 6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7"/>
              <a:gd name="T26" fmla="*/ 63 w 6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7">
                <a:moveTo>
                  <a:pt x="14" y="0"/>
                </a:moveTo>
                <a:lnTo>
                  <a:pt x="35" y="7"/>
                </a:lnTo>
                <a:lnTo>
                  <a:pt x="63" y="0"/>
                </a:lnTo>
                <a:lnTo>
                  <a:pt x="35" y="43"/>
                </a:lnTo>
                <a:lnTo>
                  <a:pt x="14" y="57"/>
                </a:lnTo>
                <a:lnTo>
                  <a:pt x="0" y="57"/>
                </a:lnTo>
                <a:lnTo>
                  <a:pt x="0" y="43"/>
                </a:lnTo>
                <a:lnTo>
                  <a:pt x="1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35" name="Freeform 433"/>
          <p:cNvSpPr>
            <a:spLocks/>
          </p:cNvSpPr>
          <p:nvPr/>
        </p:nvSpPr>
        <p:spPr bwMode="auto">
          <a:xfrm>
            <a:off x="7542973" y="4193351"/>
            <a:ext cx="128044" cy="148442"/>
          </a:xfrm>
          <a:custGeom>
            <a:avLst/>
            <a:gdLst>
              <a:gd name="T0" fmla="*/ 0 w 106"/>
              <a:gd name="T1" fmla="*/ 99 h 134"/>
              <a:gd name="T2" fmla="*/ 21 w 106"/>
              <a:gd name="T3" fmla="*/ 85 h 134"/>
              <a:gd name="T4" fmla="*/ 56 w 106"/>
              <a:gd name="T5" fmla="*/ 56 h 134"/>
              <a:gd name="T6" fmla="*/ 42 w 106"/>
              <a:gd name="T7" fmla="*/ 56 h 134"/>
              <a:gd name="T8" fmla="*/ 42 w 106"/>
              <a:gd name="T9" fmla="*/ 0 h 134"/>
              <a:gd name="T10" fmla="*/ 56 w 106"/>
              <a:gd name="T11" fmla="*/ 14 h 134"/>
              <a:gd name="T12" fmla="*/ 64 w 106"/>
              <a:gd name="T13" fmla="*/ 14 h 134"/>
              <a:gd name="T14" fmla="*/ 64 w 106"/>
              <a:gd name="T15" fmla="*/ 21 h 134"/>
              <a:gd name="T16" fmla="*/ 56 w 106"/>
              <a:gd name="T17" fmla="*/ 56 h 134"/>
              <a:gd name="T18" fmla="*/ 64 w 106"/>
              <a:gd name="T19" fmla="*/ 56 h 134"/>
              <a:gd name="T20" fmla="*/ 64 w 106"/>
              <a:gd name="T21" fmla="*/ 42 h 134"/>
              <a:gd name="T22" fmla="*/ 78 w 106"/>
              <a:gd name="T23" fmla="*/ 42 h 134"/>
              <a:gd name="T24" fmla="*/ 64 w 106"/>
              <a:gd name="T25" fmla="*/ 63 h 134"/>
              <a:gd name="T26" fmla="*/ 78 w 106"/>
              <a:gd name="T27" fmla="*/ 77 h 134"/>
              <a:gd name="T28" fmla="*/ 99 w 106"/>
              <a:gd name="T29" fmla="*/ 63 h 134"/>
              <a:gd name="T30" fmla="*/ 106 w 106"/>
              <a:gd name="T31" fmla="*/ 63 h 134"/>
              <a:gd name="T32" fmla="*/ 85 w 106"/>
              <a:gd name="T33" fmla="*/ 85 h 134"/>
              <a:gd name="T34" fmla="*/ 64 w 106"/>
              <a:gd name="T35" fmla="*/ 99 h 134"/>
              <a:gd name="T36" fmla="*/ 14 w 106"/>
              <a:gd name="T37" fmla="*/ 134 h 134"/>
              <a:gd name="T38" fmla="*/ 0 w 106"/>
              <a:gd name="T39" fmla="*/ 134 h 134"/>
              <a:gd name="T40" fmla="*/ 21 w 106"/>
              <a:gd name="T41" fmla="*/ 120 h 134"/>
              <a:gd name="T42" fmla="*/ 0 w 106"/>
              <a:gd name="T43" fmla="*/ 99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134"/>
              <a:gd name="T68" fmla="*/ 106 w 106"/>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134">
                <a:moveTo>
                  <a:pt x="0" y="99"/>
                </a:moveTo>
                <a:lnTo>
                  <a:pt x="21" y="85"/>
                </a:lnTo>
                <a:lnTo>
                  <a:pt x="56" y="56"/>
                </a:lnTo>
                <a:lnTo>
                  <a:pt x="42" y="56"/>
                </a:lnTo>
                <a:lnTo>
                  <a:pt x="42" y="0"/>
                </a:lnTo>
                <a:lnTo>
                  <a:pt x="56" y="14"/>
                </a:lnTo>
                <a:lnTo>
                  <a:pt x="64" y="14"/>
                </a:lnTo>
                <a:lnTo>
                  <a:pt x="64" y="21"/>
                </a:lnTo>
                <a:lnTo>
                  <a:pt x="56" y="56"/>
                </a:lnTo>
                <a:lnTo>
                  <a:pt x="64" y="56"/>
                </a:lnTo>
                <a:lnTo>
                  <a:pt x="64" y="42"/>
                </a:lnTo>
                <a:lnTo>
                  <a:pt x="78" y="42"/>
                </a:lnTo>
                <a:lnTo>
                  <a:pt x="64" y="63"/>
                </a:lnTo>
                <a:lnTo>
                  <a:pt x="78" y="77"/>
                </a:lnTo>
                <a:lnTo>
                  <a:pt x="99" y="63"/>
                </a:lnTo>
                <a:lnTo>
                  <a:pt x="106" y="63"/>
                </a:lnTo>
                <a:lnTo>
                  <a:pt x="85" y="85"/>
                </a:lnTo>
                <a:lnTo>
                  <a:pt x="64" y="99"/>
                </a:lnTo>
                <a:lnTo>
                  <a:pt x="14" y="134"/>
                </a:lnTo>
                <a:lnTo>
                  <a:pt x="0" y="134"/>
                </a:lnTo>
                <a:lnTo>
                  <a:pt x="21" y="120"/>
                </a:lnTo>
                <a:lnTo>
                  <a:pt x="0" y="99"/>
                </a:lnTo>
                <a:close/>
              </a:path>
            </a:pathLst>
          </a:custGeom>
          <a:solidFill>
            <a:schemeClr val="bg1"/>
          </a:solidFill>
          <a:ln w="6350" cmpd="sng">
            <a:solidFill>
              <a:schemeClr val="tx2"/>
            </a:solidFill>
            <a:round/>
            <a:headEnd/>
            <a:tailEnd/>
          </a:ln>
        </p:spPr>
        <p:txBody>
          <a:bodyPr/>
          <a:lstStyle/>
          <a:p>
            <a:endParaRPr lang="en-US"/>
          </a:p>
        </p:txBody>
      </p:sp>
      <p:sp>
        <p:nvSpPr>
          <p:cNvPr id="436" name="Freeform 434"/>
          <p:cNvSpPr>
            <a:spLocks/>
          </p:cNvSpPr>
          <p:nvPr/>
        </p:nvSpPr>
        <p:spPr bwMode="auto">
          <a:xfrm>
            <a:off x="7542973" y="4193351"/>
            <a:ext cx="128044" cy="148442"/>
          </a:xfrm>
          <a:custGeom>
            <a:avLst/>
            <a:gdLst>
              <a:gd name="T0" fmla="*/ 0 w 106"/>
              <a:gd name="T1" fmla="*/ 99 h 134"/>
              <a:gd name="T2" fmla="*/ 21 w 106"/>
              <a:gd name="T3" fmla="*/ 85 h 134"/>
              <a:gd name="T4" fmla="*/ 56 w 106"/>
              <a:gd name="T5" fmla="*/ 56 h 134"/>
              <a:gd name="T6" fmla="*/ 42 w 106"/>
              <a:gd name="T7" fmla="*/ 56 h 134"/>
              <a:gd name="T8" fmla="*/ 42 w 106"/>
              <a:gd name="T9" fmla="*/ 0 h 134"/>
              <a:gd name="T10" fmla="*/ 56 w 106"/>
              <a:gd name="T11" fmla="*/ 14 h 134"/>
              <a:gd name="T12" fmla="*/ 64 w 106"/>
              <a:gd name="T13" fmla="*/ 14 h 134"/>
              <a:gd name="T14" fmla="*/ 64 w 106"/>
              <a:gd name="T15" fmla="*/ 21 h 134"/>
              <a:gd name="T16" fmla="*/ 56 w 106"/>
              <a:gd name="T17" fmla="*/ 56 h 134"/>
              <a:gd name="T18" fmla="*/ 64 w 106"/>
              <a:gd name="T19" fmla="*/ 56 h 134"/>
              <a:gd name="T20" fmla="*/ 64 w 106"/>
              <a:gd name="T21" fmla="*/ 42 h 134"/>
              <a:gd name="T22" fmla="*/ 78 w 106"/>
              <a:gd name="T23" fmla="*/ 42 h 134"/>
              <a:gd name="T24" fmla="*/ 64 w 106"/>
              <a:gd name="T25" fmla="*/ 63 h 134"/>
              <a:gd name="T26" fmla="*/ 78 w 106"/>
              <a:gd name="T27" fmla="*/ 77 h 134"/>
              <a:gd name="T28" fmla="*/ 99 w 106"/>
              <a:gd name="T29" fmla="*/ 63 h 134"/>
              <a:gd name="T30" fmla="*/ 106 w 106"/>
              <a:gd name="T31" fmla="*/ 63 h 134"/>
              <a:gd name="T32" fmla="*/ 85 w 106"/>
              <a:gd name="T33" fmla="*/ 85 h 134"/>
              <a:gd name="T34" fmla="*/ 64 w 106"/>
              <a:gd name="T35" fmla="*/ 99 h 134"/>
              <a:gd name="T36" fmla="*/ 14 w 106"/>
              <a:gd name="T37" fmla="*/ 134 h 134"/>
              <a:gd name="T38" fmla="*/ 0 w 106"/>
              <a:gd name="T39" fmla="*/ 134 h 134"/>
              <a:gd name="T40" fmla="*/ 21 w 106"/>
              <a:gd name="T41" fmla="*/ 120 h 134"/>
              <a:gd name="T42" fmla="*/ 0 w 106"/>
              <a:gd name="T43" fmla="*/ 99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134"/>
              <a:gd name="T68" fmla="*/ 106 w 106"/>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134">
                <a:moveTo>
                  <a:pt x="0" y="99"/>
                </a:moveTo>
                <a:lnTo>
                  <a:pt x="21" y="85"/>
                </a:lnTo>
                <a:lnTo>
                  <a:pt x="56" y="56"/>
                </a:lnTo>
                <a:lnTo>
                  <a:pt x="42" y="56"/>
                </a:lnTo>
                <a:lnTo>
                  <a:pt x="42" y="0"/>
                </a:lnTo>
                <a:lnTo>
                  <a:pt x="56" y="14"/>
                </a:lnTo>
                <a:lnTo>
                  <a:pt x="64" y="14"/>
                </a:lnTo>
                <a:lnTo>
                  <a:pt x="64" y="21"/>
                </a:lnTo>
                <a:lnTo>
                  <a:pt x="56" y="56"/>
                </a:lnTo>
                <a:lnTo>
                  <a:pt x="64" y="56"/>
                </a:lnTo>
                <a:lnTo>
                  <a:pt x="64" y="42"/>
                </a:lnTo>
                <a:lnTo>
                  <a:pt x="78" y="42"/>
                </a:lnTo>
                <a:lnTo>
                  <a:pt x="64" y="63"/>
                </a:lnTo>
                <a:lnTo>
                  <a:pt x="78" y="77"/>
                </a:lnTo>
                <a:lnTo>
                  <a:pt x="99" y="63"/>
                </a:lnTo>
                <a:lnTo>
                  <a:pt x="106" y="63"/>
                </a:lnTo>
                <a:lnTo>
                  <a:pt x="85" y="85"/>
                </a:lnTo>
                <a:lnTo>
                  <a:pt x="64" y="99"/>
                </a:lnTo>
                <a:lnTo>
                  <a:pt x="14" y="134"/>
                </a:lnTo>
                <a:lnTo>
                  <a:pt x="0" y="134"/>
                </a:lnTo>
                <a:lnTo>
                  <a:pt x="21" y="120"/>
                </a:lnTo>
                <a:lnTo>
                  <a:pt x="0" y="99"/>
                </a:lnTo>
                <a:close/>
              </a:path>
            </a:pathLst>
          </a:custGeom>
          <a:solidFill>
            <a:schemeClr val="bg1"/>
          </a:solidFill>
          <a:ln w="6350" cmpd="sng">
            <a:solidFill>
              <a:schemeClr val="tx2"/>
            </a:solidFill>
            <a:prstDash val="solid"/>
            <a:round/>
            <a:headEnd/>
            <a:tailEnd/>
          </a:ln>
        </p:spPr>
        <p:txBody>
          <a:bodyPr/>
          <a:lstStyle/>
          <a:p>
            <a:endParaRPr lang="en-US"/>
          </a:p>
        </p:txBody>
      </p:sp>
      <p:sp>
        <p:nvSpPr>
          <p:cNvPr id="437" name="Freeform 435"/>
          <p:cNvSpPr>
            <a:spLocks/>
          </p:cNvSpPr>
          <p:nvPr/>
        </p:nvSpPr>
        <p:spPr bwMode="auto">
          <a:xfrm>
            <a:off x="7302588" y="4334039"/>
            <a:ext cx="231929" cy="132934"/>
          </a:xfrm>
          <a:custGeom>
            <a:avLst/>
            <a:gdLst>
              <a:gd name="T0" fmla="*/ 0 w 192"/>
              <a:gd name="T1" fmla="*/ 106 h 120"/>
              <a:gd name="T2" fmla="*/ 57 w 192"/>
              <a:gd name="T3" fmla="*/ 64 h 120"/>
              <a:gd name="T4" fmla="*/ 114 w 192"/>
              <a:gd name="T5" fmla="*/ 43 h 120"/>
              <a:gd name="T6" fmla="*/ 156 w 192"/>
              <a:gd name="T7" fmla="*/ 0 h 120"/>
              <a:gd name="T8" fmla="*/ 170 w 192"/>
              <a:gd name="T9" fmla="*/ 0 h 120"/>
              <a:gd name="T10" fmla="*/ 170 w 192"/>
              <a:gd name="T11" fmla="*/ 7 h 120"/>
              <a:gd name="T12" fmla="*/ 192 w 192"/>
              <a:gd name="T13" fmla="*/ 0 h 120"/>
              <a:gd name="T14" fmla="*/ 177 w 192"/>
              <a:gd name="T15" fmla="*/ 7 h 120"/>
              <a:gd name="T16" fmla="*/ 192 w 192"/>
              <a:gd name="T17" fmla="*/ 7 h 120"/>
              <a:gd name="T18" fmla="*/ 177 w 192"/>
              <a:gd name="T19" fmla="*/ 21 h 120"/>
              <a:gd name="T20" fmla="*/ 135 w 192"/>
              <a:gd name="T21" fmla="*/ 43 h 120"/>
              <a:gd name="T22" fmla="*/ 135 w 192"/>
              <a:gd name="T23" fmla="*/ 64 h 120"/>
              <a:gd name="T24" fmla="*/ 92 w 192"/>
              <a:gd name="T25" fmla="*/ 78 h 120"/>
              <a:gd name="T26" fmla="*/ 57 w 192"/>
              <a:gd name="T27" fmla="*/ 106 h 120"/>
              <a:gd name="T28" fmla="*/ 22 w 192"/>
              <a:gd name="T29" fmla="*/ 120 h 120"/>
              <a:gd name="T30" fmla="*/ 7 w 192"/>
              <a:gd name="T31" fmla="*/ 120 h 120"/>
              <a:gd name="T32" fmla="*/ 7 w 192"/>
              <a:gd name="T33" fmla="*/ 106 h 120"/>
              <a:gd name="T34" fmla="*/ 0 w 192"/>
              <a:gd name="T35" fmla="*/ 106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120"/>
              <a:gd name="T56" fmla="*/ 192 w 192"/>
              <a:gd name="T57" fmla="*/ 120 h 1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120">
                <a:moveTo>
                  <a:pt x="0" y="106"/>
                </a:moveTo>
                <a:lnTo>
                  <a:pt x="57" y="64"/>
                </a:lnTo>
                <a:lnTo>
                  <a:pt x="114" y="43"/>
                </a:lnTo>
                <a:lnTo>
                  <a:pt x="156" y="0"/>
                </a:lnTo>
                <a:lnTo>
                  <a:pt x="170" y="0"/>
                </a:lnTo>
                <a:lnTo>
                  <a:pt x="170" y="7"/>
                </a:lnTo>
                <a:lnTo>
                  <a:pt x="192" y="0"/>
                </a:lnTo>
                <a:lnTo>
                  <a:pt x="177" y="7"/>
                </a:lnTo>
                <a:lnTo>
                  <a:pt x="192" y="7"/>
                </a:lnTo>
                <a:lnTo>
                  <a:pt x="177" y="21"/>
                </a:lnTo>
                <a:lnTo>
                  <a:pt x="135" y="43"/>
                </a:lnTo>
                <a:lnTo>
                  <a:pt x="135" y="64"/>
                </a:lnTo>
                <a:lnTo>
                  <a:pt x="92" y="78"/>
                </a:lnTo>
                <a:lnTo>
                  <a:pt x="57" y="106"/>
                </a:lnTo>
                <a:lnTo>
                  <a:pt x="22" y="120"/>
                </a:lnTo>
                <a:lnTo>
                  <a:pt x="7" y="120"/>
                </a:lnTo>
                <a:lnTo>
                  <a:pt x="7" y="106"/>
                </a:lnTo>
                <a:lnTo>
                  <a:pt x="0" y="106"/>
                </a:lnTo>
                <a:close/>
              </a:path>
            </a:pathLst>
          </a:custGeom>
          <a:solidFill>
            <a:schemeClr val="bg1"/>
          </a:solidFill>
          <a:ln w="6350" cmpd="sng">
            <a:solidFill>
              <a:schemeClr val="tx2"/>
            </a:solidFill>
            <a:round/>
            <a:headEnd/>
            <a:tailEnd/>
          </a:ln>
        </p:spPr>
        <p:txBody>
          <a:bodyPr/>
          <a:lstStyle/>
          <a:p>
            <a:endParaRPr lang="en-US"/>
          </a:p>
        </p:txBody>
      </p:sp>
      <p:sp>
        <p:nvSpPr>
          <p:cNvPr id="438" name="Freeform 436"/>
          <p:cNvSpPr>
            <a:spLocks/>
          </p:cNvSpPr>
          <p:nvPr/>
        </p:nvSpPr>
        <p:spPr bwMode="auto">
          <a:xfrm>
            <a:off x="7302588" y="4334039"/>
            <a:ext cx="231929" cy="132934"/>
          </a:xfrm>
          <a:custGeom>
            <a:avLst/>
            <a:gdLst>
              <a:gd name="T0" fmla="*/ 0 w 192"/>
              <a:gd name="T1" fmla="*/ 106 h 120"/>
              <a:gd name="T2" fmla="*/ 57 w 192"/>
              <a:gd name="T3" fmla="*/ 64 h 120"/>
              <a:gd name="T4" fmla="*/ 114 w 192"/>
              <a:gd name="T5" fmla="*/ 43 h 120"/>
              <a:gd name="T6" fmla="*/ 156 w 192"/>
              <a:gd name="T7" fmla="*/ 0 h 120"/>
              <a:gd name="T8" fmla="*/ 170 w 192"/>
              <a:gd name="T9" fmla="*/ 0 h 120"/>
              <a:gd name="T10" fmla="*/ 170 w 192"/>
              <a:gd name="T11" fmla="*/ 7 h 120"/>
              <a:gd name="T12" fmla="*/ 192 w 192"/>
              <a:gd name="T13" fmla="*/ 0 h 120"/>
              <a:gd name="T14" fmla="*/ 177 w 192"/>
              <a:gd name="T15" fmla="*/ 7 h 120"/>
              <a:gd name="T16" fmla="*/ 192 w 192"/>
              <a:gd name="T17" fmla="*/ 7 h 120"/>
              <a:gd name="T18" fmla="*/ 177 w 192"/>
              <a:gd name="T19" fmla="*/ 21 h 120"/>
              <a:gd name="T20" fmla="*/ 135 w 192"/>
              <a:gd name="T21" fmla="*/ 43 h 120"/>
              <a:gd name="T22" fmla="*/ 135 w 192"/>
              <a:gd name="T23" fmla="*/ 64 h 120"/>
              <a:gd name="T24" fmla="*/ 92 w 192"/>
              <a:gd name="T25" fmla="*/ 78 h 120"/>
              <a:gd name="T26" fmla="*/ 57 w 192"/>
              <a:gd name="T27" fmla="*/ 106 h 120"/>
              <a:gd name="T28" fmla="*/ 22 w 192"/>
              <a:gd name="T29" fmla="*/ 120 h 120"/>
              <a:gd name="T30" fmla="*/ 7 w 192"/>
              <a:gd name="T31" fmla="*/ 120 h 120"/>
              <a:gd name="T32" fmla="*/ 7 w 192"/>
              <a:gd name="T33" fmla="*/ 106 h 120"/>
              <a:gd name="T34" fmla="*/ 0 w 192"/>
              <a:gd name="T35" fmla="*/ 106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120"/>
              <a:gd name="T56" fmla="*/ 192 w 192"/>
              <a:gd name="T57" fmla="*/ 120 h 1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120">
                <a:moveTo>
                  <a:pt x="0" y="106"/>
                </a:moveTo>
                <a:lnTo>
                  <a:pt x="57" y="64"/>
                </a:lnTo>
                <a:lnTo>
                  <a:pt x="114" y="43"/>
                </a:lnTo>
                <a:lnTo>
                  <a:pt x="156" y="0"/>
                </a:lnTo>
                <a:lnTo>
                  <a:pt x="170" y="0"/>
                </a:lnTo>
                <a:lnTo>
                  <a:pt x="170" y="7"/>
                </a:lnTo>
                <a:lnTo>
                  <a:pt x="192" y="0"/>
                </a:lnTo>
                <a:lnTo>
                  <a:pt x="177" y="7"/>
                </a:lnTo>
                <a:lnTo>
                  <a:pt x="192" y="7"/>
                </a:lnTo>
                <a:lnTo>
                  <a:pt x="177" y="21"/>
                </a:lnTo>
                <a:lnTo>
                  <a:pt x="135" y="43"/>
                </a:lnTo>
                <a:lnTo>
                  <a:pt x="135" y="64"/>
                </a:lnTo>
                <a:lnTo>
                  <a:pt x="92" y="78"/>
                </a:lnTo>
                <a:lnTo>
                  <a:pt x="57" y="106"/>
                </a:lnTo>
                <a:lnTo>
                  <a:pt x="22" y="120"/>
                </a:lnTo>
                <a:lnTo>
                  <a:pt x="7" y="120"/>
                </a:lnTo>
                <a:lnTo>
                  <a:pt x="7" y="106"/>
                </a:lnTo>
                <a:lnTo>
                  <a:pt x="0" y="106"/>
                </a:lnTo>
                <a:close/>
              </a:path>
            </a:pathLst>
          </a:custGeom>
          <a:solidFill>
            <a:schemeClr val="bg1"/>
          </a:solidFill>
          <a:ln w="6350" cmpd="sng">
            <a:solidFill>
              <a:schemeClr val="tx2"/>
            </a:solidFill>
            <a:prstDash val="solid"/>
            <a:round/>
            <a:headEnd/>
            <a:tailEnd/>
          </a:ln>
        </p:spPr>
        <p:txBody>
          <a:bodyPr/>
          <a:lstStyle/>
          <a:p>
            <a:endParaRPr lang="en-US"/>
          </a:p>
        </p:txBody>
      </p:sp>
      <p:sp>
        <p:nvSpPr>
          <p:cNvPr id="439" name="Freeform 437"/>
          <p:cNvSpPr>
            <a:spLocks/>
          </p:cNvSpPr>
          <p:nvPr/>
        </p:nvSpPr>
        <p:spPr bwMode="auto">
          <a:xfrm>
            <a:off x="6233539" y="3313774"/>
            <a:ext cx="230721" cy="259220"/>
          </a:xfrm>
          <a:custGeom>
            <a:avLst/>
            <a:gdLst>
              <a:gd name="T0" fmla="*/ 0 w 191"/>
              <a:gd name="T1" fmla="*/ 0 h 234"/>
              <a:gd name="T2" fmla="*/ 35 w 191"/>
              <a:gd name="T3" fmla="*/ 7 h 234"/>
              <a:gd name="T4" fmla="*/ 99 w 191"/>
              <a:gd name="T5" fmla="*/ 78 h 234"/>
              <a:gd name="T6" fmla="*/ 106 w 191"/>
              <a:gd name="T7" fmla="*/ 78 h 234"/>
              <a:gd name="T8" fmla="*/ 134 w 191"/>
              <a:gd name="T9" fmla="*/ 92 h 234"/>
              <a:gd name="T10" fmla="*/ 134 w 191"/>
              <a:gd name="T11" fmla="*/ 106 h 234"/>
              <a:gd name="T12" fmla="*/ 148 w 191"/>
              <a:gd name="T13" fmla="*/ 121 h 234"/>
              <a:gd name="T14" fmla="*/ 134 w 191"/>
              <a:gd name="T15" fmla="*/ 128 h 234"/>
              <a:gd name="T16" fmla="*/ 148 w 191"/>
              <a:gd name="T17" fmla="*/ 135 h 234"/>
              <a:gd name="T18" fmla="*/ 155 w 191"/>
              <a:gd name="T19" fmla="*/ 135 h 234"/>
              <a:gd name="T20" fmla="*/ 170 w 191"/>
              <a:gd name="T21" fmla="*/ 156 h 234"/>
              <a:gd name="T22" fmla="*/ 177 w 191"/>
              <a:gd name="T23" fmla="*/ 156 h 234"/>
              <a:gd name="T24" fmla="*/ 191 w 191"/>
              <a:gd name="T25" fmla="*/ 177 h 234"/>
              <a:gd name="T26" fmla="*/ 177 w 191"/>
              <a:gd name="T27" fmla="*/ 234 h 234"/>
              <a:gd name="T28" fmla="*/ 170 w 191"/>
              <a:gd name="T29" fmla="*/ 220 h 234"/>
              <a:gd name="T30" fmla="*/ 155 w 191"/>
              <a:gd name="T31" fmla="*/ 234 h 234"/>
              <a:gd name="T32" fmla="*/ 155 w 191"/>
              <a:gd name="T33" fmla="*/ 220 h 234"/>
              <a:gd name="T34" fmla="*/ 106 w 191"/>
              <a:gd name="T35" fmla="*/ 177 h 234"/>
              <a:gd name="T36" fmla="*/ 99 w 191"/>
              <a:gd name="T37" fmla="*/ 156 h 234"/>
              <a:gd name="T38" fmla="*/ 85 w 191"/>
              <a:gd name="T39" fmla="*/ 128 h 234"/>
              <a:gd name="T40" fmla="*/ 63 w 191"/>
              <a:gd name="T41" fmla="*/ 106 h 234"/>
              <a:gd name="T42" fmla="*/ 63 w 191"/>
              <a:gd name="T43" fmla="*/ 78 h 234"/>
              <a:gd name="T44" fmla="*/ 42 w 191"/>
              <a:gd name="T45" fmla="*/ 64 h 234"/>
              <a:gd name="T46" fmla="*/ 21 w 191"/>
              <a:gd name="T47" fmla="*/ 43 h 234"/>
              <a:gd name="T48" fmla="*/ 0 w 191"/>
              <a:gd name="T49" fmla="*/ 21 h 234"/>
              <a:gd name="T50" fmla="*/ 0 w 191"/>
              <a:gd name="T51" fmla="*/ 0 h 2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1"/>
              <a:gd name="T79" fmla="*/ 0 h 234"/>
              <a:gd name="T80" fmla="*/ 191 w 191"/>
              <a:gd name="T81" fmla="*/ 234 h 2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1" h="234">
                <a:moveTo>
                  <a:pt x="0" y="0"/>
                </a:moveTo>
                <a:lnTo>
                  <a:pt x="35" y="7"/>
                </a:lnTo>
                <a:lnTo>
                  <a:pt x="99" y="78"/>
                </a:lnTo>
                <a:lnTo>
                  <a:pt x="106" y="78"/>
                </a:lnTo>
                <a:lnTo>
                  <a:pt x="134" y="92"/>
                </a:lnTo>
                <a:lnTo>
                  <a:pt x="134" y="106"/>
                </a:lnTo>
                <a:lnTo>
                  <a:pt x="148" y="121"/>
                </a:lnTo>
                <a:lnTo>
                  <a:pt x="134" y="128"/>
                </a:lnTo>
                <a:lnTo>
                  <a:pt x="148" y="135"/>
                </a:lnTo>
                <a:lnTo>
                  <a:pt x="155" y="135"/>
                </a:lnTo>
                <a:lnTo>
                  <a:pt x="170" y="156"/>
                </a:lnTo>
                <a:lnTo>
                  <a:pt x="177" y="156"/>
                </a:lnTo>
                <a:lnTo>
                  <a:pt x="191" y="177"/>
                </a:lnTo>
                <a:lnTo>
                  <a:pt x="177" y="234"/>
                </a:lnTo>
                <a:lnTo>
                  <a:pt x="170" y="220"/>
                </a:lnTo>
                <a:lnTo>
                  <a:pt x="155" y="234"/>
                </a:lnTo>
                <a:lnTo>
                  <a:pt x="155" y="220"/>
                </a:lnTo>
                <a:lnTo>
                  <a:pt x="106" y="177"/>
                </a:lnTo>
                <a:lnTo>
                  <a:pt x="99" y="156"/>
                </a:lnTo>
                <a:lnTo>
                  <a:pt x="85" y="128"/>
                </a:lnTo>
                <a:lnTo>
                  <a:pt x="63" y="106"/>
                </a:lnTo>
                <a:lnTo>
                  <a:pt x="63" y="78"/>
                </a:lnTo>
                <a:lnTo>
                  <a:pt x="42" y="64"/>
                </a:lnTo>
                <a:lnTo>
                  <a:pt x="21" y="43"/>
                </a:lnTo>
                <a:lnTo>
                  <a:pt x="0"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40" name="Freeform 438"/>
          <p:cNvSpPr>
            <a:spLocks/>
          </p:cNvSpPr>
          <p:nvPr/>
        </p:nvSpPr>
        <p:spPr bwMode="auto">
          <a:xfrm>
            <a:off x="6233539" y="3313774"/>
            <a:ext cx="230721" cy="259220"/>
          </a:xfrm>
          <a:custGeom>
            <a:avLst/>
            <a:gdLst>
              <a:gd name="T0" fmla="*/ 0 w 191"/>
              <a:gd name="T1" fmla="*/ 0 h 234"/>
              <a:gd name="T2" fmla="*/ 35 w 191"/>
              <a:gd name="T3" fmla="*/ 7 h 234"/>
              <a:gd name="T4" fmla="*/ 99 w 191"/>
              <a:gd name="T5" fmla="*/ 78 h 234"/>
              <a:gd name="T6" fmla="*/ 106 w 191"/>
              <a:gd name="T7" fmla="*/ 78 h 234"/>
              <a:gd name="T8" fmla="*/ 134 w 191"/>
              <a:gd name="T9" fmla="*/ 92 h 234"/>
              <a:gd name="T10" fmla="*/ 134 w 191"/>
              <a:gd name="T11" fmla="*/ 106 h 234"/>
              <a:gd name="T12" fmla="*/ 148 w 191"/>
              <a:gd name="T13" fmla="*/ 121 h 234"/>
              <a:gd name="T14" fmla="*/ 134 w 191"/>
              <a:gd name="T15" fmla="*/ 128 h 234"/>
              <a:gd name="T16" fmla="*/ 148 w 191"/>
              <a:gd name="T17" fmla="*/ 135 h 234"/>
              <a:gd name="T18" fmla="*/ 155 w 191"/>
              <a:gd name="T19" fmla="*/ 135 h 234"/>
              <a:gd name="T20" fmla="*/ 170 w 191"/>
              <a:gd name="T21" fmla="*/ 156 h 234"/>
              <a:gd name="T22" fmla="*/ 177 w 191"/>
              <a:gd name="T23" fmla="*/ 156 h 234"/>
              <a:gd name="T24" fmla="*/ 191 w 191"/>
              <a:gd name="T25" fmla="*/ 177 h 234"/>
              <a:gd name="T26" fmla="*/ 177 w 191"/>
              <a:gd name="T27" fmla="*/ 234 h 234"/>
              <a:gd name="T28" fmla="*/ 170 w 191"/>
              <a:gd name="T29" fmla="*/ 220 h 234"/>
              <a:gd name="T30" fmla="*/ 155 w 191"/>
              <a:gd name="T31" fmla="*/ 234 h 234"/>
              <a:gd name="T32" fmla="*/ 155 w 191"/>
              <a:gd name="T33" fmla="*/ 220 h 234"/>
              <a:gd name="T34" fmla="*/ 106 w 191"/>
              <a:gd name="T35" fmla="*/ 177 h 234"/>
              <a:gd name="T36" fmla="*/ 99 w 191"/>
              <a:gd name="T37" fmla="*/ 156 h 234"/>
              <a:gd name="T38" fmla="*/ 85 w 191"/>
              <a:gd name="T39" fmla="*/ 128 h 234"/>
              <a:gd name="T40" fmla="*/ 63 w 191"/>
              <a:gd name="T41" fmla="*/ 106 h 234"/>
              <a:gd name="T42" fmla="*/ 63 w 191"/>
              <a:gd name="T43" fmla="*/ 78 h 234"/>
              <a:gd name="T44" fmla="*/ 42 w 191"/>
              <a:gd name="T45" fmla="*/ 64 h 234"/>
              <a:gd name="T46" fmla="*/ 21 w 191"/>
              <a:gd name="T47" fmla="*/ 43 h 234"/>
              <a:gd name="T48" fmla="*/ 0 w 191"/>
              <a:gd name="T49" fmla="*/ 21 h 234"/>
              <a:gd name="T50" fmla="*/ 0 w 191"/>
              <a:gd name="T51" fmla="*/ 0 h 2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1"/>
              <a:gd name="T79" fmla="*/ 0 h 234"/>
              <a:gd name="T80" fmla="*/ 191 w 191"/>
              <a:gd name="T81" fmla="*/ 234 h 2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1" h="234">
                <a:moveTo>
                  <a:pt x="0" y="0"/>
                </a:moveTo>
                <a:lnTo>
                  <a:pt x="35" y="7"/>
                </a:lnTo>
                <a:lnTo>
                  <a:pt x="99" y="78"/>
                </a:lnTo>
                <a:lnTo>
                  <a:pt x="106" y="78"/>
                </a:lnTo>
                <a:lnTo>
                  <a:pt x="134" y="92"/>
                </a:lnTo>
                <a:lnTo>
                  <a:pt x="134" y="106"/>
                </a:lnTo>
                <a:lnTo>
                  <a:pt x="148" y="121"/>
                </a:lnTo>
                <a:lnTo>
                  <a:pt x="134" y="128"/>
                </a:lnTo>
                <a:lnTo>
                  <a:pt x="148" y="135"/>
                </a:lnTo>
                <a:lnTo>
                  <a:pt x="155" y="135"/>
                </a:lnTo>
                <a:lnTo>
                  <a:pt x="170" y="156"/>
                </a:lnTo>
                <a:lnTo>
                  <a:pt x="177" y="156"/>
                </a:lnTo>
                <a:lnTo>
                  <a:pt x="191" y="177"/>
                </a:lnTo>
                <a:lnTo>
                  <a:pt x="177" y="234"/>
                </a:lnTo>
                <a:lnTo>
                  <a:pt x="170" y="220"/>
                </a:lnTo>
                <a:lnTo>
                  <a:pt x="155" y="234"/>
                </a:lnTo>
                <a:lnTo>
                  <a:pt x="155" y="220"/>
                </a:lnTo>
                <a:lnTo>
                  <a:pt x="106" y="177"/>
                </a:lnTo>
                <a:lnTo>
                  <a:pt x="99" y="156"/>
                </a:lnTo>
                <a:lnTo>
                  <a:pt x="85" y="128"/>
                </a:lnTo>
                <a:lnTo>
                  <a:pt x="63" y="106"/>
                </a:lnTo>
                <a:lnTo>
                  <a:pt x="63" y="78"/>
                </a:lnTo>
                <a:lnTo>
                  <a:pt x="42" y="64"/>
                </a:lnTo>
                <a:lnTo>
                  <a:pt x="21" y="43"/>
                </a:lnTo>
                <a:lnTo>
                  <a:pt x="0"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41" name="Freeform 439"/>
          <p:cNvSpPr>
            <a:spLocks/>
          </p:cNvSpPr>
          <p:nvPr/>
        </p:nvSpPr>
        <p:spPr bwMode="auto">
          <a:xfrm>
            <a:off x="6438893" y="3572994"/>
            <a:ext cx="188442" cy="55389"/>
          </a:xfrm>
          <a:custGeom>
            <a:avLst/>
            <a:gdLst>
              <a:gd name="T0" fmla="*/ 0 w 156"/>
              <a:gd name="T1" fmla="*/ 7 h 50"/>
              <a:gd name="T2" fmla="*/ 21 w 156"/>
              <a:gd name="T3" fmla="*/ 0 h 50"/>
              <a:gd name="T4" fmla="*/ 42 w 156"/>
              <a:gd name="T5" fmla="*/ 0 h 50"/>
              <a:gd name="T6" fmla="*/ 63 w 156"/>
              <a:gd name="T7" fmla="*/ 21 h 50"/>
              <a:gd name="T8" fmla="*/ 92 w 156"/>
              <a:gd name="T9" fmla="*/ 21 h 50"/>
              <a:gd name="T10" fmla="*/ 92 w 156"/>
              <a:gd name="T11" fmla="*/ 7 h 50"/>
              <a:gd name="T12" fmla="*/ 127 w 156"/>
              <a:gd name="T13" fmla="*/ 21 h 50"/>
              <a:gd name="T14" fmla="*/ 134 w 156"/>
              <a:gd name="T15" fmla="*/ 28 h 50"/>
              <a:gd name="T16" fmla="*/ 156 w 156"/>
              <a:gd name="T17" fmla="*/ 28 h 50"/>
              <a:gd name="T18" fmla="*/ 156 w 156"/>
              <a:gd name="T19" fmla="*/ 50 h 50"/>
              <a:gd name="T20" fmla="*/ 134 w 156"/>
              <a:gd name="T21" fmla="*/ 42 h 50"/>
              <a:gd name="T22" fmla="*/ 127 w 156"/>
              <a:gd name="T23" fmla="*/ 50 h 50"/>
              <a:gd name="T24" fmla="*/ 70 w 156"/>
              <a:gd name="T25" fmla="*/ 28 h 50"/>
              <a:gd name="T26" fmla="*/ 56 w 156"/>
              <a:gd name="T27" fmla="*/ 28 h 50"/>
              <a:gd name="T28" fmla="*/ 0 w 156"/>
              <a:gd name="T29" fmla="*/ 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6"/>
              <a:gd name="T46" fmla="*/ 0 h 50"/>
              <a:gd name="T47" fmla="*/ 156 w 156"/>
              <a:gd name="T48" fmla="*/ 50 h 5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6" h="50">
                <a:moveTo>
                  <a:pt x="0" y="7"/>
                </a:moveTo>
                <a:lnTo>
                  <a:pt x="21" y="0"/>
                </a:lnTo>
                <a:lnTo>
                  <a:pt x="42" y="0"/>
                </a:lnTo>
                <a:lnTo>
                  <a:pt x="63" y="21"/>
                </a:lnTo>
                <a:lnTo>
                  <a:pt x="92" y="21"/>
                </a:lnTo>
                <a:lnTo>
                  <a:pt x="92" y="7"/>
                </a:lnTo>
                <a:lnTo>
                  <a:pt x="127" y="21"/>
                </a:lnTo>
                <a:lnTo>
                  <a:pt x="134" y="28"/>
                </a:lnTo>
                <a:lnTo>
                  <a:pt x="156" y="28"/>
                </a:lnTo>
                <a:lnTo>
                  <a:pt x="156" y="50"/>
                </a:lnTo>
                <a:lnTo>
                  <a:pt x="134" y="42"/>
                </a:lnTo>
                <a:lnTo>
                  <a:pt x="127" y="50"/>
                </a:lnTo>
                <a:lnTo>
                  <a:pt x="70" y="28"/>
                </a:lnTo>
                <a:lnTo>
                  <a:pt x="56" y="28"/>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42" name="Freeform 440"/>
          <p:cNvSpPr>
            <a:spLocks/>
          </p:cNvSpPr>
          <p:nvPr/>
        </p:nvSpPr>
        <p:spPr bwMode="auto">
          <a:xfrm>
            <a:off x="6438893" y="3572994"/>
            <a:ext cx="188442" cy="55389"/>
          </a:xfrm>
          <a:custGeom>
            <a:avLst/>
            <a:gdLst>
              <a:gd name="T0" fmla="*/ 0 w 156"/>
              <a:gd name="T1" fmla="*/ 7 h 50"/>
              <a:gd name="T2" fmla="*/ 21 w 156"/>
              <a:gd name="T3" fmla="*/ 0 h 50"/>
              <a:gd name="T4" fmla="*/ 42 w 156"/>
              <a:gd name="T5" fmla="*/ 0 h 50"/>
              <a:gd name="T6" fmla="*/ 63 w 156"/>
              <a:gd name="T7" fmla="*/ 21 h 50"/>
              <a:gd name="T8" fmla="*/ 92 w 156"/>
              <a:gd name="T9" fmla="*/ 21 h 50"/>
              <a:gd name="T10" fmla="*/ 92 w 156"/>
              <a:gd name="T11" fmla="*/ 7 h 50"/>
              <a:gd name="T12" fmla="*/ 127 w 156"/>
              <a:gd name="T13" fmla="*/ 21 h 50"/>
              <a:gd name="T14" fmla="*/ 134 w 156"/>
              <a:gd name="T15" fmla="*/ 28 h 50"/>
              <a:gd name="T16" fmla="*/ 156 w 156"/>
              <a:gd name="T17" fmla="*/ 28 h 50"/>
              <a:gd name="T18" fmla="*/ 156 w 156"/>
              <a:gd name="T19" fmla="*/ 50 h 50"/>
              <a:gd name="T20" fmla="*/ 134 w 156"/>
              <a:gd name="T21" fmla="*/ 42 h 50"/>
              <a:gd name="T22" fmla="*/ 127 w 156"/>
              <a:gd name="T23" fmla="*/ 50 h 50"/>
              <a:gd name="T24" fmla="*/ 70 w 156"/>
              <a:gd name="T25" fmla="*/ 28 h 50"/>
              <a:gd name="T26" fmla="*/ 56 w 156"/>
              <a:gd name="T27" fmla="*/ 28 h 50"/>
              <a:gd name="T28" fmla="*/ 0 w 156"/>
              <a:gd name="T29" fmla="*/ 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6"/>
              <a:gd name="T46" fmla="*/ 0 h 50"/>
              <a:gd name="T47" fmla="*/ 156 w 156"/>
              <a:gd name="T48" fmla="*/ 50 h 5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6" h="50">
                <a:moveTo>
                  <a:pt x="0" y="7"/>
                </a:moveTo>
                <a:lnTo>
                  <a:pt x="21" y="0"/>
                </a:lnTo>
                <a:lnTo>
                  <a:pt x="42" y="0"/>
                </a:lnTo>
                <a:lnTo>
                  <a:pt x="63" y="21"/>
                </a:lnTo>
                <a:lnTo>
                  <a:pt x="92" y="21"/>
                </a:lnTo>
                <a:lnTo>
                  <a:pt x="92" y="7"/>
                </a:lnTo>
                <a:lnTo>
                  <a:pt x="127" y="21"/>
                </a:lnTo>
                <a:lnTo>
                  <a:pt x="134" y="28"/>
                </a:lnTo>
                <a:lnTo>
                  <a:pt x="156" y="28"/>
                </a:lnTo>
                <a:lnTo>
                  <a:pt x="156" y="50"/>
                </a:lnTo>
                <a:lnTo>
                  <a:pt x="134" y="42"/>
                </a:lnTo>
                <a:lnTo>
                  <a:pt x="127" y="50"/>
                </a:lnTo>
                <a:lnTo>
                  <a:pt x="70" y="28"/>
                </a:lnTo>
                <a:lnTo>
                  <a:pt x="56" y="28"/>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43" name="Freeform 441"/>
          <p:cNvSpPr>
            <a:spLocks/>
          </p:cNvSpPr>
          <p:nvPr/>
        </p:nvSpPr>
        <p:spPr bwMode="auto">
          <a:xfrm>
            <a:off x="6669614" y="3619521"/>
            <a:ext cx="171531" cy="24371"/>
          </a:xfrm>
          <a:custGeom>
            <a:avLst/>
            <a:gdLst>
              <a:gd name="T0" fmla="*/ 0 w 142"/>
              <a:gd name="T1" fmla="*/ 22 h 22"/>
              <a:gd name="T2" fmla="*/ 0 w 142"/>
              <a:gd name="T3" fmla="*/ 8 h 22"/>
              <a:gd name="T4" fmla="*/ 14 w 142"/>
              <a:gd name="T5" fmla="*/ 0 h 22"/>
              <a:gd name="T6" fmla="*/ 28 w 142"/>
              <a:gd name="T7" fmla="*/ 8 h 22"/>
              <a:gd name="T8" fmla="*/ 28 w 142"/>
              <a:gd name="T9" fmla="*/ 0 h 22"/>
              <a:gd name="T10" fmla="*/ 64 w 142"/>
              <a:gd name="T11" fmla="*/ 8 h 22"/>
              <a:gd name="T12" fmla="*/ 71 w 142"/>
              <a:gd name="T13" fmla="*/ 0 h 22"/>
              <a:gd name="T14" fmla="*/ 99 w 142"/>
              <a:gd name="T15" fmla="*/ 8 h 22"/>
              <a:gd name="T16" fmla="*/ 113 w 142"/>
              <a:gd name="T17" fmla="*/ 0 h 22"/>
              <a:gd name="T18" fmla="*/ 142 w 142"/>
              <a:gd name="T19" fmla="*/ 8 h 22"/>
              <a:gd name="T20" fmla="*/ 99 w 142"/>
              <a:gd name="T21" fmla="*/ 22 h 22"/>
              <a:gd name="T22" fmla="*/ 64 w 142"/>
              <a:gd name="T23" fmla="*/ 8 h 22"/>
              <a:gd name="T24" fmla="*/ 21 w 142"/>
              <a:gd name="T25" fmla="*/ 22 h 22"/>
              <a:gd name="T26" fmla="*/ 0 w 142"/>
              <a:gd name="T27" fmla="*/ 22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2"/>
              <a:gd name="T43" fmla="*/ 0 h 22"/>
              <a:gd name="T44" fmla="*/ 142 w 142"/>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2" h="22">
                <a:moveTo>
                  <a:pt x="0" y="22"/>
                </a:moveTo>
                <a:lnTo>
                  <a:pt x="0" y="8"/>
                </a:lnTo>
                <a:lnTo>
                  <a:pt x="14" y="0"/>
                </a:lnTo>
                <a:lnTo>
                  <a:pt x="28" y="8"/>
                </a:lnTo>
                <a:lnTo>
                  <a:pt x="28" y="0"/>
                </a:lnTo>
                <a:lnTo>
                  <a:pt x="64" y="8"/>
                </a:lnTo>
                <a:lnTo>
                  <a:pt x="71" y="0"/>
                </a:lnTo>
                <a:lnTo>
                  <a:pt x="99" y="8"/>
                </a:lnTo>
                <a:lnTo>
                  <a:pt x="113" y="0"/>
                </a:lnTo>
                <a:lnTo>
                  <a:pt x="142" y="8"/>
                </a:lnTo>
                <a:lnTo>
                  <a:pt x="99" y="22"/>
                </a:lnTo>
                <a:lnTo>
                  <a:pt x="64" y="8"/>
                </a:lnTo>
                <a:lnTo>
                  <a:pt x="21" y="22"/>
                </a:lnTo>
                <a:lnTo>
                  <a:pt x="0" y="22"/>
                </a:lnTo>
                <a:close/>
              </a:path>
            </a:pathLst>
          </a:custGeom>
          <a:solidFill>
            <a:schemeClr val="bg1"/>
          </a:solidFill>
          <a:ln w="6350" cmpd="sng">
            <a:solidFill>
              <a:schemeClr val="tx2"/>
            </a:solidFill>
            <a:round/>
            <a:headEnd/>
            <a:tailEnd/>
          </a:ln>
        </p:spPr>
        <p:txBody>
          <a:bodyPr/>
          <a:lstStyle/>
          <a:p>
            <a:endParaRPr lang="en-US"/>
          </a:p>
        </p:txBody>
      </p:sp>
      <p:sp>
        <p:nvSpPr>
          <p:cNvPr id="444" name="Freeform 442"/>
          <p:cNvSpPr>
            <a:spLocks/>
          </p:cNvSpPr>
          <p:nvPr/>
        </p:nvSpPr>
        <p:spPr bwMode="auto">
          <a:xfrm>
            <a:off x="6669614" y="3619521"/>
            <a:ext cx="171531" cy="24371"/>
          </a:xfrm>
          <a:custGeom>
            <a:avLst/>
            <a:gdLst>
              <a:gd name="T0" fmla="*/ 0 w 142"/>
              <a:gd name="T1" fmla="*/ 22 h 22"/>
              <a:gd name="T2" fmla="*/ 0 w 142"/>
              <a:gd name="T3" fmla="*/ 8 h 22"/>
              <a:gd name="T4" fmla="*/ 14 w 142"/>
              <a:gd name="T5" fmla="*/ 0 h 22"/>
              <a:gd name="T6" fmla="*/ 28 w 142"/>
              <a:gd name="T7" fmla="*/ 8 h 22"/>
              <a:gd name="T8" fmla="*/ 28 w 142"/>
              <a:gd name="T9" fmla="*/ 0 h 22"/>
              <a:gd name="T10" fmla="*/ 64 w 142"/>
              <a:gd name="T11" fmla="*/ 8 h 22"/>
              <a:gd name="T12" fmla="*/ 71 w 142"/>
              <a:gd name="T13" fmla="*/ 0 h 22"/>
              <a:gd name="T14" fmla="*/ 99 w 142"/>
              <a:gd name="T15" fmla="*/ 8 h 22"/>
              <a:gd name="T16" fmla="*/ 113 w 142"/>
              <a:gd name="T17" fmla="*/ 0 h 22"/>
              <a:gd name="T18" fmla="*/ 142 w 142"/>
              <a:gd name="T19" fmla="*/ 8 h 22"/>
              <a:gd name="T20" fmla="*/ 99 w 142"/>
              <a:gd name="T21" fmla="*/ 22 h 22"/>
              <a:gd name="T22" fmla="*/ 64 w 142"/>
              <a:gd name="T23" fmla="*/ 8 h 22"/>
              <a:gd name="T24" fmla="*/ 21 w 142"/>
              <a:gd name="T25" fmla="*/ 22 h 22"/>
              <a:gd name="T26" fmla="*/ 0 w 142"/>
              <a:gd name="T27" fmla="*/ 22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2"/>
              <a:gd name="T43" fmla="*/ 0 h 22"/>
              <a:gd name="T44" fmla="*/ 142 w 142"/>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2" h="22">
                <a:moveTo>
                  <a:pt x="0" y="22"/>
                </a:moveTo>
                <a:lnTo>
                  <a:pt x="0" y="8"/>
                </a:lnTo>
                <a:lnTo>
                  <a:pt x="14" y="0"/>
                </a:lnTo>
                <a:lnTo>
                  <a:pt x="28" y="8"/>
                </a:lnTo>
                <a:lnTo>
                  <a:pt x="28" y="0"/>
                </a:lnTo>
                <a:lnTo>
                  <a:pt x="64" y="8"/>
                </a:lnTo>
                <a:lnTo>
                  <a:pt x="71" y="0"/>
                </a:lnTo>
                <a:lnTo>
                  <a:pt x="99" y="8"/>
                </a:lnTo>
                <a:lnTo>
                  <a:pt x="113" y="0"/>
                </a:lnTo>
                <a:lnTo>
                  <a:pt x="142" y="8"/>
                </a:lnTo>
                <a:lnTo>
                  <a:pt x="99" y="22"/>
                </a:lnTo>
                <a:lnTo>
                  <a:pt x="64" y="8"/>
                </a:lnTo>
                <a:lnTo>
                  <a:pt x="21" y="22"/>
                </a:lnTo>
                <a:lnTo>
                  <a:pt x="0"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445" name="Freeform 443"/>
          <p:cNvSpPr>
            <a:spLocks/>
          </p:cNvSpPr>
          <p:nvPr/>
        </p:nvSpPr>
        <p:spPr bwMode="auto">
          <a:xfrm>
            <a:off x="6730012" y="3651647"/>
            <a:ext cx="42279" cy="31018"/>
          </a:xfrm>
          <a:custGeom>
            <a:avLst/>
            <a:gdLst>
              <a:gd name="T0" fmla="*/ 0 w 35"/>
              <a:gd name="T1" fmla="*/ 0 h 28"/>
              <a:gd name="T2" fmla="*/ 14 w 35"/>
              <a:gd name="T3" fmla="*/ 0 h 28"/>
              <a:gd name="T4" fmla="*/ 35 w 35"/>
              <a:gd name="T5" fmla="*/ 28 h 28"/>
              <a:gd name="T6" fmla="*/ 21 w 35"/>
              <a:gd name="T7" fmla="*/ 28 h 28"/>
              <a:gd name="T8" fmla="*/ 0 w 35"/>
              <a:gd name="T9" fmla="*/ 0 h 28"/>
              <a:gd name="T10" fmla="*/ 0 60000 65536"/>
              <a:gd name="T11" fmla="*/ 0 60000 65536"/>
              <a:gd name="T12" fmla="*/ 0 60000 65536"/>
              <a:gd name="T13" fmla="*/ 0 60000 65536"/>
              <a:gd name="T14" fmla="*/ 0 60000 65536"/>
              <a:gd name="T15" fmla="*/ 0 w 35"/>
              <a:gd name="T16" fmla="*/ 0 h 28"/>
              <a:gd name="T17" fmla="*/ 35 w 35"/>
              <a:gd name="T18" fmla="*/ 28 h 28"/>
            </a:gdLst>
            <a:ahLst/>
            <a:cxnLst>
              <a:cxn ang="T10">
                <a:pos x="T0" y="T1"/>
              </a:cxn>
              <a:cxn ang="T11">
                <a:pos x="T2" y="T3"/>
              </a:cxn>
              <a:cxn ang="T12">
                <a:pos x="T4" y="T5"/>
              </a:cxn>
              <a:cxn ang="T13">
                <a:pos x="T6" y="T7"/>
              </a:cxn>
              <a:cxn ang="T14">
                <a:pos x="T8" y="T9"/>
              </a:cxn>
            </a:cxnLst>
            <a:rect l="T15" t="T16" r="T17" b="T18"/>
            <a:pathLst>
              <a:path w="35" h="28">
                <a:moveTo>
                  <a:pt x="0" y="0"/>
                </a:moveTo>
                <a:lnTo>
                  <a:pt x="14" y="0"/>
                </a:lnTo>
                <a:lnTo>
                  <a:pt x="35" y="28"/>
                </a:lnTo>
                <a:lnTo>
                  <a:pt x="21" y="28"/>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46" name="Freeform 444"/>
          <p:cNvSpPr>
            <a:spLocks/>
          </p:cNvSpPr>
          <p:nvPr/>
        </p:nvSpPr>
        <p:spPr bwMode="auto">
          <a:xfrm>
            <a:off x="6730012" y="3651647"/>
            <a:ext cx="42279" cy="31018"/>
          </a:xfrm>
          <a:custGeom>
            <a:avLst/>
            <a:gdLst>
              <a:gd name="T0" fmla="*/ 0 w 35"/>
              <a:gd name="T1" fmla="*/ 0 h 28"/>
              <a:gd name="T2" fmla="*/ 14 w 35"/>
              <a:gd name="T3" fmla="*/ 0 h 28"/>
              <a:gd name="T4" fmla="*/ 35 w 35"/>
              <a:gd name="T5" fmla="*/ 28 h 28"/>
              <a:gd name="T6" fmla="*/ 21 w 35"/>
              <a:gd name="T7" fmla="*/ 28 h 28"/>
              <a:gd name="T8" fmla="*/ 0 w 35"/>
              <a:gd name="T9" fmla="*/ 0 h 28"/>
              <a:gd name="T10" fmla="*/ 0 60000 65536"/>
              <a:gd name="T11" fmla="*/ 0 60000 65536"/>
              <a:gd name="T12" fmla="*/ 0 60000 65536"/>
              <a:gd name="T13" fmla="*/ 0 60000 65536"/>
              <a:gd name="T14" fmla="*/ 0 60000 65536"/>
              <a:gd name="T15" fmla="*/ 0 w 35"/>
              <a:gd name="T16" fmla="*/ 0 h 28"/>
              <a:gd name="T17" fmla="*/ 35 w 35"/>
              <a:gd name="T18" fmla="*/ 28 h 28"/>
            </a:gdLst>
            <a:ahLst/>
            <a:cxnLst>
              <a:cxn ang="T10">
                <a:pos x="T0" y="T1"/>
              </a:cxn>
              <a:cxn ang="T11">
                <a:pos x="T2" y="T3"/>
              </a:cxn>
              <a:cxn ang="T12">
                <a:pos x="T4" y="T5"/>
              </a:cxn>
              <a:cxn ang="T13">
                <a:pos x="T6" y="T7"/>
              </a:cxn>
              <a:cxn ang="T14">
                <a:pos x="T8" y="T9"/>
              </a:cxn>
            </a:cxnLst>
            <a:rect l="T15" t="T16" r="T17" b="T18"/>
            <a:pathLst>
              <a:path w="35" h="28">
                <a:moveTo>
                  <a:pt x="0" y="0"/>
                </a:moveTo>
                <a:lnTo>
                  <a:pt x="14" y="0"/>
                </a:lnTo>
                <a:lnTo>
                  <a:pt x="35" y="28"/>
                </a:lnTo>
                <a:lnTo>
                  <a:pt x="21" y="28"/>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47" name="Freeform 445"/>
          <p:cNvSpPr>
            <a:spLocks/>
          </p:cNvSpPr>
          <p:nvPr/>
        </p:nvSpPr>
        <p:spPr bwMode="auto">
          <a:xfrm>
            <a:off x="6730012" y="3407935"/>
            <a:ext cx="144956" cy="165060"/>
          </a:xfrm>
          <a:custGeom>
            <a:avLst/>
            <a:gdLst>
              <a:gd name="T0" fmla="*/ 0 w 120"/>
              <a:gd name="T1" fmla="*/ 85 h 149"/>
              <a:gd name="T2" fmla="*/ 21 w 120"/>
              <a:gd name="T3" fmla="*/ 43 h 149"/>
              <a:gd name="T4" fmla="*/ 21 w 120"/>
              <a:gd name="T5" fmla="*/ 14 h 149"/>
              <a:gd name="T6" fmla="*/ 35 w 120"/>
              <a:gd name="T7" fmla="*/ 14 h 149"/>
              <a:gd name="T8" fmla="*/ 42 w 120"/>
              <a:gd name="T9" fmla="*/ 0 h 149"/>
              <a:gd name="T10" fmla="*/ 78 w 120"/>
              <a:gd name="T11" fmla="*/ 14 h 149"/>
              <a:gd name="T12" fmla="*/ 99 w 120"/>
              <a:gd name="T13" fmla="*/ 14 h 149"/>
              <a:gd name="T14" fmla="*/ 113 w 120"/>
              <a:gd name="T15" fmla="*/ 0 h 149"/>
              <a:gd name="T16" fmla="*/ 120 w 120"/>
              <a:gd name="T17" fmla="*/ 0 h 149"/>
              <a:gd name="T18" fmla="*/ 113 w 120"/>
              <a:gd name="T19" fmla="*/ 21 h 149"/>
              <a:gd name="T20" fmla="*/ 92 w 120"/>
              <a:gd name="T21" fmla="*/ 21 h 149"/>
              <a:gd name="T22" fmla="*/ 35 w 120"/>
              <a:gd name="T23" fmla="*/ 21 h 149"/>
              <a:gd name="T24" fmla="*/ 21 w 120"/>
              <a:gd name="T25" fmla="*/ 36 h 149"/>
              <a:gd name="T26" fmla="*/ 21 w 120"/>
              <a:gd name="T27" fmla="*/ 43 h 149"/>
              <a:gd name="T28" fmla="*/ 35 w 120"/>
              <a:gd name="T29" fmla="*/ 50 h 149"/>
              <a:gd name="T30" fmla="*/ 78 w 120"/>
              <a:gd name="T31" fmla="*/ 43 h 149"/>
              <a:gd name="T32" fmla="*/ 92 w 120"/>
              <a:gd name="T33" fmla="*/ 50 h 149"/>
              <a:gd name="T34" fmla="*/ 78 w 120"/>
              <a:gd name="T35" fmla="*/ 50 h 149"/>
              <a:gd name="T36" fmla="*/ 56 w 120"/>
              <a:gd name="T37" fmla="*/ 64 h 149"/>
              <a:gd name="T38" fmla="*/ 63 w 120"/>
              <a:gd name="T39" fmla="*/ 92 h 149"/>
              <a:gd name="T40" fmla="*/ 56 w 120"/>
              <a:gd name="T41" fmla="*/ 92 h 149"/>
              <a:gd name="T42" fmla="*/ 78 w 120"/>
              <a:gd name="T43" fmla="*/ 128 h 149"/>
              <a:gd name="T44" fmla="*/ 78 w 120"/>
              <a:gd name="T45" fmla="*/ 135 h 149"/>
              <a:gd name="T46" fmla="*/ 63 w 120"/>
              <a:gd name="T47" fmla="*/ 149 h 149"/>
              <a:gd name="T48" fmla="*/ 63 w 120"/>
              <a:gd name="T49" fmla="*/ 135 h 149"/>
              <a:gd name="T50" fmla="*/ 63 w 120"/>
              <a:gd name="T51" fmla="*/ 128 h 149"/>
              <a:gd name="T52" fmla="*/ 56 w 120"/>
              <a:gd name="T53" fmla="*/ 128 h 149"/>
              <a:gd name="T54" fmla="*/ 56 w 120"/>
              <a:gd name="T55" fmla="*/ 121 h 149"/>
              <a:gd name="T56" fmla="*/ 35 w 120"/>
              <a:gd name="T57" fmla="*/ 92 h 149"/>
              <a:gd name="T58" fmla="*/ 42 w 120"/>
              <a:gd name="T59" fmla="*/ 85 h 149"/>
              <a:gd name="T60" fmla="*/ 35 w 120"/>
              <a:gd name="T61" fmla="*/ 85 h 149"/>
              <a:gd name="T62" fmla="*/ 21 w 120"/>
              <a:gd name="T63" fmla="*/ 92 h 149"/>
              <a:gd name="T64" fmla="*/ 21 w 120"/>
              <a:gd name="T65" fmla="*/ 135 h 149"/>
              <a:gd name="T66" fmla="*/ 14 w 120"/>
              <a:gd name="T67" fmla="*/ 135 h 149"/>
              <a:gd name="T68" fmla="*/ 14 w 120"/>
              <a:gd name="T69" fmla="*/ 106 h 149"/>
              <a:gd name="T70" fmla="*/ 14 w 120"/>
              <a:gd name="T71" fmla="*/ 92 h 149"/>
              <a:gd name="T72" fmla="*/ 0 w 120"/>
              <a:gd name="T73" fmla="*/ 92 h 149"/>
              <a:gd name="T74" fmla="*/ 0 w 120"/>
              <a:gd name="T75" fmla="*/ 85 h 1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149"/>
              <a:gd name="T116" fmla="*/ 120 w 120"/>
              <a:gd name="T117" fmla="*/ 149 h 1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149">
                <a:moveTo>
                  <a:pt x="0" y="85"/>
                </a:moveTo>
                <a:lnTo>
                  <a:pt x="21" y="43"/>
                </a:lnTo>
                <a:lnTo>
                  <a:pt x="21" y="14"/>
                </a:lnTo>
                <a:lnTo>
                  <a:pt x="35" y="14"/>
                </a:lnTo>
                <a:lnTo>
                  <a:pt x="42" y="0"/>
                </a:lnTo>
                <a:lnTo>
                  <a:pt x="78" y="14"/>
                </a:lnTo>
                <a:lnTo>
                  <a:pt x="99" y="14"/>
                </a:lnTo>
                <a:lnTo>
                  <a:pt x="113" y="0"/>
                </a:lnTo>
                <a:lnTo>
                  <a:pt x="120" y="0"/>
                </a:lnTo>
                <a:lnTo>
                  <a:pt x="113" y="21"/>
                </a:lnTo>
                <a:lnTo>
                  <a:pt x="92" y="21"/>
                </a:lnTo>
                <a:lnTo>
                  <a:pt x="35" y="21"/>
                </a:lnTo>
                <a:lnTo>
                  <a:pt x="21" y="36"/>
                </a:lnTo>
                <a:lnTo>
                  <a:pt x="21" y="43"/>
                </a:lnTo>
                <a:lnTo>
                  <a:pt x="35" y="50"/>
                </a:lnTo>
                <a:lnTo>
                  <a:pt x="78" y="43"/>
                </a:lnTo>
                <a:lnTo>
                  <a:pt x="92" y="50"/>
                </a:lnTo>
                <a:lnTo>
                  <a:pt x="78" y="50"/>
                </a:lnTo>
                <a:lnTo>
                  <a:pt x="56" y="64"/>
                </a:lnTo>
                <a:lnTo>
                  <a:pt x="63" y="92"/>
                </a:lnTo>
                <a:lnTo>
                  <a:pt x="56" y="92"/>
                </a:lnTo>
                <a:lnTo>
                  <a:pt x="78" y="128"/>
                </a:lnTo>
                <a:lnTo>
                  <a:pt x="78" y="135"/>
                </a:lnTo>
                <a:lnTo>
                  <a:pt x="63" y="149"/>
                </a:lnTo>
                <a:lnTo>
                  <a:pt x="63" y="135"/>
                </a:lnTo>
                <a:lnTo>
                  <a:pt x="63" y="128"/>
                </a:lnTo>
                <a:lnTo>
                  <a:pt x="56" y="128"/>
                </a:lnTo>
                <a:lnTo>
                  <a:pt x="56" y="121"/>
                </a:lnTo>
                <a:lnTo>
                  <a:pt x="35" y="92"/>
                </a:lnTo>
                <a:lnTo>
                  <a:pt x="42" y="85"/>
                </a:lnTo>
                <a:lnTo>
                  <a:pt x="35" y="85"/>
                </a:lnTo>
                <a:lnTo>
                  <a:pt x="21" y="92"/>
                </a:lnTo>
                <a:lnTo>
                  <a:pt x="21" y="135"/>
                </a:lnTo>
                <a:lnTo>
                  <a:pt x="14" y="135"/>
                </a:lnTo>
                <a:lnTo>
                  <a:pt x="14" y="106"/>
                </a:lnTo>
                <a:lnTo>
                  <a:pt x="14" y="92"/>
                </a:lnTo>
                <a:lnTo>
                  <a:pt x="0" y="92"/>
                </a:lnTo>
                <a:lnTo>
                  <a:pt x="0" y="85"/>
                </a:lnTo>
                <a:close/>
              </a:path>
            </a:pathLst>
          </a:custGeom>
          <a:solidFill>
            <a:schemeClr val="bg1"/>
          </a:solidFill>
          <a:ln w="6350" cmpd="sng">
            <a:solidFill>
              <a:schemeClr val="tx2"/>
            </a:solidFill>
            <a:round/>
            <a:headEnd/>
            <a:tailEnd/>
          </a:ln>
        </p:spPr>
        <p:txBody>
          <a:bodyPr/>
          <a:lstStyle/>
          <a:p>
            <a:endParaRPr lang="en-US"/>
          </a:p>
        </p:txBody>
      </p:sp>
      <p:sp>
        <p:nvSpPr>
          <p:cNvPr id="448" name="Freeform 446"/>
          <p:cNvSpPr>
            <a:spLocks/>
          </p:cNvSpPr>
          <p:nvPr/>
        </p:nvSpPr>
        <p:spPr bwMode="auto">
          <a:xfrm>
            <a:off x="6730012" y="3407935"/>
            <a:ext cx="144956" cy="165060"/>
          </a:xfrm>
          <a:custGeom>
            <a:avLst/>
            <a:gdLst>
              <a:gd name="T0" fmla="*/ 0 w 120"/>
              <a:gd name="T1" fmla="*/ 85 h 149"/>
              <a:gd name="T2" fmla="*/ 21 w 120"/>
              <a:gd name="T3" fmla="*/ 43 h 149"/>
              <a:gd name="T4" fmla="*/ 21 w 120"/>
              <a:gd name="T5" fmla="*/ 14 h 149"/>
              <a:gd name="T6" fmla="*/ 35 w 120"/>
              <a:gd name="T7" fmla="*/ 14 h 149"/>
              <a:gd name="T8" fmla="*/ 42 w 120"/>
              <a:gd name="T9" fmla="*/ 0 h 149"/>
              <a:gd name="T10" fmla="*/ 78 w 120"/>
              <a:gd name="T11" fmla="*/ 14 h 149"/>
              <a:gd name="T12" fmla="*/ 99 w 120"/>
              <a:gd name="T13" fmla="*/ 14 h 149"/>
              <a:gd name="T14" fmla="*/ 113 w 120"/>
              <a:gd name="T15" fmla="*/ 0 h 149"/>
              <a:gd name="T16" fmla="*/ 120 w 120"/>
              <a:gd name="T17" fmla="*/ 0 h 149"/>
              <a:gd name="T18" fmla="*/ 113 w 120"/>
              <a:gd name="T19" fmla="*/ 21 h 149"/>
              <a:gd name="T20" fmla="*/ 92 w 120"/>
              <a:gd name="T21" fmla="*/ 21 h 149"/>
              <a:gd name="T22" fmla="*/ 35 w 120"/>
              <a:gd name="T23" fmla="*/ 21 h 149"/>
              <a:gd name="T24" fmla="*/ 21 w 120"/>
              <a:gd name="T25" fmla="*/ 36 h 149"/>
              <a:gd name="T26" fmla="*/ 21 w 120"/>
              <a:gd name="T27" fmla="*/ 43 h 149"/>
              <a:gd name="T28" fmla="*/ 35 w 120"/>
              <a:gd name="T29" fmla="*/ 50 h 149"/>
              <a:gd name="T30" fmla="*/ 78 w 120"/>
              <a:gd name="T31" fmla="*/ 43 h 149"/>
              <a:gd name="T32" fmla="*/ 92 w 120"/>
              <a:gd name="T33" fmla="*/ 50 h 149"/>
              <a:gd name="T34" fmla="*/ 78 w 120"/>
              <a:gd name="T35" fmla="*/ 50 h 149"/>
              <a:gd name="T36" fmla="*/ 56 w 120"/>
              <a:gd name="T37" fmla="*/ 64 h 149"/>
              <a:gd name="T38" fmla="*/ 63 w 120"/>
              <a:gd name="T39" fmla="*/ 92 h 149"/>
              <a:gd name="T40" fmla="*/ 56 w 120"/>
              <a:gd name="T41" fmla="*/ 92 h 149"/>
              <a:gd name="T42" fmla="*/ 78 w 120"/>
              <a:gd name="T43" fmla="*/ 128 h 149"/>
              <a:gd name="T44" fmla="*/ 78 w 120"/>
              <a:gd name="T45" fmla="*/ 135 h 149"/>
              <a:gd name="T46" fmla="*/ 63 w 120"/>
              <a:gd name="T47" fmla="*/ 149 h 149"/>
              <a:gd name="T48" fmla="*/ 63 w 120"/>
              <a:gd name="T49" fmla="*/ 135 h 149"/>
              <a:gd name="T50" fmla="*/ 63 w 120"/>
              <a:gd name="T51" fmla="*/ 128 h 149"/>
              <a:gd name="T52" fmla="*/ 56 w 120"/>
              <a:gd name="T53" fmla="*/ 128 h 149"/>
              <a:gd name="T54" fmla="*/ 56 w 120"/>
              <a:gd name="T55" fmla="*/ 121 h 149"/>
              <a:gd name="T56" fmla="*/ 35 w 120"/>
              <a:gd name="T57" fmla="*/ 92 h 149"/>
              <a:gd name="T58" fmla="*/ 42 w 120"/>
              <a:gd name="T59" fmla="*/ 85 h 149"/>
              <a:gd name="T60" fmla="*/ 35 w 120"/>
              <a:gd name="T61" fmla="*/ 85 h 149"/>
              <a:gd name="T62" fmla="*/ 21 w 120"/>
              <a:gd name="T63" fmla="*/ 92 h 149"/>
              <a:gd name="T64" fmla="*/ 21 w 120"/>
              <a:gd name="T65" fmla="*/ 135 h 149"/>
              <a:gd name="T66" fmla="*/ 14 w 120"/>
              <a:gd name="T67" fmla="*/ 135 h 149"/>
              <a:gd name="T68" fmla="*/ 14 w 120"/>
              <a:gd name="T69" fmla="*/ 106 h 149"/>
              <a:gd name="T70" fmla="*/ 14 w 120"/>
              <a:gd name="T71" fmla="*/ 92 h 149"/>
              <a:gd name="T72" fmla="*/ 0 w 120"/>
              <a:gd name="T73" fmla="*/ 92 h 149"/>
              <a:gd name="T74" fmla="*/ 0 w 120"/>
              <a:gd name="T75" fmla="*/ 85 h 1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149"/>
              <a:gd name="T116" fmla="*/ 120 w 120"/>
              <a:gd name="T117" fmla="*/ 149 h 1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149">
                <a:moveTo>
                  <a:pt x="0" y="85"/>
                </a:moveTo>
                <a:lnTo>
                  <a:pt x="21" y="43"/>
                </a:lnTo>
                <a:lnTo>
                  <a:pt x="21" y="14"/>
                </a:lnTo>
                <a:lnTo>
                  <a:pt x="35" y="14"/>
                </a:lnTo>
                <a:lnTo>
                  <a:pt x="42" y="0"/>
                </a:lnTo>
                <a:lnTo>
                  <a:pt x="78" y="14"/>
                </a:lnTo>
                <a:lnTo>
                  <a:pt x="99" y="14"/>
                </a:lnTo>
                <a:lnTo>
                  <a:pt x="113" y="0"/>
                </a:lnTo>
                <a:lnTo>
                  <a:pt x="120" y="0"/>
                </a:lnTo>
                <a:lnTo>
                  <a:pt x="113" y="21"/>
                </a:lnTo>
                <a:lnTo>
                  <a:pt x="92" y="21"/>
                </a:lnTo>
                <a:lnTo>
                  <a:pt x="35" y="21"/>
                </a:lnTo>
                <a:lnTo>
                  <a:pt x="21" y="36"/>
                </a:lnTo>
                <a:lnTo>
                  <a:pt x="21" y="43"/>
                </a:lnTo>
                <a:lnTo>
                  <a:pt x="35" y="50"/>
                </a:lnTo>
                <a:lnTo>
                  <a:pt x="78" y="43"/>
                </a:lnTo>
                <a:lnTo>
                  <a:pt x="92" y="50"/>
                </a:lnTo>
                <a:lnTo>
                  <a:pt x="78" y="50"/>
                </a:lnTo>
                <a:lnTo>
                  <a:pt x="56" y="64"/>
                </a:lnTo>
                <a:lnTo>
                  <a:pt x="63" y="92"/>
                </a:lnTo>
                <a:lnTo>
                  <a:pt x="56" y="92"/>
                </a:lnTo>
                <a:lnTo>
                  <a:pt x="78" y="128"/>
                </a:lnTo>
                <a:lnTo>
                  <a:pt x="78" y="135"/>
                </a:lnTo>
                <a:lnTo>
                  <a:pt x="63" y="149"/>
                </a:lnTo>
                <a:lnTo>
                  <a:pt x="63" y="135"/>
                </a:lnTo>
                <a:lnTo>
                  <a:pt x="63" y="128"/>
                </a:lnTo>
                <a:lnTo>
                  <a:pt x="56" y="128"/>
                </a:lnTo>
                <a:lnTo>
                  <a:pt x="56" y="121"/>
                </a:lnTo>
                <a:lnTo>
                  <a:pt x="35" y="92"/>
                </a:lnTo>
                <a:lnTo>
                  <a:pt x="42" y="85"/>
                </a:lnTo>
                <a:lnTo>
                  <a:pt x="35" y="85"/>
                </a:lnTo>
                <a:lnTo>
                  <a:pt x="21" y="92"/>
                </a:lnTo>
                <a:lnTo>
                  <a:pt x="21" y="135"/>
                </a:lnTo>
                <a:lnTo>
                  <a:pt x="14" y="135"/>
                </a:lnTo>
                <a:lnTo>
                  <a:pt x="14" y="106"/>
                </a:lnTo>
                <a:lnTo>
                  <a:pt x="14" y="92"/>
                </a:lnTo>
                <a:lnTo>
                  <a:pt x="0" y="92"/>
                </a:lnTo>
                <a:lnTo>
                  <a:pt x="0"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449" name="Freeform 447"/>
          <p:cNvSpPr>
            <a:spLocks/>
          </p:cNvSpPr>
          <p:nvPr/>
        </p:nvSpPr>
        <p:spPr bwMode="auto">
          <a:xfrm>
            <a:off x="6908791" y="3400181"/>
            <a:ext cx="43486" cy="63143"/>
          </a:xfrm>
          <a:custGeom>
            <a:avLst/>
            <a:gdLst>
              <a:gd name="T0" fmla="*/ 0 w 36"/>
              <a:gd name="T1" fmla="*/ 14 h 57"/>
              <a:gd name="T2" fmla="*/ 15 w 36"/>
              <a:gd name="T3" fmla="*/ 0 h 57"/>
              <a:gd name="T4" fmla="*/ 22 w 36"/>
              <a:gd name="T5" fmla="*/ 7 h 57"/>
              <a:gd name="T6" fmla="*/ 36 w 36"/>
              <a:gd name="T7" fmla="*/ 7 h 57"/>
              <a:gd name="T8" fmla="*/ 36 w 36"/>
              <a:gd name="T9" fmla="*/ 14 h 57"/>
              <a:gd name="T10" fmla="*/ 22 w 36"/>
              <a:gd name="T11" fmla="*/ 14 h 57"/>
              <a:gd name="T12" fmla="*/ 22 w 36"/>
              <a:gd name="T13" fmla="*/ 28 h 57"/>
              <a:gd name="T14" fmla="*/ 15 w 36"/>
              <a:gd name="T15" fmla="*/ 28 h 57"/>
              <a:gd name="T16" fmla="*/ 15 w 36"/>
              <a:gd name="T17" fmla="*/ 43 h 57"/>
              <a:gd name="T18" fmla="*/ 22 w 36"/>
              <a:gd name="T19" fmla="*/ 57 h 57"/>
              <a:gd name="T20" fmla="*/ 15 w 36"/>
              <a:gd name="T21" fmla="*/ 43 h 57"/>
              <a:gd name="T22" fmla="*/ 0 w 36"/>
              <a:gd name="T23" fmla="*/ 14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57"/>
              <a:gd name="T38" fmla="*/ 36 w 36"/>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57">
                <a:moveTo>
                  <a:pt x="0" y="14"/>
                </a:moveTo>
                <a:lnTo>
                  <a:pt x="15" y="0"/>
                </a:lnTo>
                <a:lnTo>
                  <a:pt x="22" y="7"/>
                </a:lnTo>
                <a:lnTo>
                  <a:pt x="36" y="7"/>
                </a:lnTo>
                <a:lnTo>
                  <a:pt x="36" y="14"/>
                </a:lnTo>
                <a:lnTo>
                  <a:pt x="22" y="14"/>
                </a:lnTo>
                <a:lnTo>
                  <a:pt x="22" y="28"/>
                </a:lnTo>
                <a:lnTo>
                  <a:pt x="15" y="28"/>
                </a:lnTo>
                <a:lnTo>
                  <a:pt x="15" y="43"/>
                </a:lnTo>
                <a:lnTo>
                  <a:pt x="22" y="57"/>
                </a:lnTo>
                <a:lnTo>
                  <a:pt x="15" y="43"/>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50" name="Freeform 448"/>
          <p:cNvSpPr>
            <a:spLocks/>
          </p:cNvSpPr>
          <p:nvPr/>
        </p:nvSpPr>
        <p:spPr bwMode="auto">
          <a:xfrm>
            <a:off x="6908791" y="3400181"/>
            <a:ext cx="43486" cy="63143"/>
          </a:xfrm>
          <a:custGeom>
            <a:avLst/>
            <a:gdLst>
              <a:gd name="T0" fmla="*/ 0 w 36"/>
              <a:gd name="T1" fmla="*/ 14 h 57"/>
              <a:gd name="T2" fmla="*/ 15 w 36"/>
              <a:gd name="T3" fmla="*/ 0 h 57"/>
              <a:gd name="T4" fmla="*/ 22 w 36"/>
              <a:gd name="T5" fmla="*/ 7 h 57"/>
              <a:gd name="T6" fmla="*/ 36 w 36"/>
              <a:gd name="T7" fmla="*/ 7 h 57"/>
              <a:gd name="T8" fmla="*/ 36 w 36"/>
              <a:gd name="T9" fmla="*/ 14 h 57"/>
              <a:gd name="T10" fmla="*/ 22 w 36"/>
              <a:gd name="T11" fmla="*/ 14 h 57"/>
              <a:gd name="T12" fmla="*/ 22 w 36"/>
              <a:gd name="T13" fmla="*/ 28 h 57"/>
              <a:gd name="T14" fmla="*/ 15 w 36"/>
              <a:gd name="T15" fmla="*/ 28 h 57"/>
              <a:gd name="T16" fmla="*/ 15 w 36"/>
              <a:gd name="T17" fmla="*/ 43 h 57"/>
              <a:gd name="T18" fmla="*/ 22 w 36"/>
              <a:gd name="T19" fmla="*/ 57 h 57"/>
              <a:gd name="T20" fmla="*/ 15 w 36"/>
              <a:gd name="T21" fmla="*/ 43 h 57"/>
              <a:gd name="T22" fmla="*/ 0 w 36"/>
              <a:gd name="T23" fmla="*/ 14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57"/>
              <a:gd name="T38" fmla="*/ 36 w 36"/>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57">
                <a:moveTo>
                  <a:pt x="0" y="14"/>
                </a:moveTo>
                <a:lnTo>
                  <a:pt x="15" y="0"/>
                </a:lnTo>
                <a:lnTo>
                  <a:pt x="22" y="7"/>
                </a:lnTo>
                <a:lnTo>
                  <a:pt x="36" y="7"/>
                </a:lnTo>
                <a:lnTo>
                  <a:pt x="36" y="14"/>
                </a:lnTo>
                <a:lnTo>
                  <a:pt x="22" y="14"/>
                </a:lnTo>
                <a:lnTo>
                  <a:pt x="22" y="28"/>
                </a:lnTo>
                <a:lnTo>
                  <a:pt x="15" y="28"/>
                </a:lnTo>
                <a:lnTo>
                  <a:pt x="15" y="43"/>
                </a:lnTo>
                <a:lnTo>
                  <a:pt x="22" y="57"/>
                </a:lnTo>
                <a:lnTo>
                  <a:pt x="15" y="43"/>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51" name="Freeform 449"/>
          <p:cNvSpPr>
            <a:spLocks/>
          </p:cNvSpPr>
          <p:nvPr/>
        </p:nvSpPr>
        <p:spPr bwMode="auto">
          <a:xfrm>
            <a:off x="6926911" y="3502096"/>
            <a:ext cx="67646" cy="23263"/>
          </a:xfrm>
          <a:custGeom>
            <a:avLst/>
            <a:gdLst>
              <a:gd name="T0" fmla="*/ 0 w 56"/>
              <a:gd name="T1" fmla="*/ 7 h 21"/>
              <a:gd name="T2" fmla="*/ 7 w 56"/>
              <a:gd name="T3" fmla="*/ 0 h 21"/>
              <a:gd name="T4" fmla="*/ 28 w 56"/>
              <a:gd name="T5" fmla="*/ 0 h 21"/>
              <a:gd name="T6" fmla="*/ 35 w 56"/>
              <a:gd name="T7" fmla="*/ 7 h 21"/>
              <a:gd name="T8" fmla="*/ 56 w 56"/>
              <a:gd name="T9" fmla="*/ 21 h 21"/>
              <a:gd name="T10" fmla="*/ 0 w 56"/>
              <a:gd name="T11" fmla="*/ 7 h 21"/>
              <a:gd name="T12" fmla="*/ 0 60000 65536"/>
              <a:gd name="T13" fmla="*/ 0 60000 65536"/>
              <a:gd name="T14" fmla="*/ 0 60000 65536"/>
              <a:gd name="T15" fmla="*/ 0 60000 65536"/>
              <a:gd name="T16" fmla="*/ 0 60000 65536"/>
              <a:gd name="T17" fmla="*/ 0 60000 65536"/>
              <a:gd name="T18" fmla="*/ 0 w 56"/>
              <a:gd name="T19" fmla="*/ 0 h 21"/>
              <a:gd name="T20" fmla="*/ 56 w 56"/>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6" h="21">
                <a:moveTo>
                  <a:pt x="0" y="7"/>
                </a:moveTo>
                <a:lnTo>
                  <a:pt x="7" y="0"/>
                </a:lnTo>
                <a:lnTo>
                  <a:pt x="28" y="0"/>
                </a:lnTo>
                <a:lnTo>
                  <a:pt x="35" y="7"/>
                </a:lnTo>
                <a:lnTo>
                  <a:pt x="56" y="21"/>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52" name="Freeform 450"/>
          <p:cNvSpPr>
            <a:spLocks/>
          </p:cNvSpPr>
          <p:nvPr/>
        </p:nvSpPr>
        <p:spPr bwMode="auto">
          <a:xfrm>
            <a:off x="6926911" y="3502096"/>
            <a:ext cx="67646" cy="23263"/>
          </a:xfrm>
          <a:custGeom>
            <a:avLst/>
            <a:gdLst>
              <a:gd name="T0" fmla="*/ 0 w 56"/>
              <a:gd name="T1" fmla="*/ 7 h 21"/>
              <a:gd name="T2" fmla="*/ 7 w 56"/>
              <a:gd name="T3" fmla="*/ 0 h 21"/>
              <a:gd name="T4" fmla="*/ 28 w 56"/>
              <a:gd name="T5" fmla="*/ 0 h 21"/>
              <a:gd name="T6" fmla="*/ 35 w 56"/>
              <a:gd name="T7" fmla="*/ 7 h 21"/>
              <a:gd name="T8" fmla="*/ 56 w 56"/>
              <a:gd name="T9" fmla="*/ 21 h 21"/>
              <a:gd name="T10" fmla="*/ 0 w 56"/>
              <a:gd name="T11" fmla="*/ 7 h 21"/>
              <a:gd name="T12" fmla="*/ 0 60000 65536"/>
              <a:gd name="T13" fmla="*/ 0 60000 65536"/>
              <a:gd name="T14" fmla="*/ 0 60000 65536"/>
              <a:gd name="T15" fmla="*/ 0 60000 65536"/>
              <a:gd name="T16" fmla="*/ 0 60000 65536"/>
              <a:gd name="T17" fmla="*/ 0 60000 65536"/>
              <a:gd name="T18" fmla="*/ 0 w 56"/>
              <a:gd name="T19" fmla="*/ 0 h 21"/>
              <a:gd name="T20" fmla="*/ 56 w 56"/>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6" h="21">
                <a:moveTo>
                  <a:pt x="0" y="7"/>
                </a:moveTo>
                <a:lnTo>
                  <a:pt x="7" y="0"/>
                </a:lnTo>
                <a:lnTo>
                  <a:pt x="28" y="0"/>
                </a:lnTo>
                <a:lnTo>
                  <a:pt x="35" y="7"/>
                </a:lnTo>
                <a:lnTo>
                  <a:pt x="56" y="21"/>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53" name="Freeform 451"/>
          <p:cNvSpPr>
            <a:spLocks/>
          </p:cNvSpPr>
          <p:nvPr/>
        </p:nvSpPr>
        <p:spPr bwMode="auto">
          <a:xfrm>
            <a:off x="6730012" y="3039045"/>
            <a:ext cx="111133" cy="118532"/>
          </a:xfrm>
          <a:custGeom>
            <a:avLst/>
            <a:gdLst>
              <a:gd name="T0" fmla="*/ 0 w 92"/>
              <a:gd name="T1" fmla="*/ 43 h 107"/>
              <a:gd name="T2" fmla="*/ 14 w 92"/>
              <a:gd name="T3" fmla="*/ 43 h 107"/>
              <a:gd name="T4" fmla="*/ 0 w 92"/>
              <a:gd name="T5" fmla="*/ 0 h 107"/>
              <a:gd name="T6" fmla="*/ 35 w 92"/>
              <a:gd name="T7" fmla="*/ 0 h 107"/>
              <a:gd name="T8" fmla="*/ 35 w 92"/>
              <a:gd name="T9" fmla="*/ 22 h 107"/>
              <a:gd name="T10" fmla="*/ 42 w 92"/>
              <a:gd name="T11" fmla="*/ 29 h 107"/>
              <a:gd name="T12" fmla="*/ 35 w 92"/>
              <a:gd name="T13" fmla="*/ 64 h 107"/>
              <a:gd name="T14" fmla="*/ 42 w 92"/>
              <a:gd name="T15" fmla="*/ 85 h 107"/>
              <a:gd name="T16" fmla="*/ 42 w 92"/>
              <a:gd name="T17" fmla="*/ 92 h 107"/>
              <a:gd name="T18" fmla="*/ 56 w 92"/>
              <a:gd name="T19" fmla="*/ 85 h 107"/>
              <a:gd name="T20" fmla="*/ 78 w 92"/>
              <a:gd name="T21" fmla="*/ 92 h 107"/>
              <a:gd name="T22" fmla="*/ 92 w 92"/>
              <a:gd name="T23" fmla="*/ 107 h 107"/>
              <a:gd name="T24" fmla="*/ 63 w 92"/>
              <a:gd name="T25" fmla="*/ 107 h 107"/>
              <a:gd name="T26" fmla="*/ 56 w 92"/>
              <a:gd name="T27" fmla="*/ 92 h 107"/>
              <a:gd name="T28" fmla="*/ 56 w 92"/>
              <a:gd name="T29" fmla="*/ 107 h 107"/>
              <a:gd name="T30" fmla="*/ 35 w 92"/>
              <a:gd name="T31" fmla="*/ 92 h 107"/>
              <a:gd name="T32" fmla="*/ 21 w 92"/>
              <a:gd name="T33" fmla="*/ 92 h 107"/>
              <a:gd name="T34" fmla="*/ 21 w 92"/>
              <a:gd name="T35" fmla="*/ 71 h 107"/>
              <a:gd name="T36" fmla="*/ 0 w 92"/>
              <a:gd name="T37" fmla="*/ 71 h 107"/>
              <a:gd name="T38" fmla="*/ 0 w 92"/>
              <a:gd name="T39" fmla="*/ 43 h 1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107"/>
              <a:gd name="T62" fmla="*/ 92 w 92"/>
              <a:gd name="T63" fmla="*/ 107 h 10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107">
                <a:moveTo>
                  <a:pt x="0" y="43"/>
                </a:moveTo>
                <a:lnTo>
                  <a:pt x="14" y="43"/>
                </a:lnTo>
                <a:lnTo>
                  <a:pt x="0" y="0"/>
                </a:lnTo>
                <a:lnTo>
                  <a:pt x="35" y="0"/>
                </a:lnTo>
                <a:lnTo>
                  <a:pt x="35" y="22"/>
                </a:lnTo>
                <a:lnTo>
                  <a:pt x="42" y="29"/>
                </a:lnTo>
                <a:lnTo>
                  <a:pt x="35" y="64"/>
                </a:lnTo>
                <a:lnTo>
                  <a:pt x="42" y="85"/>
                </a:lnTo>
                <a:lnTo>
                  <a:pt x="42" y="92"/>
                </a:lnTo>
                <a:lnTo>
                  <a:pt x="56" y="85"/>
                </a:lnTo>
                <a:lnTo>
                  <a:pt x="78" y="92"/>
                </a:lnTo>
                <a:lnTo>
                  <a:pt x="92" y="107"/>
                </a:lnTo>
                <a:lnTo>
                  <a:pt x="63" y="107"/>
                </a:lnTo>
                <a:lnTo>
                  <a:pt x="56" y="92"/>
                </a:lnTo>
                <a:lnTo>
                  <a:pt x="56" y="107"/>
                </a:lnTo>
                <a:lnTo>
                  <a:pt x="35" y="92"/>
                </a:lnTo>
                <a:lnTo>
                  <a:pt x="21" y="92"/>
                </a:lnTo>
                <a:lnTo>
                  <a:pt x="21" y="71"/>
                </a:lnTo>
                <a:lnTo>
                  <a:pt x="0" y="71"/>
                </a:lnTo>
                <a:lnTo>
                  <a:pt x="0" y="43"/>
                </a:lnTo>
                <a:close/>
              </a:path>
            </a:pathLst>
          </a:custGeom>
          <a:solidFill>
            <a:schemeClr val="bg1"/>
          </a:solidFill>
          <a:ln w="6350" cmpd="sng">
            <a:solidFill>
              <a:schemeClr val="tx2"/>
            </a:solidFill>
            <a:round/>
            <a:headEnd/>
            <a:tailEnd/>
          </a:ln>
        </p:spPr>
        <p:txBody>
          <a:bodyPr/>
          <a:lstStyle/>
          <a:p>
            <a:endParaRPr lang="en-US"/>
          </a:p>
        </p:txBody>
      </p:sp>
      <p:sp>
        <p:nvSpPr>
          <p:cNvPr id="454" name="Freeform 452"/>
          <p:cNvSpPr>
            <a:spLocks/>
          </p:cNvSpPr>
          <p:nvPr/>
        </p:nvSpPr>
        <p:spPr bwMode="auto">
          <a:xfrm>
            <a:off x="6730012" y="3039045"/>
            <a:ext cx="111133" cy="118532"/>
          </a:xfrm>
          <a:custGeom>
            <a:avLst/>
            <a:gdLst>
              <a:gd name="T0" fmla="*/ 0 w 92"/>
              <a:gd name="T1" fmla="*/ 43 h 107"/>
              <a:gd name="T2" fmla="*/ 14 w 92"/>
              <a:gd name="T3" fmla="*/ 43 h 107"/>
              <a:gd name="T4" fmla="*/ 0 w 92"/>
              <a:gd name="T5" fmla="*/ 0 h 107"/>
              <a:gd name="T6" fmla="*/ 35 w 92"/>
              <a:gd name="T7" fmla="*/ 0 h 107"/>
              <a:gd name="T8" fmla="*/ 35 w 92"/>
              <a:gd name="T9" fmla="*/ 22 h 107"/>
              <a:gd name="T10" fmla="*/ 42 w 92"/>
              <a:gd name="T11" fmla="*/ 29 h 107"/>
              <a:gd name="T12" fmla="*/ 35 w 92"/>
              <a:gd name="T13" fmla="*/ 64 h 107"/>
              <a:gd name="T14" fmla="*/ 42 w 92"/>
              <a:gd name="T15" fmla="*/ 85 h 107"/>
              <a:gd name="T16" fmla="*/ 42 w 92"/>
              <a:gd name="T17" fmla="*/ 92 h 107"/>
              <a:gd name="T18" fmla="*/ 56 w 92"/>
              <a:gd name="T19" fmla="*/ 85 h 107"/>
              <a:gd name="T20" fmla="*/ 78 w 92"/>
              <a:gd name="T21" fmla="*/ 92 h 107"/>
              <a:gd name="T22" fmla="*/ 92 w 92"/>
              <a:gd name="T23" fmla="*/ 107 h 107"/>
              <a:gd name="T24" fmla="*/ 63 w 92"/>
              <a:gd name="T25" fmla="*/ 107 h 107"/>
              <a:gd name="T26" fmla="*/ 56 w 92"/>
              <a:gd name="T27" fmla="*/ 92 h 107"/>
              <a:gd name="T28" fmla="*/ 56 w 92"/>
              <a:gd name="T29" fmla="*/ 107 h 107"/>
              <a:gd name="T30" fmla="*/ 35 w 92"/>
              <a:gd name="T31" fmla="*/ 92 h 107"/>
              <a:gd name="T32" fmla="*/ 21 w 92"/>
              <a:gd name="T33" fmla="*/ 92 h 107"/>
              <a:gd name="T34" fmla="*/ 21 w 92"/>
              <a:gd name="T35" fmla="*/ 71 h 107"/>
              <a:gd name="T36" fmla="*/ 0 w 92"/>
              <a:gd name="T37" fmla="*/ 71 h 107"/>
              <a:gd name="T38" fmla="*/ 0 w 92"/>
              <a:gd name="T39" fmla="*/ 43 h 1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107"/>
              <a:gd name="T62" fmla="*/ 92 w 92"/>
              <a:gd name="T63" fmla="*/ 107 h 10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107">
                <a:moveTo>
                  <a:pt x="0" y="43"/>
                </a:moveTo>
                <a:lnTo>
                  <a:pt x="14" y="43"/>
                </a:lnTo>
                <a:lnTo>
                  <a:pt x="0" y="0"/>
                </a:lnTo>
                <a:lnTo>
                  <a:pt x="35" y="0"/>
                </a:lnTo>
                <a:lnTo>
                  <a:pt x="35" y="22"/>
                </a:lnTo>
                <a:lnTo>
                  <a:pt x="42" y="29"/>
                </a:lnTo>
                <a:lnTo>
                  <a:pt x="35" y="64"/>
                </a:lnTo>
                <a:lnTo>
                  <a:pt x="42" y="85"/>
                </a:lnTo>
                <a:lnTo>
                  <a:pt x="42" y="92"/>
                </a:lnTo>
                <a:lnTo>
                  <a:pt x="56" y="85"/>
                </a:lnTo>
                <a:lnTo>
                  <a:pt x="78" y="92"/>
                </a:lnTo>
                <a:lnTo>
                  <a:pt x="92" y="107"/>
                </a:lnTo>
                <a:lnTo>
                  <a:pt x="63" y="107"/>
                </a:lnTo>
                <a:lnTo>
                  <a:pt x="56" y="92"/>
                </a:lnTo>
                <a:lnTo>
                  <a:pt x="56" y="107"/>
                </a:lnTo>
                <a:lnTo>
                  <a:pt x="35" y="92"/>
                </a:lnTo>
                <a:lnTo>
                  <a:pt x="21" y="92"/>
                </a:lnTo>
                <a:lnTo>
                  <a:pt x="21" y="71"/>
                </a:lnTo>
                <a:lnTo>
                  <a:pt x="0" y="71"/>
                </a:lnTo>
                <a:lnTo>
                  <a:pt x="0"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455" name="Freeform 453"/>
          <p:cNvSpPr>
            <a:spLocks/>
          </p:cNvSpPr>
          <p:nvPr/>
        </p:nvSpPr>
        <p:spPr bwMode="auto">
          <a:xfrm>
            <a:off x="6694981" y="3196349"/>
            <a:ext cx="51942" cy="63143"/>
          </a:xfrm>
          <a:custGeom>
            <a:avLst/>
            <a:gdLst>
              <a:gd name="T0" fmla="*/ 0 w 43"/>
              <a:gd name="T1" fmla="*/ 57 h 57"/>
              <a:gd name="T2" fmla="*/ 29 w 43"/>
              <a:gd name="T3" fmla="*/ 14 h 57"/>
              <a:gd name="T4" fmla="*/ 29 w 43"/>
              <a:gd name="T5" fmla="*/ 0 h 57"/>
              <a:gd name="T6" fmla="*/ 43 w 43"/>
              <a:gd name="T7" fmla="*/ 14 h 57"/>
              <a:gd name="T8" fmla="*/ 0 w 43"/>
              <a:gd name="T9" fmla="*/ 57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57"/>
                </a:moveTo>
                <a:lnTo>
                  <a:pt x="29" y="14"/>
                </a:lnTo>
                <a:lnTo>
                  <a:pt x="29" y="0"/>
                </a:lnTo>
                <a:lnTo>
                  <a:pt x="43" y="14"/>
                </a:lnTo>
                <a:lnTo>
                  <a:pt x="0" y="57"/>
                </a:lnTo>
                <a:close/>
              </a:path>
            </a:pathLst>
          </a:custGeom>
          <a:solidFill>
            <a:schemeClr val="bg1"/>
          </a:solidFill>
          <a:ln w="6350" cmpd="sng">
            <a:solidFill>
              <a:schemeClr val="tx2"/>
            </a:solidFill>
            <a:round/>
            <a:headEnd/>
            <a:tailEnd/>
          </a:ln>
        </p:spPr>
        <p:txBody>
          <a:bodyPr/>
          <a:lstStyle/>
          <a:p>
            <a:endParaRPr lang="en-US"/>
          </a:p>
        </p:txBody>
      </p:sp>
      <p:sp>
        <p:nvSpPr>
          <p:cNvPr id="456" name="Freeform 454"/>
          <p:cNvSpPr>
            <a:spLocks/>
          </p:cNvSpPr>
          <p:nvPr/>
        </p:nvSpPr>
        <p:spPr bwMode="auto">
          <a:xfrm>
            <a:off x="6694981" y="3196349"/>
            <a:ext cx="51942" cy="63143"/>
          </a:xfrm>
          <a:custGeom>
            <a:avLst/>
            <a:gdLst>
              <a:gd name="T0" fmla="*/ 0 w 43"/>
              <a:gd name="T1" fmla="*/ 57 h 57"/>
              <a:gd name="T2" fmla="*/ 29 w 43"/>
              <a:gd name="T3" fmla="*/ 14 h 57"/>
              <a:gd name="T4" fmla="*/ 29 w 43"/>
              <a:gd name="T5" fmla="*/ 0 h 57"/>
              <a:gd name="T6" fmla="*/ 43 w 43"/>
              <a:gd name="T7" fmla="*/ 14 h 57"/>
              <a:gd name="T8" fmla="*/ 0 w 43"/>
              <a:gd name="T9" fmla="*/ 57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57"/>
                </a:moveTo>
                <a:lnTo>
                  <a:pt x="29" y="14"/>
                </a:lnTo>
                <a:lnTo>
                  <a:pt x="29" y="0"/>
                </a:lnTo>
                <a:lnTo>
                  <a:pt x="43" y="14"/>
                </a:lnTo>
                <a:lnTo>
                  <a:pt x="0" y="57"/>
                </a:lnTo>
                <a:close/>
              </a:path>
            </a:pathLst>
          </a:custGeom>
          <a:solidFill>
            <a:schemeClr val="bg1"/>
          </a:solidFill>
          <a:ln w="6350" cmpd="sng">
            <a:solidFill>
              <a:schemeClr val="tx2"/>
            </a:solidFill>
            <a:prstDash val="solid"/>
            <a:round/>
            <a:headEnd/>
            <a:tailEnd/>
          </a:ln>
        </p:spPr>
        <p:txBody>
          <a:bodyPr/>
          <a:lstStyle/>
          <a:p>
            <a:endParaRPr lang="en-US"/>
          </a:p>
        </p:txBody>
      </p:sp>
      <p:sp>
        <p:nvSpPr>
          <p:cNvPr id="457" name="Freeform 455"/>
          <p:cNvSpPr>
            <a:spLocks/>
          </p:cNvSpPr>
          <p:nvPr/>
        </p:nvSpPr>
        <p:spPr bwMode="auto">
          <a:xfrm>
            <a:off x="6841145" y="3165331"/>
            <a:ext cx="25368" cy="62036"/>
          </a:xfrm>
          <a:custGeom>
            <a:avLst/>
            <a:gdLst>
              <a:gd name="T0" fmla="*/ 0 w 21"/>
              <a:gd name="T1" fmla="*/ 0 h 56"/>
              <a:gd name="T2" fmla="*/ 21 w 21"/>
              <a:gd name="T3" fmla="*/ 0 h 56"/>
              <a:gd name="T4" fmla="*/ 21 w 21"/>
              <a:gd name="T5" fmla="*/ 7 h 56"/>
              <a:gd name="T6" fmla="*/ 21 w 21"/>
              <a:gd name="T7" fmla="*/ 28 h 56"/>
              <a:gd name="T8" fmla="*/ 7 w 21"/>
              <a:gd name="T9" fmla="*/ 28 h 56"/>
              <a:gd name="T10" fmla="*/ 21 w 21"/>
              <a:gd name="T11" fmla="*/ 42 h 56"/>
              <a:gd name="T12" fmla="*/ 7 w 21"/>
              <a:gd name="T13" fmla="*/ 56 h 56"/>
              <a:gd name="T14" fmla="*/ 7 w 21"/>
              <a:gd name="T15" fmla="*/ 28 h 56"/>
              <a:gd name="T16" fmla="*/ 0 w 21"/>
              <a:gd name="T17" fmla="*/ 28 h 56"/>
              <a:gd name="T18" fmla="*/ 0 w 21"/>
              <a:gd name="T19" fmla="*/ 21 h 56"/>
              <a:gd name="T20" fmla="*/ 7 w 21"/>
              <a:gd name="T21" fmla="*/ 21 h 56"/>
              <a:gd name="T22" fmla="*/ 0 w 21"/>
              <a:gd name="T23" fmla="*/ 0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56"/>
              <a:gd name="T38" fmla="*/ 21 w 21"/>
              <a:gd name="T39" fmla="*/ 56 h 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56">
                <a:moveTo>
                  <a:pt x="0" y="0"/>
                </a:moveTo>
                <a:lnTo>
                  <a:pt x="21" y="0"/>
                </a:lnTo>
                <a:lnTo>
                  <a:pt x="21" y="7"/>
                </a:lnTo>
                <a:lnTo>
                  <a:pt x="21" y="28"/>
                </a:lnTo>
                <a:lnTo>
                  <a:pt x="7" y="28"/>
                </a:lnTo>
                <a:lnTo>
                  <a:pt x="21" y="42"/>
                </a:lnTo>
                <a:lnTo>
                  <a:pt x="7" y="56"/>
                </a:lnTo>
                <a:lnTo>
                  <a:pt x="7" y="28"/>
                </a:lnTo>
                <a:lnTo>
                  <a:pt x="0" y="28"/>
                </a:lnTo>
                <a:lnTo>
                  <a:pt x="0" y="21"/>
                </a:lnTo>
                <a:lnTo>
                  <a:pt x="7"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58" name="Freeform 456"/>
          <p:cNvSpPr>
            <a:spLocks/>
          </p:cNvSpPr>
          <p:nvPr/>
        </p:nvSpPr>
        <p:spPr bwMode="auto">
          <a:xfrm>
            <a:off x="6841145" y="3165331"/>
            <a:ext cx="25368" cy="62036"/>
          </a:xfrm>
          <a:custGeom>
            <a:avLst/>
            <a:gdLst>
              <a:gd name="T0" fmla="*/ 0 w 21"/>
              <a:gd name="T1" fmla="*/ 0 h 56"/>
              <a:gd name="T2" fmla="*/ 21 w 21"/>
              <a:gd name="T3" fmla="*/ 0 h 56"/>
              <a:gd name="T4" fmla="*/ 21 w 21"/>
              <a:gd name="T5" fmla="*/ 7 h 56"/>
              <a:gd name="T6" fmla="*/ 21 w 21"/>
              <a:gd name="T7" fmla="*/ 28 h 56"/>
              <a:gd name="T8" fmla="*/ 7 w 21"/>
              <a:gd name="T9" fmla="*/ 28 h 56"/>
              <a:gd name="T10" fmla="*/ 21 w 21"/>
              <a:gd name="T11" fmla="*/ 42 h 56"/>
              <a:gd name="T12" fmla="*/ 7 w 21"/>
              <a:gd name="T13" fmla="*/ 56 h 56"/>
              <a:gd name="T14" fmla="*/ 7 w 21"/>
              <a:gd name="T15" fmla="*/ 28 h 56"/>
              <a:gd name="T16" fmla="*/ 0 w 21"/>
              <a:gd name="T17" fmla="*/ 28 h 56"/>
              <a:gd name="T18" fmla="*/ 0 w 21"/>
              <a:gd name="T19" fmla="*/ 21 h 56"/>
              <a:gd name="T20" fmla="*/ 7 w 21"/>
              <a:gd name="T21" fmla="*/ 21 h 56"/>
              <a:gd name="T22" fmla="*/ 0 w 21"/>
              <a:gd name="T23" fmla="*/ 0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56"/>
              <a:gd name="T38" fmla="*/ 21 w 21"/>
              <a:gd name="T39" fmla="*/ 56 h 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56">
                <a:moveTo>
                  <a:pt x="0" y="0"/>
                </a:moveTo>
                <a:lnTo>
                  <a:pt x="21" y="0"/>
                </a:lnTo>
                <a:lnTo>
                  <a:pt x="21" y="7"/>
                </a:lnTo>
                <a:lnTo>
                  <a:pt x="21" y="28"/>
                </a:lnTo>
                <a:lnTo>
                  <a:pt x="7" y="28"/>
                </a:lnTo>
                <a:lnTo>
                  <a:pt x="21" y="42"/>
                </a:lnTo>
                <a:lnTo>
                  <a:pt x="7" y="56"/>
                </a:lnTo>
                <a:lnTo>
                  <a:pt x="7" y="28"/>
                </a:lnTo>
                <a:lnTo>
                  <a:pt x="0" y="28"/>
                </a:lnTo>
                <a:lnTo>
                  <a:pt x="0" y="21"/>
                </a:lnTo>
                <a:lnTo>
                  <a:pt x="7"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59" name="Freeform 457"/>
          <p:cNvSpPr>
            <a:spLocks/>
          </p:cNvSpPr>
          <p:nvPr/>
        </p:nvSpPr>
        <p:spPr bwMode="auto">
          <a:xfrm>
            <a:off x="6789203" y="3180840"/>
            <a:ext cx="60399" cy="70898"/>
          </a:xfrm>
          <a:custGeom>
            <a:avLst/>
            <a:gdLst>
              <a:gd name="T0" fmla="*/ 0 w 50"/>
              <a:gd name="T1" fmla="*/ 28 h 64"/>
              <a:gd name="T2" fmla="*/ 0 w 50"/>
              <a:gd name="T3" fmla="*/ 0 h 64"/>
              <a:gd name="T4" fmla="*/ 7 w 50"/>
              <a:gd name="T5" fmla="*/ 7 h 64"/>
              <a:gd name="T6" fmla="*/ 14 w 50"/>
              <a:gd name="T7" fmla="*/ 7 h 64"/>
              <a:gd name="T8" fmla="*/ 29 w 50"/>
              <a:gd name="T9" fmla="*/ 28 h 64"/>
              <a:gd name="T10" fmla="*/ 43 w 50"/>
              <a:gd name="T11" fmla="*/ 14 h 64"/>
              <a:gd name="T12" fmla="*/ 43 w 50"/>
              <a:gd name="T13" fmla="*/ 42 h 64"/>
              <a:gd name="T14" fmla="*/ 50 w 50"/>
              <a:gd name="T15" fmla="*/ 42 h 64"/>
              <a:gd name="T16" fmla="*/ 50 w 50"/>
              <a:gd name="T17" fmla="*/ 49 h 64"/>
              <a:gd name="T18" fmla="*/ 43 w 50"/>
              <a:gd name="T19" fmla="*/ 49 h 64"/>
              <a:gd name="T20" fmla="*/ 43 w 50"/>
              <a:gd name="T21" fmla="*/ 42 h 64"/>
              <a:gd name="T22" fmla="*/ 29 w 50"/>
              <a:gd name="T23" fmla="*/ 49 h 64"/>
              <a:gd name="T24" fmla="*/ 29 w 50"/>
              <a:gd name="T25" fmla="*/ 42 h 64"/>
              <a:gd name="T26" fmla="*/ 29 w 50"/>
              <a:gd name="T27" fmla="*/ 49 h 64"/>
              <a:gd name="T28" fmla="*/ 14 w 50"/>
              <a:gd name="T29" fmla="*/ 64 h 64"/>
              <a:gd name="T30" fmla="*/ 7 w 50"/>
              <a:gd name="T31" fmla="*/ 42 h 64"/>
              <a:gd name="T32" fmla="*/ 14 w 50"/>
              <a:gd name="T33" fmla="*/ 42 h 64"/>
              <a:gd name="T34" fmla="*/ 14 w 50"/>
              <a:gd name="T35" fmla="*/ 28 h 64"/>
              <a:gd name="T36" fmla="*/ 0 w 50"/>
              <a:gd name="T37" fmla="*/ 28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4"/>
              <a:gd name="T59" fmla="*/ 50 w 50"/>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4">
                <a:moveTo>
                  <a:pt x="0" y="28"/>
                </a:moveTo>
                <a:lnTo>
                  <a:pt x="0" y="0"/>
                </a:lnTo>
                <a:lnTo>
                  <a:pt x="7" y="7"/>
                </a:lnTo>
                <a:lnTo>
                  <a:pt x="14" y="7"/>
                </a:lnTo>
                <a:lnTo>
                  <a:pt x="29" y="28"/>
                </a:lnTo>
                <a:lnTo>
                  <a:pt x="43" y="14"/>
                </a:lnTo>
                <a:lnTo>
                  <a:pt x="43" y="42"/>
                </a:lnTo>
                <a:lnTo>
                  <a:pt x="50" y="42"/>
                </a:lnTo>
                <a:lnTo>
                  <a:pt x="50" y="49"/>
                </a:lnTo>
                <a:lnTo>
                  <a:pt x="43" y="49"/>
                </a:lnTo>
                <a:lnTo>
                  <a:pt x="43" y="42"/>
                </a:lnTo>
                <a:lnTo>
                  <a:pt x="29" y="49"/>
                </a:lnTo>
                <a:lnTo>
                  <a:pt x="29" y="42"/>
                </a:lnTo>
                <a:lnTo>
                  <a:pt x="29" y="49"/>
                </a:lnTo>
                <a:lnTo>
                  <a:pt x="14" y="64"/>
                </a:lnTo>
                <a:lnTo>
                  <a:pt x="7" y="42"/>
                </a:lnTo>
                <a:lnTo>
                  <a:pt x="14" y="42"/>
                </a:lnTo>
                <a:lnTo>
                  <a:pt x="14"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60" name="Freeform 458"/>
          <p:cNvSpPr>
            <a:spLocks/>
          </p:cNvSpPr>
          <p:nvPr/>
        </p:nvSpPr>
        <p:spPr bwMode="auto">
          <a:xfrm>
            <a:off x="6789203" y="3180840"/>
            <a:ext cx="60399" cy="70898"/>
          </a:xfrm>
          <a:custGeom>
            <a:avLst/>
            <a:gdLst>
              <a:gd name="T0" fmla="*/ 0 w 50"/>
              <a:gd name="T1" fmla="*/ 28 h 64"/>
              <a:gd name="T2" fmla="*/ 0 w 50"/>
              <a:gd name="T3" fmla="*/ 0 h 64"/>
              <a:gd name="T4" fmla="*/ 7 w 50"/>
              <a:gd name="T5" fmla="*/ 7 h 64"/>
              <a:gd name="T6" fmla="*/ 14 w 50"/>
              <a:gd name="T7" fmla="*/ 7 h 64"/>
              <a:gd name="T8" fmla="*/ 29 w 50"/>
              <a:gd name="T9" fmla="*/ 28 h 64"/>
              <a:gd name="T10" fmla="*/ 43 w 50"/>
              <a:gd name="T11" fmla="*/ 14 h 64"/>
              <a:gd name="T12" fmla="*/ 43 w 50"/>
              <a:gd name="T13" fmla="*/ 42 h 64"/>
              <a:gd name="T14" fmla="*/ 50 w 50"/>
              <a:gd name="T15" fmla="*/ 42 h 64"/>
              <a:gd name="T16" fmla="*/ 50 w 50"/>
              <a:gd name="T17" fmla="*/ 49 h 64"/>
              <a:gd name="T18" fmla="*/ 43 w 50"/>
              <a:gd name="T19" fmla="*/ 49 h 64"/>
              <a:gd name="T20" fmla="*/ 43 w 50"/>
              <a:gd name="T21" fmla="*/ 42 h 64"/>
              <a:gd name="T22" fmla="*/ 29 w 50"/>
              <a:gd name="T23" fmla="*/ 49 h 64"/>
              <a:gd name="T24" fmla="*/ 29 w 50"/>
              <a:gd name="T25" fmla="*/ 42 h 64"/>
              <a:gd name="T26" fmla="*/ 29 w 50"/>
              <a:gd name="T27" fmla="*/ 49 h 64"/>
              <a:gd name="T28" fmla="*/ 14 w 50"/>
              <a:gd name="T29" fmla="*/ 64 h 64"/>
              <a:gd name="T30" fmla="*/ 7 w 50"/>
              <a:gd name="T31" fmla="*/ 42 h 64"/>
              <a:gd name="T32" fmla="*/ 14 w 50"/>
              <a:gd name="T33" fmla="*/ 42 h 64"/>
              <a:gd name="T34" fmla="*/ 14 w 50"/>
              <a:gd name="T35" fmla="*/ 28 h 64"/>
              <a:gd name="T36" fmla="*/ 0 w 50"/>
              <a:gd name="T37" fmla="*/ 28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4"/>
              <a:gd name="T59" fmla="*/ 50 w 50"/>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4">
                <a:moveTo>
                  <a:pt x="0" y="28"/>
                </a:moveTo>
                <a:lnTo>
                  <a:pt x="0" y="0"/>
                </a:lnTo>
                <a:lnTo>
                  <a:pt x="7" y="7"/>
                </a:lnTo>
                <a:lnTo>
                  <a:pt x="14" y="7"/>
                </a:lnTo>
                <a:lnTo>
                  <a:pt x="29" y="28"/>
                </a:lnTo>
                <a:lnTo>
                  <a:pt x="43" y="14"/>
                </a:lnTo>
                <a:lnTo>
                  <a:pt x="43" y="42"/>
                </a:lnTo>
                <a:lnTo>
                  <a:pt x="50" y="42"/>
                </a:lnTo>
                <a:lnTo>
                  <a:pt x="50" y="49"/>
                </a:lnTo>
                <a:lnTo>
                  <a:pt x="43" y="49"/>
                </a:lnTo>
                <a:lnTo>
                  <a:pt x="43" y="42"/>
                </a:lnTo>
                <a:lnTo>
                  <a:pt x="29" y="49"/>
                </a:lnTo>
                <a:lnTo>
                  <a:pt x="29" y="42"/>
                </a:lnTo>
                <a:lnTo>
                  <a:pt x="29" y="49"/>
                </a:lnTo>
                <a:lnTo>
                  <a:pt x="14" y="64"/>
                </a:lnTo>
                <a:lnTo>
                  <a:pt x="7" y="42"/>
                </a:lnTo>
                <a:lnTo>
                  <a:pt x="14" y="42"/>
                </a:lnTo>
                <a:lnTo>
                  <a:pt x="14"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61" name="Freeform 459"/>
          <p:cNvSpPr>
            <a:spLocks/>
          </p:cNvSpPr>
          <p:nvPr/>
        </p:nvSpPr>
        <p:spPr bwMode="auto">
          <a:xfrm>
            <a:off x="6797659" y="3227367"/>
            <a:ext cx="102677" cy="86407"/>
          </a:xfrm>
          <a:custGeom>
            <a:avLst/>
            <a:gdLst>
              <a:gd name="T0" fmla="*/ 0 w 85"/>
              <a:gd name="T1" fmla="*/ 50 h 78"/>
              <a:gd name="T2" fmla="*/ 0 w 85"/>
              <a:gd name="T3" fmla="*/ 36 h 78"/>
              <a:gd name="T4" fmla="*/ 14 w 85"/>
              <a:gd name="T5" fmla="*/ 29 h 78"/>
              <a:gd name="T6" fmla="*/ 36 w 85"/>
              <a:gd name="T7" fmla="*/ 29 h 78"/>
              <a:gd name="T8" fmla="*/ 36 w 85"/>
              <a:gd name="T9" fmla="*/ 36 h 78"/>
              <a:gd name="T10" fmla="*/ 43 w 85"/>
              <a:gd name="T11" fmla="*/ 29 h 78"/>
              <a:gd name="T12" fmla="*/ 43 w 85"/>
              <a:gd name="T13" fmla="*/ 14 h 78"/>
              <a:gd name="T14" fmla="*/ 50 w 85"/>
              <a:gd name="T15" fmla="*/ 14 h 78"/>
              <a:gd name="T16" fmla="*/ 64 w 85"/>
              <a:gd name="T17" fmla="*/ 14 h 78"/>
              <a:gd name="T18" fmla="*/ 50 w 85"/>
              <a:gd name="T19" fmla="*/ 0 h 78"/>
              <a:gd name="T20" fmla="*/ 71 w 85"/>
              <a:gd name="T21" fmla="*/ 14 h 78"/>
              <a:gd name="T22" fmla="*/ 85 w 85"/>
              <a:gd name="T23" fmla="*/ 50 h 78"/>
              <a:gd name="T24" fmla="*/ 71 w 85"/>
              <a:gd name="T25" fmla="*/ 71 h 78"/>
              <a:gd name="T26" fmla="*/ 64 w 85"/>
              <a:gd name="T27" fmla="*/ 50 h 78"/>
              <a:gd name="T28" fmla="*/ 64 w 85"/>
              <a:gd name="T29" fmla="*/ 57 h 78"/>
              <a:gd name="T30" fmla="*/ 64 w 85"/>
              <a:gd name="T31" fmla="*/ 71 h 78"/>
              <a:gd name="T32" fmla="*/ 64 w 85"/>
              <a:gd name="T33" fmla="*/ 78 h 78"/>
              <a:gd name="T34" fmla="*/ 36 w 85"/>
              <a:gd name="T35" fmla="*/ 71 h 78"/>
              <a:gd name="T36" fmla="*/ 43 w 85"/>
              <a:gd name="T37" fmla="*/ 50 h 78"/>
              <a:gd name="T38" fmla="*/ 36 w 85"/>
              <a:gd name="T39" fmla="*/ 36 h 78"/>
              <a:gd name="T40" fmla="*/ 7 w 85"/>
              <a:gd name="T41" fmla="*/ 50 h 78"/>
              <a:gd name="T42" fmla="*/ 7 w 85"/>
              <a:gd name="T43" fmla="*/ 36 h 78"/>
              <a:gd name="T44" fmla="*/ 0 w 85"/>
              <a:gd name="T45" fmla="*/ 57 h 78"/>
              <a:gd name="T46" fmla="*/ 0 w 85"/>
              <a:gd name="T47" fmla="*/ 50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5"/>
              <a:gd name="T73" fmla="*/ 0 h 78"/>
              <a:gd name="T74" fmla="*/ 85 w 85"/>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5" h="78">
                <a:moveTo>
                  <a:pt x="0" y="50"/>
                </a:moveTo>
                <a:lnTo>
                  <a:pt x="0" y="36"/>
                </a:lnTo>
                <a:lnTo>
                  <a:pt x="14" y="29"/>
                </a:lnTo>
                <a:lnTo>
                  <a:pt x="36" y="29"/>
                </a:lnTo>
                <a:lnTo>
                  <a:pt x="36" y="36"/>
                </a:lnTo>
                <a:lnTo>
                  <a:pt x="43" y="29"/>
                </a:lnTo>
                <a:lnTo>
                  <a:pt x="43" y="14"/>
                </a:lnTo>
                <a:lnTo>
                  <a:pt x="50" y="14"/>
                </a:lnTo>
                <a:lnTo>
                  <a:pt x="64" y="14"/>
                </a:lnTo>
                <a:lnTo>
                  <a:pt x="50" y="0"/>
                </a:lnTo>
                <a:lnTo>
                  <a:pt x="71" y="14"/>
                </a:lnTo>
                <a:lnTo>
                  <a:pt x="85" y="50"/>
                </a:lnTo>
                <a:lnTo>
                  <a:pt x="71" y="71"/>
                </a:lnTo>
                <a:lnTo>
                  <a:pt x="64" y="50"/>
                </a:lnTo>
                <a:lnTo>
                  <a:pt x="64" y="57"/>
                </a:lnTo>
                <a:lnTo>
                  <a:pt x="64" y="71"/>
                </a:lnTo>
                <a:lnTo>
                  <a:pt x="64" y="78"/>
                </a:lnTo>
                <a:lnTo>
                  <a:pt x="36" y="71"/>
                </a:lnTo>
                <a:lnTo>
                  <a:pt x="43" y="50"/>
                </a:lnTo>
                <a:lnTo>
                  <a:pt x="36" y="36"/>
                </a:lnTo>
                <a:lnTo>
                  <a:pt x="7" y="50"/>
                </a:lnTo>
                <a:lnTo>
                  <a:pt x="7" y="36"/>
                </a:lnTo>
                <a:lnTo>
                  <a:pt x="0" y="57"/>
                </a:lnTo>
                <a:lnTo>
                  <a:pt x="0" y="50"/>
                </a:lnTo>
                <a:close/>
              </a:path>
            </a:pathLst>
          </a:custGeom>
          <a:solidFill>
            <a:schemeClr val="bg1"/>
          </a:solidFill>
          <a:ln w="6350" cmpd="sng">
            <a:solidFill>
              <a:schemeClr val="tx2"/>
            </a:solidFill>
            <a:round/>
            <a:headEnd/>
            <a:tailEnd/>
          </a:ln>
        </p:spPr>
        <p:txBody>
          <a:bodyPr/>
          <a:lstStyle/>
          <a:p>
            <a:endParaRPr lang="en-US"/>
          </a:p>
        </p:txBody>
      </p:sp>
      <p:sp>
        <p:nvSpPr>
          <p:cNvPr id="462" name="Freeform 460"/>
          <p:cNvSpPr>
            <a:spLocks/>
          </p:cNvSpPr>
          <p:nvPr/>
        </p:nvSpPr>
        <p:spPr bwMode="auto">
          <a:xfrm>
            <a:off x="6797659" y="3227367"/>
            <a:ext cx="102677" cy="86407"/>
          </a:xfrm>
          <a:custGeom>
            <a:avLst/>
            <a:gdLst>
              <a:gd name="T0" fmla="*/ 0 w 85"/>
              <a:gd name="T1" fmla="*/ 50 h 78"/>
              <a:gd name="T2" fmla="*/ 0 w 85"/>
              <a:gd name="T3" fmla="*/ 36 h 78"/>
              <a:gd name="T4" fmla="*/ 14 w 85"/>
              <a:gd name="T5" fmla="*/ 29 h 78"/>
              <a:gd name="T6" fmla="*/ 36 w 85"/>
              <a:gd name="T7" fmla="*/ 29 h 78"/>
              <a:gd name="T8" fmla="*/ 36 w 85"/>
              <a:gd name="T9" fmla="*/ 36 h 78"/>
              <a:gd name="T10" fmla="*/ 43 w 85"/>
              <a:gd name="T11" fmla="*/ 29 h 78"/>
              <a:gd name="T12" fmla="*/ 43 w 85"/>
              <a:gd name="T13" fmla="*/ 14 h 78"/>
              <a:gd name="T14" fmla="*/ 50 w 85"/>
              <a:gd name="T15" fmla="*/ 14 h 78"/>
              <a:gd name="T16" fmla="*/ 64 w 85"/>
              <a:gd name="T17" fmla="*/ 14 h 78"/>
              <a:gd name="T18" fmla="*/ 50 w 85"/>
              <a:gd name="T19" fmla="*/ 0 h 78"/>
              <a:gd name="T20" fmla="*/ 71 w 85"/>
              <a:gd name="T21" fmla="*/ 14 h 78"/>
              <a:gd name="T22" fmla="*/ 85 w 85"/>
              <a:gd name="T23" fmla="*/ 50 h 78"/>
              <a:gd name="T24" fmla="*/ 71 w 85"/>
              <a:gd name="T25" fmla="*/ 71 h 78"/>
              <a:gd name="T26" fmla="*/ 64 w 85"/>
              <a:gd name="T27" fmla="*/ 50 h 78"/>
              <a:gd name="T28" fmla="*/ 64 w 85"/>
              <a:gd name="T29" fmla="*/ 57 h 78"/>
              <a:gd name="T30" fmla="*/ 64 w 85"/>
              <a:gd name="T31" fmla="*/ 71 h 78"/>
              <a:gd name="T32" fmla="*/ 64 w 85"/>
              <a:gd name="T33" fmla="*/ 78 h 78"/>
              <a:gd name="T34" fmla="*/ 36 w 85"/>
              <a:gd name="T35" fmla="*/ 71 h 78"/>
              <a:gd name="T36" fmla="*/ 43 w 85"/>
              <a:gd name="T37" fmla="*/ 50 h 78"/>
              <a:gd name="T38" fmla="*/ 36 w 85"/>
              <a:gd name="T39" fmla="*/ 36 h 78"/>
              <a:gd name="T40" fmla="*/ 7 w 85"/>
              <a:gd name="T41" fmla="*/ 50 h 78"/>
              <a:gd name="T42" fmla="*/ 7 w 85"/>
              <a:gd name="T43" fmla="*/ 36 h 78"/>
              <a:gd name="T44" fmla="*/ 0 w 85"/>
              <a:gd name="T45" fmla="*/ 57 h 78"/>
              <a:gd name="T46" fmla="*/ 0 w 85"/>
              <a:gd name="T47" fmla="*/ 50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5"/>
              <a:gd name="T73" fmla="*/ 0 h 78"/>
              <a:gd name="T74" fmla="*/ 85 w 85"/>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5" h="78">
                <a:moveTo>
                  <a:pt x="0" y="50"/>
                </a:moveTo>
                <a:lnTo>
                  <a:pt x="0" y="36"/>
                </a:lnTo>
                <a:lnTo>
                  <a:pt x="14" y="29"/>
                </a:lnTo>
                <a:lnTo>
                  <a:pt x="36" y="29"/>
                </a:lnTo>
                <a:lnTo>
                  <a:pt x="36" y="36"/>
                </a:lnTo>
                <a:lnTo>
                  <a:pt x="43" y="29"/>
                </a:lnTo>
                <a:lnTo>
                  <a:pt x="43" y="14"/>
                </a:lnTo>
                <a:lnTo>
                  <a:pt x="50" y="14"/>
                </a:lnTo>
                <a:lnTo>
                  <a:pt x="64" y="14"/>
                </a:lnTo>
                <a:lnTo>
                  <a:pt x="50" y="0"/>
                </a:lnTo>
                <a:lnTo>
                  <a:pt x="71" y="14"/>
                </a:lnTo>
                <a:lnTo>
                  <a:pt x="85" y="50"/>
                </a:lnTo>
                <a:lnTo>
                  <a:pt x="71" y="71"/>
                </a:lnTo>
                <a:lnTo>
                  <a:pt x="64" y="50"/>
                </a:lnTo>
                <a:lnTo>
                  <a:pt x="64" y="57"/>
                </a:lnTo>
                <a:lnTo>
                  <a:pt x="64" y="71"/>
                </a:lnTo>
                <a:lnTo>
                  <a:pt x="64" y="78"/>
                </a:lnTo>
                <a:lnTo>
                  <a:pt x="36" y="71"/>
                </a:lnTo>
                <a:lnTo>
                  <a:pt x="43" y="50"/>
                </a:lnTo>
                <a:lnTo>
                  <a:pt x="36" y="36"/>
                </a:lnTo>
                <a:lnTo>
                  <a:pt x="7" y="50"/>
                </a:lnTo>
                <a:lnTo>
                  <a:pt x="7" y="36"/>
                </a:lnTo>
                <a:lnTo>
                  <a:pt x="0" y="57"/>
                </a:lnTo>
                <a:lnTo>
                  <a:pt x="0"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3" name="Freeform 461"/>
          <p:cNvSpPr>
            <a:spLocks/>
          </p:cNvSpPr>
          <p:nvPr/>
        </p:nvSpPr>
        <p:spPr bwMode="auto">
          <a:xfrm>
            <a:off x="7362986" y="3541976"/>
            <a:ext cx="85766" cy="38772"/>
          </a:xfrm>
          <a:custGeom>
            <a:avLst/>
            <a:gdLst>
              <a:gd name="T0" fmla="*/ 0 w 71"/>
              <a:gd name="T1" fmla="*/ 14 h 35"/>
              <a:gd name="T2" fmla="*/ 42 w 71"/>
              <a:gd name="T3" fmla="*/ 14 h 35"/>
              <a:gd name="T4" fmla="*/ 50 w 71"/>
              <a:gd name="T5" fmla="*/ 7 h 35"/>
              <a:gd name="T6" fmla="*/ 64 w 71"/>
              <a:gd name="T7" fmla="*/ 7 h 35"/>
              <a:gd name="T8" fmla="*/ 64 w 71"/>
              <a:gd name="T9" fmla="*/ 0 h 35"/>
              <a:gd name="T10" fmla="*/ 71 w 71"/>
              <a:gd name="T11" fmla="*/ 0 h 35"/>
              <a:gd name="T12" fmla="*/ 71 w 71"/>
              <a:gd name="T13" fmla="*/ 7 h 35"/>
              <a:gd name="T14" fmla="*/ 64 w 71"/>
              <a:gd name="T15" fmla="*/ 14 h 35"/>
              <a:gd name="T16" fmla="*/ 42 w 71"/>
              <a:gd name="T17" fmla="*/ 35 h 35"/>
              <a:gd name="T18" fmla="*/ 7 w 71"/>
              <a:gd name="T19" fmla="*/ 35 h 35"/>
              <a:gd name="T20" fmla="*/ 0 w 71"/>
              <a:gd name="T21" fmla="*/ 14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35"/>
              <a:gd name="T35" fmla="*/ 71 w 71"/>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35">
                <a:moveTo>
                  <a:pt x="0" y="14"/>
                </a:moveTo>
                <a:lnTo>
                  <a:pt x="42" y="14"/>
                </a:lnTo>
                <a:lnTo>
                  <a:pt x="50" y="7"/>
                </a:lnTo>
                <a:lnTo>
                  <a:pt x="64" y="7"/>
                </a:lnTo>
                <a:lnTo>
                  <a:pt x="64" y="0"/>
                </a:lnTo>
                <a:lnTo>
                  <a:pt x="71" y="0"/>
                </a:lnTo>
                <a:lnTo>
                  <a:pt x="71" y="7"/>
                </a:lnTo>
                <a:lnTo>
                  <a:pt x="64" y="14"/>
                </a:lnTo>
                <a:lnTo>
                  <a:pt x="42" y="35"/>
                </a:lnTo>
                <a:lnTo>
                  <a:pt x="7" y="35"/>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64" name="Freeform 462"/>
          <p:cNvSpPr>
            <a:spLocks/>
          </p:cNvSpPr>
          <p:nvPr/>
        </p:nvSpPr>
        <p:spPr bwMode="auto">
          <a:xfrm>
            <a:off x="7362986" y="3541976"/>
            <a:ext cx="85766" cy="38772"/>
          </a:xfrm>
          <a:custGeom>
            <a:avLst/>
            <a:gdLst>
              <a:gd name="T0" fmla="*/ 0 w 71"/>
              <a:gd name="T1" fmla="*/ 14 h 35"/>
              <a:gd name="T2" fmla="*/ 42 w 71"/>
              <a:gd name="T3" fmla="*/ 14 h 35"/>
              <a:gd name="T4" fmla="*/ 50 w 71"/>
              <a:gd name="T5" fmla="*/ 7 h 35"/>
              <a:gd name="T6" fmla="*/ 64 w 71"/>
              <a:gd name="T7" fmla="*/ 7 h 35"/>
              <a:gd name="T8" fmla="*/ 64 w 71"/>
              <a:gd name="T9" fmla="*/ 0 h 35"/>
              <a:gd name="T10" fmla="*/ 71 w 71"/>
              <a:gd name="T11" fmla="*/ 0 h 35"/>
              <a:gd name="T12" fmla="*/ 71 w 71"/>
              <a:gd name="T13" fmla="*/ 7 h 35"/>
              <a:gd name="T14" fmla="*/ 64 w 71"/>
              <a:gd name="T15" fmla="*/ 14 h 35"/>
              <a:gd name="T16" fmla="*/ 42 w 71"/>
              <a:gd name="T17" fmla="*/ 35 h 35"/>
              <a:gd name="T18" fmla="*/ 7 w 71"/>
              <a:gd name="T19" fmla="*/ 35 h 35"/>
              <a:gd name="T20" fmla="*/ 0 w 71"/>
              <a:gd name="T21" fmla="*/ 14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35"/>
              <a:gd name="T35" fmla="*/ 71 w 71"/>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35">
                <a:moveTo>
                  <a:pt x="0" y="14"/>
                </a:moveTo>
                <a:lnTo>
                  <a:pt x="42" y="14"/>
                </a:lnTo>
                <a:lnTo>
                  <a:pt x="50" y="7"/>
                </a:lnTo>
                <a:lnTo>
                  <a:pt x="64" y="7"/>
                </a:lnTo>
                <a:lnTo>
                  <a:pt x="64" y="0"/>
                </a:lnTo>
                <a:lnTo>
                  <a:pt x="71" y="0"/>
                </a:lnTo>
                <a:lnTo>
                  <a:pt x="71" y="7"/>
                </a:lnTo>
                <a:lnTo>
                  <a:pt x="64" y="14"/>
                </a:lnTo>
                <a:lnTo>
                  <a:pt x="42" y="35"/>
                </a:lnTo>
                <a:lnTo>
                  <a:pt x="7" y="35"/>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65" name="Freeform 463"/>
          <p:cNvSpPr>
            <a:spLocks/>
          </p:cNvSpPr>
          <p:nvPr/>
        </p:nvSpPr>
        <p:spPr bwMode="auto">
          <a:xfrm>
            <a:off x="7423384" y="3502096"/>
            <a:ext cx="42279" cy="47634"/>
          </a:xfrm>
          <a:custGeom>
            <a:avLst/>
            <a:gdLst>
              <a:gd name="T0" fmla="*/ 0 w 35"/>
              <a:gd name="T1" fmla="*/ 0 h 43"/>
              <a:gd name="T2" fmla="*/ 14 w 35"/>
              <a:gd name="T3" fmla="*/ 0 h 43"/>
              <a:gd name="T4" fmla="*/ 35 w 35"/>
              <a:gd name="T5" fmla="*/ 21 h 43"/>
              <a:gd name="T6" fmla="*/ 35 w 35"/>
              <a:gd name="T7" fmla="*/ 43 h 43"/>
              <a:gd name="T8" fmla="*/ 21 w 35"/>
              <a:gd name="T9" fmla="*/ 21 h 43"/>
              <a:gd name="T10" fmla="*/ 0 w 35"/>
              <a:gd name="T11" fmla="*/ 0 h 43"/>
              <a:gd name="T12" fmla="*/ 0 60000 65536"/>
              <a:gd name="T13" fmla="*/ 0 60000 65536"/>
              <a:gd name="T14" fmla="*/ 0 60000 65536"/>
              <a:gd name="T15" fmla="*/ 0 60000 65536"/>
              <a:gd name="T16" fmla="*/ 0 60000 65536"/>
              <a:gd name="T17" fmla="*/ 0 60000 65536"/>
              <a:gd name="T18" fmla="*/ 0 w 35"/>
              <a:gd name="T19" fmla="*/ 0 h 43"/>
              <a:gd name="T20" fmla="*/ 35 w 3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5" h="43">
                <a:moveTo>
                  <a:pt x="0" y="0"/>
                </a:moveTo>
                <a:lnTo>
                  <a:pt x="14" y="0"/>
                </a:lnTo>
                <a:lnTo>
                  <a:pt x="35" y="21"/>
                </a:lnTo>
                <a:lnTo>
                  <a:pt x="35" y="43"/>
                </a:lnTo>
                <a:lnTo>
                  <a:pt x="21"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66" name="Freeform 464"/>
          <p:cNvSpPr>
            <a:spLocks/>
          </p:cNvSpPr>
          <p:nvPr/>
        </p:nvSpPr>
        <p:spPr bwMode="auto">
          <a:xfrm>
            <a:off x="7423384" y="3502096"/>
            <a:ext cx="42279" cy="47634"/>
          </a:xfrm>
          <a:custGeom>
            <a:avLst/>
            <a:gdLst>
              <a:gd name="T0" fmla="*/ 0 w 35"/>
              <a:gd name="T1" fmla="*/ 0 h 43"/>
              <a:gd name="T2" fmla="*/ 14 w 35"/>
              <a:gd name="T3" fmla="*/ 0 h 43"/>
              <a:gd name="T4" fmla="*/ 35 w 35"/>
              <a:gd name="T5" fmla="*/ 21 h 43"/>
              <a:gd name="T6" fmla="*/ 35 w 35"/>
              <a:gd name="T7" fmla="*/ 43 h 43"/>
              <a:gd name="T8" fmla="*/ 21 w 35"/>
              <a:gd name="T9" fmla="*/ 21 h 43"/>
              <a:gd name="T10" fmla="*/ 0 w 35"/>
              <a:gd name="T11" fmla="*/ 0 h 43"/>
              <a:gd name="T12" fmla="*/ 0 60000 65536"/>
              <a:gd name="T13" fmla="*/ 0 60000 65536"/>
              <a:gd name="T14" fmla="*/ 0 60000 65536"/>
              <a:gd name="T15" fmla="*/ 0 60000 65536"/>
              <a:gd name="T16" fmla="*/ 0 60000 65536"/>
              <a:gd name="T17" fmla="*/ 0 60000 65536"/>
              <a:gd name="T18" fmla="*/ 0 w 35"/>
              <a:gd name="T19" fmla="*/ 0 h 43"/>
              <a:gd name="T20" fmla="*/ 35 w 3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5" h="43">
                <a:moveTo>
                  <a:pt x="0" y="0"/>
                </a:moveTo>
                <a:lnTo>
                  <a:pt x="14" y="0"/>
                </a:lnTo>
                <a:lnTo>
                  <a:pt x="35" y="21"/>
                </a:lnTo>
                <a:lnTo>
                  <a:pt x="35" y="43"/>
                </a:lnTo>
                <a:lnTo>
                  <a:pt x="21"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7" name="Freeform 465"/>
          <p:cNvSpPr>
            <a:spLocks/>
          </p:cNvSpPr>
          <p:nvPr/>
        </p:nvSpPr>
        <p:spPr bwMode="auto">
          <a:xfrm>
            <a:off x="7542973" y="3886496"/>
            <a:ext cx="50734" cy="47635"/>
          </a:xfrm>
          <a:custGeom>
            <a:avLst/>
            <a:gdLst>
              <a:gd name="T0" fmla="*/ 0 w 42"/>
              <a:gd name="T1" fmla="*/ 0 h 43"/>
              <a:gd name="T2" fmla="*/ 21 w 42"/>
              <a:gd name="T3" fmla="*/ 7 h 43"/>
              <a:gd name="T4" fmla="*/ 42 w 42"/>
              <a:gd name="T5" fmla="*/ 43 h 43"/>
              <a:gd name="T6" fmla="*/ 35 w 42"/>
              <a:gd name="T7" fmla="*/ 43 h 43"/>
              <a:gd name="T8" fmla="*/ 14 w 42"/>
              <a:gd name="T9" fmla="*/ 22 h 43"/>
              <a:gd name="T10" fmla="*/ 0 w 42"/>
              <a:gd name="T11" fmla="*/ 0 h 43"/>
              <a:gd name="T12" fmla="*/ 0 60000 65536"/>
              <a:gd name="T13" fmla="*/ 0 60000 65536"/>
              <a:gd name="T14" fmla="*/ 0 60000 65536"/>
              <a:gd name="T15" fmla="*/ 0 60000 65536"/>
              <a:gd name="T16" fmla="*/ 0 60000 65536"/>
              <a:gd name="T17" fmla="*/ 0 60000 65536"/>
              <a:gd name="T18" fmla="*/ 0 w 42"/>
              <a:gd name="T19" fmla="*/ 0 h 43"/>
              <a:gd name="T20" fmla="*/ 42 w 42"/>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2" h="43">
                <a:moveTo>
                  <a:pt x="0" y="0"/>
                </a:moveTo>
                <a:lnTo>
                  <a:pt x="21" y="7"/>
                </a:lnTo>
                <a:lnTo>
                  <a:pt x="42" y="43"/>
                </a:lnTo>
                <a:lnTo>
                  <a:pt x="35" y="43"/>
                </a:lnTo>
                <a:lnTo>
                  <a:pt x="14" y="22"/>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68" name="Freeform 466"/>
          <p:cNvSpPr>
            <a:spLocks/>
          </p:cNvSpPr>
          <p:nvPr/>
        </p:nvSpPr>
        <p:spPr bwMode="auto">
          <a:xfrm>
            <a:off x="7542973" y="3886496"/>
            <a:ext cx="50734" cy="47635"/>
          </a:xfrm>
          <a:custGeom>
            <a:avLst/>
            <a:gdLst>
              <a:gd name="T0" fmla="*/ 0 w 42"/>
              <a:gd name="T1" fmla="*/ 0 h 43"/>
              <a:gd name="T2" fmla="*/ 21 w 42"/>
              <a:gd name="T3" fmla="*/ 7 h 43"/>
              <a:gd name="T4" fmla="*/ 42 w 42"/>
              <a:gd name="T5" fmla="*/ 43 h 43"/>
              <a:gd name="T6" fmla="*/ 35 w 42"/>
              <a:gd name="T7" fmla="*/ 43 h 43"/>
              <a:gd name="T8" fmla="*/ 14 w 42"/>
              <a:gd name="T9" fmla="*/ 22 h 43"/>
              <a:gd name="T10" fmla="*/ 0 w 42"/>
              <a:gd name="T11" fmla="*/ 0 h 43"/>
              <a:gd name="T12" fmla="*/ 0 60000 65536"/>
              <a:gd name="T13" fmla="*/ 0 60000 65536"/>
              <a:gd name="T14" fmla="*/ 0 60000 65536"/>
              <a:gd name="T15" fmla="*/ 0 60000 65536"/>
              <a:gd name="T16" fmla="*/ 0 60000 65536"/>
              <a:gd name="T17" fmla="*/ 0 60000 65536"/>
              <a:gd name="T18" fmla="*/ 0 w 42"/>
              <a:gd name="T19" fmla="*/ 0 h 43"/>
              <a:gd name="T20" fmla="*/ 42 w 42"/>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2" h="43">
                <a:moveTo>
                  <a:pt x="0" y="0"/>
                </a:moveTo>
                <a:lnTo>
                  <a:pt x="21" y="7"/>
                </a:lnTo>
                <a:lnTo>
                  <a:pt x="42" y="43"/>
                </a:lnTo>
                <a:lnTo>
                  <a:pt x="35" y="43"/>
                </a:lnTo>
                <a:lnTo>
                  <a:pt x="14" y="22"/>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9" name="Freeform 467"/>
          <p:cNvSpPr>
            <a:spLocks/>
          </p:cNvSpPr>
          <p:nvPr/>
        </p:nvSpPr>
        <p:spPr bwMode="auto">
          <a:xfrm>
            <a:off x="6789203" y="2262491"/>
            <a:ext cx="163075" cy="172814"/>
          </a:xfrm>
          <a:custGeom>
            <a:avLst/>
            <a:gdLst>
              <a:gd name="T0" fmla="*/ 7 w 135"/>
              <a:gd name="T1" fmla="*/ 21 h 156"/>
              <a:gd name="T2" fmla="*/ 7 w 135"/>
              <a:gd name="T3" fmla="*/ 7 h 156"/>
              <a:gd name="T4" fmla="*/ 0 w 135"/>
              <a:gd name="T5" fmla="*/ 0 h 156"/>
              <a:gd name="T6" fmla="*/ 14 w 135"/>
              <a:gd name="T7" fmla="*/ 0 h 156"/>
              <a:gd name="T8" fmla="*/ 114 w 135"/>
              <a:gd name="T9" fmla="*/ 92 h 156"/>
              <a:gd name="T10" fmla="*/ 92 w 135"/>
              <a:gd name="T11" fmla="*/ 92 h 156"/>
              <a:gd name="T12" fmla="*/ 92 w 135"/>
              <a:gd name="T13" fmla="*/ 113 h 156"/>
              <a:gd name="T14" fmla="*/ 135 w 135"/>
              <a:gd name="T15" fmla="*/ 149 h 156"/>
              <a:gd name="T16" fmla="*/ 114 w 135"/>
              <a:gd name="T17" fmla="*/ 149 h 156"/>
              <a:gd name="T18" fmla="*/ 114 w 135"/>
              <a:gd name="T19" fmla="*/ 156 h 156"/>
              <a:gd name="T20" fmla="*/ 99 w 135"/>
              <a:gd name="T21" fmla="*/ 149 h 156"/>
              <a:gd name="T22" fmla="*/ 92 w 135"/>
              <a:gd name="T23" fmla="*/ 113 h 156"/>
              <a:gd name="T24" fmla="*/ 7 w 135"/>
              <a:gd name="T25" fmla="*/ 21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5"/>
              <a:gd name="T40" fmla="*/ 0 h 156"/>
              <a:gd name="T41" fmla="*/ 135 w 135"/>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5" h="156">
                <a:moveTo>
                  <a:pt x="7" y="21"/>
                </a:moveTo>
                <a:lnTo>
                  <a:pt x="7" y="7"/>
                </a:lnTo>
                <a:lnTo>
                  <a:pt x="0" y="0"/>
                </a:lnTo>
                <a:lnTo>
                  <a:pt x="14" y="0"/>
                </a:lnTo>
                <a:lnTo>
                  <a:pt x="114" y="92"/>
                </a:lnTo>
                <a:lnTo>
                  <a:pt x="92" y="92"/>
                </a:lnTo>
                <a:lnTo>
                  <a:pt x="92" y="113"/>
                </a:lnTo>
                <a:lnTo>
                  <a:pt x="135" y="149"/>
                </a:lnTo>
                <a:lnTo>
                  <a:pt x="114" y="149"/>
                </a:lnTo>
                <a:lnTo>
                  <a:pt x="114" y="156"/>
                </a:lnTo>
                <a:lnTo>
                  <a:pt x="99" y="149"/>
                </a:lnTo>
                <a:lnTo>
                  <a:pt x="92" y="113"/>
                </a:lnTo>
                <a:lnTo>
                  <a:pt x="7" y="21"/>
                </a:lnTo>
                <a:close/>
              </a:path>
            </a:pathLst>
          </a:custGeom>
          <a:solidFill>
            <a:srgbClr val="FFC000"/>
          </a:solidFill>
          <a:ln w="6350" cmpd="sng">
            <a:solidFill>
              <a:schemeClr val="tx2"/>
            </a:solidFill>
            <a:round/>
            <a:headEnd/>
            <a:tailEnd/>
          </a:ln>
        </p:spPr>
        <p:txBody>
          <a:bodyPr/>
          <a:lstStyle/>
          <a:p>
            <a:endParaRPr lang="en-US"/>
          </a:p>
        </p:txBody>
      </p:sp>
      <p:sp>
        <p:nvSpPr>
          <p:cNvPr id="470" name="Freeform 468"/>
          <p:cNvSpPr>
            <a:spLocks/>
          </p:cNvSpPr>
          <p:nvPr/>
        </p:nvSpPr>
        <p:spPr bwMode="auto">
          <a:xfrm>
            <a:off x="6789203" y="2262491"/>
            <a:ext cx="163075" cy="172814"/>
          </a:xfrm>
          <a:custGeom>
            <a:avLst/>
            <a:gdLst>
              <a:gd name="T0" fmla="*/ 7 w 135"/>
              <a:gd name="T1" fmla="*/ 21 h 156"/>
              <a:gd name="T2" fmla="*/ 7 w 135"/>
              <a:gd name="T3" fmla="*/ 7 h 156"/>
              <a:gd name="T4" fmla="*/ 0 w 135"/>
              <a:gd name="T5" fmla="*/ 0 h 156"/>
              <a:gd name="T6" fmla="*/ 14 w 135"/>
              <a:gd name="T7" fmla="*/ 0 h 156"/>
              <a:gd name="T8" fmla="*/ 114 w 135"/>
              <a:gd name="T9" fmla="*/ 92 h 156"/>
              <a:gd name="T10" fmla="*/ 92 w 135"/>
              <a:gd name="T11" fmla="*/ 92 h 156"/>
              <a:gd name="T12" fmla="*/ 92 w 135"/>
              <a:gd name="T13" fmla="*/ 113 h 156"/>
              <a:gd name="T14" fmla="*/ 135 w 135"/>
              <a:gd name="T15" fmla="*/ 149 h 156"/>
              <a:gd name="T16" fmla="*/ 114 w 135"/>
              <a:gd name="T17" fmla="*/ 149 h 156"/>
              <a:gd name="T18" fmla="*/ 114 w 135"/>
              <a:gd name="T19" fmla="*/ 156 h 156"/>
              <a:gd name="T20" fmla="*/ 99 w 135"/>
              <a:gd name="T21" fmla="*/ 149 h 156"/>
              <a:gd name="T22" fmla="*/ 92 w 135"/>
              <a:gd name="T23" fmla="*/ 113 h 156"/>
              <a:gd name="T24" fmla="*/ 7 w 135"/>
              <a:gd name="T25" fmla="*/ 21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5"/>
              <a:gd name="T40" fmla="*/ 0 h 156"/>
              <a:gd name="T41" fmla="*/ 135 w 135"/>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5" h="156">
                <a:moveTo>
                  <a:pt x="7" y="21"/>
                </a:moveTo>
                <a:lnTo>
                  <a:pt x="7" y="7"/>
                </a:lnTo>
                <a:lnTo>
                  <a:pt x="0" y="0"/>
                </a:lnTo>
                <a:lnTo>
                  <a:pt x="14" y="0"/>
                </a:lnTo>
                <a:lnTo>
                  <a:pt x="114" y="92"/>
                </a:lnTo>
                <a:lnTo>
                  <a:pt x="92" y="92"/>
                </a:lnTo>
                <a:lnTo>
                  <a:pt x="92" y="113"/>
                </a:lnTo>
                <a:lnTo>
                  <a:pt x="135" y="149"/>
                </a:lnTo>
                <a:lnTo>
                  <a:pt x="114" y="149"/>
                </a:lnTo>
                <a:lnTo>
                  <a:pt x="114" y="156"/>
                </a:lnTo>
                <a:lnTo>
                  <a:pt x="99" y="149"/>
                </a:lnTo>
                <a:lnTo>
                  <a:pt x="92" y="113"/>
                </a:lnTo>
                <a:lnTo>
                  <a:pt x="7" y="21"/>
                </a:lnTo>
                <a:close/>
              </a:path>
            </a:pathLst>
          </a:custGeom>
          <a:solidFill>
            <a:srgbClr val="FFC000"/>
          </a:solidFill>
          <a:ln w="6350" cmpd="sng">
            <a:solidFill>
              <a:schemeClr val="tx2"/>
            </a:solidFill>
            <a:prstDash val="solid"/>
            <a:round/>
            <a:headEnd/>
            <a:tailEnd/>
          </a:ln>
        </p:spPr>
        <p:txBody>
          <a:bodyPr/>
          <a:lstStyle/>
          <a:p>
            <a:endParaRPr lang="en-US"/>
          </a:p>
        </p:txBody>
      </p:sp>
      <p:sp>
        <p:nvSpPr>
          <p:cNvPr id="471" name="Freeform 469"/>
          <p:cNvSpPr>
            <a:spLocks/>
          </p:cNvSpPr>
          <p:nvPr/>
        </p:nvSpPr>
        <p:spPr bwMode="auto">
          <a:xfrm>
            <a:off x="6824234" y="3628384"/>
            <a:ext cx="84558" cy="31018"/>
          </a:xfrm>
          <a:custGeom>
            <a:avLst/>
            <a:gdLst>
              <a:gd name="T0" fmla="*/ 0 w 70"/>
              <a:gd name="T1" fmla="*/ 28 h 28"/>
              <a:gd name="T2" fmla="*/ 14 w 70"/>
              <a:gd name="T3" fmla="*/ 21 h 28"/>
              <a:gd name="T4" fmla="*/ 35 w 70"/>
              <a:gd name="T5" fmla="*/ 0 h 28"/>
              <a:gd name="T6" fmla="*/ 70 w 70"/>
              <a:gd name="T7" fmla="*/ 0 h 28"/>
              <a:gd name="T8" fmla="*/ 35 w 70"/>
              <a:gd name="T9" fmla="*/ 14 h 28"/>
              <a:gd name="T10" fmla="*/ 21 w 70"/>
              <a:gd name="T11" fmla="*/ 28 h 28"/>
              <a:gd name="T12" fmla="*/ 0 w 70"/>
              <a:gd name="T13" fmla="*/ 28 h 28"/>
              <a:gd name="T14" fmla="*/ 0 60000 65536"/>
              <a:gd name="T15" fmla="*/ 0 60000 65536"/>
              <a:gd name="T16" fmla="*/ 0 60000 65536"/>
              <a:gd name="T17" fmla="*/ 0 60000 65536"/>
              <a:gd name="T18" fmla="*/ 0 60000 65536"/>
              <a:gd name="T19" fmla="*/ 0 60000 65536"/>
              <a:gd name="T20" fmla="*/ 0 60000 65536"/>
              <a:gd name="T21" fmla="*/ 0 w 70"/>
              <a:gd name="T22" fmla="*/ 0 h 28"/>
              <a:gd name="T23" fmla="*/ 70 w 7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28">
                <a:moveTo>
                  <a:pt x="0" y="28"/>
                </a:moveTo>
                <a:lnTo>
                  <a:pt x="14" y="21"/>
                </a:lnTo>
                <a:lnTo>
                  <a:pt x="35" y="0"/>
                </a:lnTo>
                <a:lnTo>
                  <a:pt x="70" y="0"/>
                </a:lnTo>
                <a:lnTo>
                  <a:pt x="35" y="14"/>
                </a:lnTo>
                <a:lnTo>
                  <a:pt x="21"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72" name="Freeform 470"/>
          <p:cNvSpPr>
            <a:spLocks/>
          </p:cNvSpPr>
          <p:nvPr/>
        </p:nvSpPr>
        <p:spPr bwMode="auto">
          <a:xfrm>
            <a:off x="6824234" y="3628384"/>
            <a:ext cx="84558" cy="31018"/>
          </a:xfrm>
          <a:custGeom>
            <a:avLst/>
            <a:gdLst>
              <a:gd name="T0" fmla="*/ 0 w 70"/>
              <a:gd name="T1" fmla="*/ 28 h 28"/>
              <a:gd name="T2" fmla="*/ 14 w 70"/>
              <a:gd name="T3" fmla="*/ 21 h 28"/>
              <a:gd name="T4" fmla="*/ 35 w 70"/>
              <a:gd name="T5" fmla="*/ 0 h 28"/>
              <a:gd name="T6" fmla="*/ 70 w 70"/>
              <a:gd name="T7" fmla="*/ 0 h 28"/>
              <a:gd name="T8" fmla="*/ 35 w 70"/>
              <a:gd name="T9" fmla="*/ 14 h 28"/>
              <a:gd name="T10" fmla="*/ 21 w 70"/>
              <a:gd name="T11" fmla="*/ 28 h 28"/>
              <a:gd name="T12" fmla="*/ 0 w 70"/>
              <a:gd name="T13" fmla="*/ 28 h 28"/>
              <a:gd name="T14" fmla="*/ 0 60000 65536"/>
              <a:gd name="T15" fmla="*/ 0 60000 65536"/>
              <a:gd name="T16" fmla="*/ 0 60000 65536"/>
              <a:gd name="T17" fmla="*/ 0 60000 65536"/>
              <a:gd name="T18" fmla="*/ 0 60000 65536"/>
              <a:gd name="T19" fmla="*/ 0 60000 65536"/>
              <a:gd name="T20" fmla="*/ 0 60000 65536"/>
              <a:gd name="T21" fmla="*/ 0 w 70"/>
              <a:gd name="T22" fmla="*/ 0 h 28"/>
              <a:gd name="T23" fmla="*/ 70 w 7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28">
                <a:moveTo>
                  <a:pt x="0" y="28"/>
                </a:moveTo>
                <a:lnTo>
                  <a:pt x="14" y="21"/>
                </a:lnTo>
                <a:lnTo>
                  <a:pt x="35" y="0"/>
                </a:lnTo>
                <a:lnTo>
                  <a:pt x="70" y="0"/>
                </a:lnTo>
                <a:lnTo>
                  <a:pt x="35" y="14"/>
                </a:lnTo>
                <a:lnTo>
                  <a:pt x="21"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73" name="Freeform 471"/>
          <p:cNvSpPr>
            <a:spLocks/>
          </p:cNvSpPr>
          <p:nvPr/>
        </p:nvSpPr>
        <p:spPr bwMode="auto">
          <a:xfrm>
            <a:off x="4752574" y="4074818"/>
            <a:ext cx="42279" cy="39880"/>
          </a:xfrm>
          <a:custGeom>
            <a:avLst/>
            <a:gdLst>
              <a:gd name="T0" fmla="*/ 35 w 35"/>
              <a:gd name="T1" fmla="*/ 7 h 36"/>
              <a:gd name="T2" fmla="*/ 35 w 35"/>
              <a:gd name="T3" fmla="*/ 0 h 36"/>
              <a:gd name="T4" fmla="*/ 21 w 35"/>
              <a:gd name="T5" fmla="*/ 0 h 36"/>
              <a:gd name="T6" fmla="*/ 0 w 35"/>
              <a:gd name="T7" fmla="*/ 14 h 36"/>
              <a:gd name="T8" fmla="*/ 14 w 35"/>
              <a:gd name="T9" fmla="*/ 36 h 36"/>
              <a:gd name="T10" fmla="*/ 35 w 35"/>
              <a:gd name="T11" fmla="*/ 14 h 36"/>
              <a:gd name="T12" fmla="*/ 35 w 35"/>
              <a:gd name="T13" fmla="*/ 7 h 36"/>
              <a:gd name="T14" fmla="*/ 0 60000 65536"/>
              <a:gd name="T15" fmla="*/ 0 60000 65536"/>
              <a:gd name="T16" fmla="*/ 0 60000 65536"/>
              <a:gd name="T17" fmla="*/ 0 60000 65536"/>
              <a:gd name="T18" fmla="*/ 0 60000 65536"/>
              <a:gd name="T19" fmla="*/ 0 60000 65536"/>
              <a:gd name="T20" fmla="*/ 0 60000 65536"/>
              <a:gd name="T21" fmla="*/ 0 w 35"/>
              <a:gd name="T22" fmla="*/ 0 h 36"/>
              <a:gd name="T23" fmla="*/ 35 w 35"/>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6">
                <a:moveTo>
                  <a:pt x="35" y="7"/>
                </a:moveTo>
                <a:lnTo>
                  <a:pt x="35" y="0"/>
                </a:lnTo>
                <a:lnTo>
                  <a:pt x="21" y="0"/>
                </a:lnTo>
                <a:lnTo>
                  <a:pt x="0" y="14"/>
                </a:lnTo>
                <a:lnTo>
                  <a:pt x="14" y="36"/>
                </a:lnTo>
                <a:lnTo>
                  <a:pt x="35" y="14"/>
                </a:lnTo>
                <a:lnTo>
                  <a:pt x="35" y="7"/>
                </a:lnTo>
                <a:close/>
              </a:path>
            </a:pathLst>
          </a:custGeom>
          <a:solidFill>
            <a:schemeClr val="bg1"/>
          </a:solidFill>
          <a:ln w="6350" cmpd="sng">
            <a:solidFill>
              <a:schemeClr val="tx2"/>
            </a:solidFill>
            <a:round/>
            <a:headEnd/>
            <a:tailEnd/>
          </a:ln>
        </p:spPr>
        <p:txBody>
          <a:bodyPr/>
          <a:lstStyle/>
          <a:p>
            <a:endParaRPr lang="en-US"/>
          </a:p>
        </p:txBody>
      </p:sp>
      <p:sp>
        <p:nvSpPr>
          <p:cNvPr id="474" name="Freeform 472"/>
          <p:cNvSpPr>
            <a:spLocks/>
          </p:cNvSpPr>
          <p:nvPr/>
        </p:nvSpPr>
        <p:spPr bwMode="auto">
          <a:xfrm>
            <a:off x="4752574" y="4074818"/>
            <a:ext cx="42279" cy="39880"/>
          </a:xfrm>
          <a:custGeom>
            <a:avLst/>
            <a:gdLst>
              <a:gd name="T0" fmla="*/ 35 w 35"/>
              <a:gd name="T1" fmla="*/ 7 h 36"/>
              <a:gd name="T2" fmla="*/ 35 w 35"/>
              <a:gd name="T3" fmla="*/ 0 h 36"/>
              <a:gd name="T4" fmla="*/ 21 w 35"/>
              <a:gd name="T5" fmla="*/ 0 h 36"/>
              <a:gd name="T6" fmla="*/ 0 w 35"/>
              <a:gd name="T7" fmla="*/ 14 h 36"/>
              <a:gd name="T8" fmla="*/ 14 w 35"/>
              <a:gd name="T9" fmla="*/ 36 h 36"/>
              <a:gd name="T10" fmla="*/ 35 w 35"/>
              <a:gd name="T11" fmla="*/ 14 h 36"/>
              <a:gd name="T12" fmla="*/ 35 w 35"/>
              <a:gd name="T13" fmla="*/ 7 h 36"/>
              <a:gd name="T14" fmla="*/ 0 60000 65536"/>
              <a:gd name="T15" fmla="*/ 0 60000 65536"/>
              <a:gd name="T16" fmla="*/ 0 60000 65536"/>
              <a:gd name="T17" fmla="*/ 0 60000 65536"/>
              <a:gd name="T18" fmla="*/ 0 60000 65536"/>
              <a:gd name="T19" fmla="*/ 0 60000 65536"/>
              <a:gd name="T20" fmla="*/ 0 60000 65536"/>
              <a:gd name="T21" fmla="*/ 0 w 35"/>
              <a:gd name="T22" fmla="*/ 0 h 36"/>
              <a:gd name="T23" fmla="*/ 35 w 35"/>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6">
                <a:moveTo>
                  <a:pt x="35" y="7"/>
                </a:moveTo>
                <a:lnTo>
                  <a:pt x="35" y="0"/>
                </a:lnTo>
                <a:lnTo>
                  <a:pt x="21" y="0"/>
                </a:lnTo>
                <a:lnTo>
                  <a:pt x="0" y="14"/>
                </a:lnTo>
                <a:lnTo>
                  <a:pt x="14" y="36"/>
                </a:lnTo>
                <a:lnTo>
                  <a:pt x="35" y="14"/>
                </a:lnTo>
                <a:lnTo>
                  <a:pt x="35"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75" name="Freeform 473"/>
          <p:cNvSpPr>
            <a:spLocks/>
          </p:cNvSpPr>
          <p:nvPr/>
        </p:nvSpPr>
        <p:spPr bwMode="auto">
          <a:xfrm>
            <a:off x="4024171" y="2239227"/>
            <a:ext cx="85766" cy="78652"/>
          </a:xfrm>
          <a:custGeom>
            <a:avLst/>
            <a:gdLst>
              <a:gd name="T0" fmla="*/ 43 w 71"/>
              <a:gd name="T1" fmla="*/ 14 h 71"/>
              <a:gd name="T2" fmla="*/ 50 w 71"/>
              <a:gd name="T3" fmla="*/ 0 h 71"/>
              <a:gd name="T4" fmla="*/ 43 w 71"/>
              <a:gd name="T5" fmla="*/ 0 h 71"/>
              <a:gd name="T6" fmla="*/ 29 w 71"/>
              <a:gd name="T7" fmla="*/ 14 h 71"/>
              <a:gd name="T8" fmla="*/ 43 w 71"/>
              <a:gd name="T9" fmla="*/ 14 h 71"/>
              <a:gd name="T10" fmla="*/ 29 w 71"/>
              <a:gd name="T11" fmla="*/ 21 h 71"/>
              <a:gd name="T12" fmla="*/ 22 w 71"/>
              <a:gd name="T13" fmla="*/ 21 h 71"/>
              <a:gd name="T14" fmla="*/ 7 w 71"/>
              <a:gd name="T15" fmla="*/ 21 h 71"/>
              <a:gd name="T16" fmla="*/ 22 w 71"/>
              <a:gd name="T17" fmla="*/ 28 h 71"/>
              <a:gd name="T18" fmla="*/ 7 w 71"/>
              <a:gd name="T19" fmla="*/ 28 h 71"/>
              <a:gd name="T20" fmla="*/ 29 w 71"/>
              <a:gd name="T21" fmla="*/ 42 h 71"/>
              <a:gd name="T22" fmla="*/ 7 w 71"/>
              <a:gd name="T23" fmla="*/ 64 h 71"/>
              <a:gd name="T24" fmla="*/ 0 w 71"/>
              <a:gd name="T25" fmla="*/ 64 h 71"/>
              <a:gd name="T26" fmla="*/ 7 w 71"/>
              <a:gd name="T27" fmla="*/ 71 h 71"/>
              <a:gd name="T28" fmla="*/ 57 w 71"/>
              <a:gd name="T29" fmla="*/ 64 h 71"/>
              <a:gd name="T30" fmla="*/ 71 w 71"/>
              <a:gd name="T31" fmla="*/ 42 h 71"/>
              <a:gd name="T32" fmla="*/ 71 w 71"/>
              <a:gd name="T33" fmla="*/ 21 h 71"/>
              <a:gd name="T34" fmla="*/ 50 w 71"/>
              <a:gd name="T35" fmla="*/ 21 h 71"/>
              <a:gd name="T36" fmla="*/ 43 w 71"/>
              <a:gd name="T37" fmla="*/ 14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71"/>
              <a:gd name="T59" fmla="*/ 71 w 7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71">
                <a:moveTo>
                  <a:pt x="43" y="14"/>
                </a:moveTo>
                <a:lnTo>
                  <a:pt x="50" y="0"/>
                </a:lnTo>
                <a:lnTo>
                  <a:pt x="43" y="0"/>
                </a:lnTo>
                <a:lnTo>
                  <a:pt x="29" y="14"/>
                </a:lnTo>
                <a:lnTo>
                  <a:pt x="43" y="14"/>
                </a:lnTo>
                <a:lnTo>
                  <a:pt x="29" y="21"/>
                </a:lnTo>
                <a:lnTo>
                  <a:pt x="22" y="21"/>
                </a:lnTo>
                <a:lnTo>
                  <a:pt x="7" y="21"/>
                </a:lnTo>
                <a:lnTo>
                  <a:pt x="22" y="28"/>
                </a:lnTo>
                <a:lnTo>
                  <a:pt x="7" y="28"/>
                </a:lnTo>
                <a:lnTo>
                  <a:pt x="29" y="42"/>
                </a:lnTo>
                <a:lnTo>
                  <a:pt x="7" y="64"/>
                </a:lnTo>
                <a:lnTo>
                  <a:pt x="0" y="64"/>
                </a:lnTo>
                <a:lnTo>
                  <a:pt x="7" y="71"/>
                </a:lnTo>
                <a:lnTo>
                  <a:pt x="57" y="64"/>
                </a:lnTo>
                <a:lnTo>
                  <a:pt x="71" y="42"/>
                </a:lnTo>
                <a:lnTo>
                  <a:pt x="71" y="21"/>
                </a:lnTo>
                <a:lnTo>
                  <a:pt x="50" y="21"/>
                </a:lnTo>
                <a:lnTo>
                  <a:pt x="43" y="14"/>
                </a:lnTo>
                <a:close/>
              </a:path>
            </a:pathLst>
          </a:custGeom>
          <a:solidFill>
            <a:srgbClr val="7AC142"/>
          </a:solidFill>
          <a:ln w="6350" cmpd="sng">
            <a:solidFill>
              <a:schemeClr val="tx2"/>
            </a:solidFill>
            <a:round/>
            <a:headEnd/>
            <a:tailEnd/>
          </a:ln>
        </p:spPr>
        <p:txBody>
          <a:bodyPr/>
          <a:lstStyle/>
          <a:p>
            <a:endParaRPr lang="en-US"/>
          </a:p>
        </p:txBody>
      </p:sp>
      <p:sp>
        <p:nvSpPr>
          <p:cNvPr id="476" name="Freeform 474"/>
          <p:cNvSpPr>
            <a:spLocks/>
          </p:cNvSpPr>
          <p:nvPr/>
        </p:nvSpPr>
        <p:spPr bwMode="auto">
          <a:xfrm>
            <a:off x="4024171" y="2239227"/>
            <a:ext cx="85766" cy="78652"/>
          </a:xfrm>
          <a:custGeom>
            <a:avLst/>
            <a:gdLst>
              <a:gd name="T0" fmla="*/ 43 w 71"/>
              <a:gd name="T1" fmla="*/ 14 h 71"/>
              <a:gd name="T2" fmla="*/ 50 w 71"/>
              <a:gd name="T3" fmla="*/ 0 h 71"/>
              <a:gd name="T4" fmla="*/ 43 w 71"/>
              <a:gd name="T5" fmla="*/ 0 h 71"/>
              <a:gd name="T6" fmla="*/ 29 w 71"/>
              <a:gd name="T7" fmla="*/ 14 h 71"/>
              <a:gd name="T8" fmla="*/ 43 w 71"/>
              <a:gd name="T9" fmla="*/ 14 h 71"/>
              <a:gd name="T10" fmla="*/ 29 w 71"/>
              <a:gd name="T11" fmla="*/ 21 h 71"/>
              <a:gd name="T12" fmla="*/ 22 w 71"/>
              <a:gd name="T13" fmla="*/ 21 h 71"/>
              <a:gd name="T14" fmla="*/ 7 w 71"/>
              <a:gd name="T15" fmla="*/ 21 h 71"/>
              <a:gd name="T16" fmla="*/ 22 w 71"/>
              <a:gd name="T17" fmla="*/ 28 h 71"/>
              <a:gd name="T18" fmla="*/ 7 w 71"/>
              <a:gd name="T19" fmla="*/ 28 h 71"/>
              <a:gd name="T20" fmla="*/ 29 w 71"/>
              <a:gd name="T21" fmla="*/ 42 h 71"/>
              <a:gd name="T22" fmla="*/ 7 w 71"/>
              <a:gd name="T23" fmla="*/ 64 h 71"/>
              <a:gd name="T24" fmla="*/ 0 w 71"/>
              <a:gd name="T25" fmla="*/ 64 h 71"/>
              <a:gd name="T26" fmla="*/ 7 w 71"/>
              <a:gd name="T27" fmla="*/ 71 h 71"/>
              <a:gd name="T28" fmla="*/ 57 w 71"/>
              <a:gd name="T29" fmla="*/ 64 h 71"/>
              <a:gd name="T30" fmla="*/ 71 w 71"/>
              <a:gd name="T31" fmla="*/ 42 h 71"/>
              <a:gd name="T32" fmla="*/ 71 w 71"/>
              <a:gd name="T33" fmla="*/ 21 h 71"/>
              <a:gd name="T34" fmla="*/ 50 w 71"/>
              <a:gd name="T35" fmla="*/ 21 h 71"/>
              <a:gd name="T36" fmla="*/ 43 w 71"/>
              <a:gd name="T37" fmla="*/ 14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71"/>
              <a:gd name="T59" fmla="*/ 71 w 7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71">
                <a:moveTo>
                  <a:pt x="43" y="14"/>
                </a:moveTo>
                <a:lnTo>
                  <a:pt x="50" y="0"/>
                </a:lnTo>
                <a:lnTo>
                  <a:pt x="43" y="0"/>
                </a:lnTo>
                <a:lnTo>
                  <a:pt x="29" y="14"/>
                </a:lnTo>
                <a:lnTo>
                  <a:pt x="43" y="14"/>
                </a:lnTo>
                <a:lnTo>
                  <a:pt x="29" y="21"/>
                </a:lnTo>
                <a:lnTo>
                  <a:pt x="22" y="21"/>
                </a:lnTo>
                <a:lnTo>
                  <a:pt x="7" y="21"/>
                </a:lnTo>
                <a:lnTo>
                  <a:pt x="22" y="28"/>
                </a:lnTo>
                <a:lnTo>
                  <a:pt x="7" y="28"/>
                </a:lnTo>
                <a:lnTo>
                  <a:pt x="29" y="42"/>
                </a:lnTo>
                <a:lnTo>
                  <a:pt x="7" y="64"/>
                </a:lnTo>
                <a:lnTo>
                  <a:pt x="0" y="64"/>
                </a:lnTo>
                <a:lnTo>
                  <a:pt x="7" y="71"/>
                </a:lnTo>
                <a:lnTo>
                  <a:pt x="57" y="64"/>
                </a:lnTo>
                <a:lnTo>
                  <a:pt x="71" y="42"/>
                </a:lnTo>
                <a:lnTo>
                  <a:pt x="71" y="21"/>
                </a:lnTo>
                <a:lnTo>
                  <a:pt x="50" y="21"/>
                </a:lnTo>
                <a:lnTo>
                  <a:pt x="43"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7" name="Freeform 475"/>
          <p:cNvSpPr>
            <a:spLocks/>
          </p:cNvSpPr>
          <p:nvPr/>
        </p:nvSpPr>
        <p:spPr bwMode="auto">
          <a:xfrm>
            <a:off x="4281468" y="2270246"/>
            <a:ext cx="77310" cy="63143"/>
          </a:xfrm>
          <a:custGeom>
            <a:avLst/>
            <a:gdLst>
              <a:gd name="T0" fmla="*/ 0 w 64"/>
              <a:gd name="T1" fmla="*/ 43 h 57"/>
              <a:gd name="T2" fmla="*/ 21 w 64"/>
              <a:gd name="T3" fmla="*/ 43 h 57"/>
              <a:gd name="T4" fmla="*/ 42 w 64"/>
              <a:gd name="T5" fmla="*/ 57 h 57"/>
              <a:gd name="T6" fmla="*/ 42 w 64"/>
              <a:gd name="T7" fmla="*/ 36 h 57"/>
              <a:gd name="T8" fmla="*/ 57 w 64"/>
              <a:gd name="T9" fmla="*/ 21 h 57"/>
              <a:gd name="T10" fmla="*/ 64 w 64"/>
              <a:gd name="T11" fmla="*/ 0 h 57"/>
              <a:gd name="T12" fmla="*/ 28 w 64"/>
              <a:gd name="T13" fmla="*/ 14 h 57"/>
              <a:gd name="T14" fmla="*/ 42 w 64"/>
              <a:gd name="T15" fmla="*/ 21 h 57"/>
              <a:gd name="T16" fmla="*/ 28 w 64"/>
              <a:gd name="T17" fmla="*/ 21 h 57"/>
              <a:gd name="T18" fmla="*/ 21 w 64"/>
              <a:gd name="T19" fmla="*/ 21 h 57"/>
              <a:gd name="T20" fmla="*/ 21 w 64"/>
              <a:gd name="T21" fmla="*/ 14 h 57"/>
              <a:gd name="T22" fmla="*/ 0 w 64"/>
              <a:gd name="T23" fmla="*/ 43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57"/>
              <a:gd name="T38" fmla="*/ 64 w 6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57">
                <a:moveTo>
                  <a:pt x="0" y="43"/>
                </a:moveTo>
                <a:lnTo>
                  <a:pt x="21" y="43"/>
                </a:lnTo>
                <a:lnTo>
                  <a:pt x="42" y="57"/>
                </a:lnTo>
                <a:lnTo>
                  <a:pt x="42" y="36"/>
                </a:lnTo>
                <a:lnTo>
                  <a:pt x="57" y="21"/>
                </a:lnTo>
                <a:lnTo>
                  <a:pt x="64" y="0"/>
                </a:lnTo>
                <a:lnTo>
                  <a:pt x="28" y="14"/>
                </a:lnTo>
                <a:lnTo>
                  <a:pt x="42" y="21"/>
                </a:lnTo>
                <a:lnTo>
                  <a:pt x="28" y="21"/>
                </a:lnTo>
                <a:lnTo>
                  <a:pt x="21" y="21"/>
                </a:lnTo>
                <a:lnTo>
                  <a:pt x="21" y="14"/>
                </a:lnTo>
                <a:lnTo>
                  <a:pt x="0" y="43"/>
                </a:lnTo>
                <a:close/>
              </a:path>
            </a:pathLst>
          </a:custGeom>
          <a:solidFill>
            <a:srgbClr val="7AC142"/>
          </a:solidFill>
          <a:ln w="6350" cmpd="sng">
            <a:solidFill>
              <a:schemeClr val="tx2"/>
            </a:solidFill>
            <a:round/>
            <a:headEnd/>
            <a:tailEnd/>
          </a:ln>
        </p:spPr>
        <p:txBody>
          <a:bodyPr/>
          <a:lstStyle/>
          <a:p>
            <a:endParaRPr lang="en-US"/>
          </a:p>
        </p:txBody>
      </p:sp>
      <p:sp>
        <p:nvSpPr>
          <p:cNvPr id="478" name="Freeform 476"/>
          <p:cNvSpPr>
            <a:spLocks/>
          </p:cNvSpPr>
          <p:nvPr/>
        </p:nvSpPr>
        <p:spPr bwMode="auto">
          <a:xfrm>
            <a:off x="4281468" y="2270246"/>
            <a:ext cx="77310" cy="63143"/>
          </a:xfrm>
          <a:custGeom>
            <a:avLst/>
            <a:gdLst>
              <a:gd name="T0" fmla="*/ 0 w 64"/>
              <a:gd name="T1" fmla="*/ 43 h 57"/>
              <a:gd name="T2" fmla="*/ 21 w 64"/>
              <a:gd name="T3" fmla="*/ 43 h 57"/>
              <a:gd name="T4" fmla="*/ 42 w 64"/>
              <a:gd name="T5" fmla="*/ 57 h 57"/>
              <a:gd name="T6" fmla="*/ 42 w 64"/>
              <a:gd name="T7" fmla="*/ 36 h 57"/>
              <a:gd name="T8" fmla="*/ 57 w 64"/>
              <a:gd name="T9" fmla="*/ 21 h 57"/>
              <a:gd name="T10" fmla="*/ 64 w 64"/>
              <a:gd name="T11" fmla="*/ 0 h 57"/>
              <a:gd name="T12" fmla="*/ 28 w 64"/>
              <a:gd name="T13" fmla="*/ 14 h 57"/>
              <a:gd name="T14" fmla="*/ 42 w 64"/>
              <a:gd name="T15" fmla="*/ 21 h 57"/>
              <a:gd name="T16" fmla="*/ 28 w 64"/>
              <a:gd name="T17" fmla="*/ 21 h 57"/>
              <a:gd name="T18" fmla="*/ 21 w 64"/>
              <a:gd name="T19" fmla="*/ 21 h 57"/>
              <a:gd name="T20" fmla="*/ 21 w 64"/>
              <a:gd name="T21" fmla="*/ 14 h 57"/>
              <a:gd name="T22" fmla="*/ 0 w 64"/>
              <a:gd name="T23" fmla="*/ 43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57"/>
              <a:gd name="T38" fmla="*/ 64 w 6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57">
                <a:moveTo>
                  <a:pt x="0" y="43"/>
                </a:moveTo>
                <a:lnTo>
                  <a:pt x="21" y="43"/>
                </a:lnTo>
                <a:lnTo>
                  <a:pt x="42" y="57"/>
                </a:lnTo>
                <a:lnTo>
                  <a:pt x="42" y="36"/>
                </a:lnTo>
                <a:lnTo>
                  <a:pt x="57" y="21"/>
                </a:lnTo>
                <a:lnTo>
                  <a:pt x="64" y="0"/>
                </a:lnTo>
                <a:lnTo>
                  <a:pt x="28" y="14"/>
                </a:lnTo>
                <a:lnTo>
                  <a:pt x="42" y="21"/>
                </a:lnTo>
                <a:lnTo>
                  <a:pt x="28" y="21"/>
                </a:lnTo>
                <a:lnTo>
                  <a:pt x="21" y="21"/>
                </a:lnTo>
                <a:lnTo>
                  <a:pt x="21" y="14"/>
                </a:lnTo>
                <a:lnTo>
                  <a:pt x="0"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9" name="Freeform 477"/>
          <p:cNvSpPr>
            <a:spLocks/>
          </p:cNvSpPr>
          <p:nvPr/>
        </p:nvSpPr>
        <p:spPr bwMode="auto">
          <a:xfrm>
            <a:off x="4434879" y="2317880"/>
            <a:ext cx="129253" cy="62036"/>
          </a:xfrm>
          <a:custGeom>
            <a:avLst/>
            <a:gdLst>
              <a:gd name="T0" fmla="*/ 43 w 107"/>
              <a:gd name="T1" fmla="*/ 14 h 56"/>
              <a:gd name="T2" fmla="*/ 64 w 107"/>
              <a:gd name="T3" fmla="*/ 14 h 56"/>
              <a:gd name="T4" fmla="*/ 71 w 107"/>
              <a:gd name="T5" fmla="*/ 21 h 56"/>
              <a:gd name="T6" fmla="*/ 85 w 107"/>
              <a:gd name="T7" fmla="*/ 21 h 56"/>
              <a:gd name="T8" fmla="*/ 107 w 107"/>
              <a:gd name="T9" fmla="*/ 28 h 56"/>
              <a:gd name="T10" fmla="*/ 71 w 107"/>
              <a:gd name="T11" fmla="*/ 56 h 56"/>
              <a:gd name="T12" fmla="*/ 50 w 107"/>
              <a:gd name="T13" fmla="*/ 42 h 56"/>
              <a:gd name="T14" fmla="*/ 43 w 107"/>
              <a:gd name="T15" fmla="*/ 56 h 56"/>
              <a:gd name="T16" fmla="*/ 29 w 107"/>
              <a:gd name="T17" fmla="*/ 56 h 56"/>
              <a:gd name="T18" fmla="*/ 8 w 107"/>
              <a:gd name="T19" fmla="*/ 28 h 56"/>
              <a:gd name="T20" fmla="*/ 0 w 107"/>
              <a:gd name="T21" fmla="*/ 21 h 56"/>
              <a:gd name="T22" fmla="*/ 43 w 107"/>
              <a:gd name="T23" fmla="*/ 0 h 56"/>
              <a:gd name="T24" fmla="*/ 43 w 107"/>
              <a:gd name="T25" fmla="*/ 14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6"/>
              <a:gd name="T41" fmla="*/ 107 w 107"/>
              <a:gd name="T42" fmla="*/ 56 h 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6">
                <a:moveTo>
                  <a:pt x="43" y="14"/>
                </a:moveTo>
                <a:lnTo>
                  <a:pt x="64" y="14"/>
                </a:lnTo>
                <a:lnTo>
                  <a:pt x="71" y="21"/>
                </a:lnTo>
                <a:lnTo>
                  <a:pt x="85" y="21"/>
                </a:lnTo>
                <a:lnTo>
                  <a:pt x="107" y="28"/>
                </a:lnTo>
                <a:lnTo>
                  <a:pt x="71" y="56"/>
                </a:lnTo>
                <a:lnTo>
                  <a:pt x="50" y="42"/>
                </a:lnTo>
                <a:lnTo>
                  <a:pt x="43" y="56"/>
                </a:lnTo>
                <a:lnTo>
                  <a:pt x="29" y="56"/>
                </a:lnTo>
                <a:lnTo>
                  <a:pt x="8" y="28"/>
                </a:lnTo>
                <a:lnTo>
                  <a:pt x="0" y="21"/>
                </a:lnTo>
                <a:lnTo>
                  <a:pt x="43" y="0"/>
                </a:lnTo>
                <a:lnTo>
                  <a:pt x="43" y="14"/>
                </a:lnTo>
                <a:close/>
              </a:path>
            </a:pathLst>
          </a:custGeom>
          <a:solidFill>
            <a:srgbClr val="7AC142"/>
          </a:solidFill>
          <a:ln w="6350" cmpd="sng">
            <a:solidFill>
              <a:schemeClr val="tx2"/>
            </a:solidFill>
            <a:round/>
            <a:headEnd/>
            <a:tailEnd/>
          </a:ln>
        </p:spPr>
        <p:txBody>
          <a:bodyPr/>
          <a:lstStyle/>
          <a:p>
            <a:endParaRPr lang="en-US"/>
          </a:p>
        </p:txBody>
      </p:sp>
      <p:sp>
        <p:nvSpPr>
          <p:cNvPr id="480" name="Freeform 478"/>
          <p:cNvSpPr>
            <a:spLocks/>
          </p:cNvSpPr>
          <p:nvPr/>
        </p:nvSpPr>
        <p:spPr bwMode="auto">
          <a:xfrm>
            <a:off x="4434879" y="2317880"/>
            <a:ext cx="129253" cy="62036"/>
          </a:xfrm>
          <a:custGeom>
            <a:avLst/>
            <a:gdLst>
              <a:gd name="T0" fmla="*/ 43 w 107"/>
              <a:gd name="T1" fmla="*/ 14 h 56"/>
              <a:gd name="T2" fmla="*/ 64 w 107"/>
              <a:gd name="T3" fmla="*/ 14 h 56"/>
              <a:gd name="T4" fmla="*/ 71 w 107"/>
              <a:gd name="T5" fmla="*/ 21 h 56"/>
              <a:gd name="T6" fmla="*/ 85 w 107"/>
              <a:gd name="T7" fmla="*/ 21 h 56"/>
              <a:gd name="T8" fmla="*/ 107 w 107"/>
              <a:gd name="T9" fmla="*/ 28 h 56"/>
              <a:gd name="T10" fmla="*/ 71 w 107"/>
              <a:gd name="T11" fmla="*/ 56 h 56"/>
              <a:gd name="T12" fmla="*/ 50 w 107"/>
              <a:gd name="T13" fmla="*/ 42 h 56"/>
              <a:gd name="T14" fmla="*/ 43 w 107"/>
              <a:gd name="T15" fmla="*/ 56 h 56"/>
              <a:gd name="T16" fmla="*/ 29 w 107"/>
              <a:gd name="T17" fmla="*/ 56 h 56"/>
              <a:gd name="T18" fmla="*/ 8 w 107"/>
              <a:gd name="T19" fmla="*/ 28 h 56"/>
              <a:gd name="T20" fmla="*/ 0 w 107"/>
              <a:gd name="T21" fmla="*/ 21 h 56"/>
              <a:gd name="T22" fmla="*/ 43 w 107"/>
              <a:gd name="T23" fmla="*/ 0 h 56"/>
              <a:gd name="T24" fmla="*/ 43 w 107"/>
              <a:gd name="T25" fmla="*/ 14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6"/>
              <a:gd name="T41" fmla="*/ 107 w 107"/>
              <a:gd name="T42" fmla="*/ 56 h 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6">
                <a:moveTo>
                  <a:pt x="43" y="14"/>
                </a:moveTo>
                <a:lnTo>
                  <a:pt x="64" y="14"/>
                </a:lnTo>
                <a:lnTo>
                  <a:pt x="71" y="21"/>
                </a:lnTo>
                <a:lnTo>
                  <a:pt x="85" y="21"/>
                </a:lnTo>
                <a:lnTo>
                  <a:pt x="107" y="28"/>
                </a:lnTo>
                <a:lnTo>
                  <a:pt x="71" y="56"/>
                </a:lnTo>
                <a:lnTo>
                  <a:pt x="50" y="42"/>
                </a:lnTo>
                <a:lnTo>
                  <a:pt x="43" y="56"/>
                </a:lnTo>
                <a:lnTo>
                  <a:pt x="29" y="56"/>
                </a:lnTo>
                <a:lnTo>
                  <a:pt x="8" y="28"/>
                </a:lnTo>
                <a:lnTo>
                  <a:pt x="0" y="21"/>
                </a:lnTo>
                <a:lnTo>
                  <a:pt x="43" y="0"/>
                </a:lnTo>
                <a:lnTo>
                  <a:pt x="43"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481" name="Rectangle 479"/>
          <p:cNvSpPr>
            <a:spLocks noChangeArrowheads="1"/>
          </p:cNvSpPr>
          <p:nvPr/>
        </p:nvSpPr>
        <p:spPr bwMode="auto">
          <a:xfrm>
            <a:off x="4700631" y="3619521"/>
            <a:ext cx="28991" cy="99700"/>
          </a:xfrm>
          <a:prstGeom prst="rect">
            <a:avLst/>
          </a:prstGeom>
          <a:solidFill>
            <a:schemeClr val="bg1"/>
          </a:solidFill>
          <a:ln w="6350">
            <a:solidFill>
              <a:schemeClr val="tx2"/>
            </a:solidFill>
            <a:miter lim="800000"/>
            <a:headEnd/>
            <a:tailEnd/>
          </a:ln>
        </p:spPr>
        <p:txBody>
          <a:bodyPr wrap="none" lIns="0" tIns="0" rIns="0" bIns="0">
            <a:spAutoFit/>
          </a:bodyPr>
          <a:lstStyle/>
          <a:p>
            <a:pPr algn="l">
              <a:lnSpc>
                <a:spcPct val="100000"/>
              </a:lnSpc>
              <a:spcBef>
                <a:spcPct val="0"/>
              </a:spcBef>
            </a:pPr>
            <a:r>
              <a:rPr lang="fr-FR" sz="900" b="0">
                <a:solidFill>
                  <a:srgbClr val="000000"/>
                </a:solidFill>
              </a:rPr>
              <a:t> </a:t>
            </a:r>
            <a:endParaRPr lang="fr-FR" sz="1800" b="0"/>
          </a:p>
        </p:txBody>
      </p:sp>
      <p:sp>
        <p:nvSpPr>
          <p:cNvPr id="483" name="Rectangle 482"/>
          <p:cNvSpPr/>
          <p:nvPr/>
        </p:nvSpPr>
        <p:spPr bwMode="auto">
          <a:xfrm>
            <a:off x="1599838" y="4044854"/>
            <a:ext cx="1084819" cy="521408"/>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L</a:t>
            </a:r>
            <a:r>
              <a:rPr kumimoji="0" lang="en-US" sz="800" b="0" i="0" u="none" strike="noStrike" cap="none" normalizeH="0" baseline="0" dirty="0" smtClean="0">
                <a:ln>
                  <a:noFill/>
                </a:ln>
                <a:solidFill>
                  <a:schemeClr val="tx1"/>
                </a:solidFill>
                <a:effectLst/>
                <a:latin typeface="Times New Roman" pitchFamily="18" charset="0"/>
              </a:rPr>
              <a:t>egend:</a:t>
            </a:r>
          </a:p>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Band 0:</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Band 1:</a:t>
            </a:r>
          </a:p>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Not Defined:</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484" name="Rectangle 483"/>
          <p:cNvSpPr/>
          <p:nvPr/>
        </p:nvSpPr>
        <p:spPr bwMode="auto">
          <a:xfrm>
            <a:off x="2399178" y="4201277"/>
            <a:ext cx="171287" cy="104282"/>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485" name="Rectangle 484"/>
          <p:cNvSpPr/>
          <p:nvPr/>
        </p:nvSpPr>
        <p:spPr bwMode="auto">
          <a:xfrm>
            <a:off x="2399178" y="4327678"/>
            <a:ext cx="171287" cy="10428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486" name="Rectangle 485"/>
          <p:cNvSpPr/>
          <p:nvPr/>
        </p:nvSpPr>
        <p:spPr bwMode="auto">
          <a:xfrm>
            <a:off x="2399178" y="4461980"/>
            <a:ext cx="171287" cy="1042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Amended Band </a:t>
            </a:r>
            <a:r>
              <a:rPr lang="en-US" dirty="0" smtClean="0"/>
              <a:t>Plan Recommendation</a:t>
            </a:r>
            <a:endParaRPr lang="en-US" dirty="0"/>
          </a:p>
        </p:txBody>
      </p:sp>
      <p:sp>
        <p:nvSpPr>
          <p:cNvPr id="3" name="Content Placeholder 2"/>
          <p:cNvSpPr>
            <a:spLocks noGrp="1"/>
          </p:cNvSpPr>
          <p:nvPr>
            <p:ph idx="1"/>
          </p:nvPr>
        </p:nvSpPr>
        <p:spPr>
          <a:xfrm>
            <a:off x="457200" y="1371600"/>
            <a:ext cx="8534400" cy="4114800"/>
          </a:xfrm>
        </p:spPr>
        <p:txBody>
          <a:bodyPr/>
          <a:lstStyle/>
          <a:p>
            <a:r>
              <a:rPr lang="en-US" sz="2400" dirty="0" smtClean="0"/>
              <a:t>Band 0 – </a:t>
            </a:r>
            <a:r>
              <a:rPr lang="en-US" sz="2400" dirty="0" smtClean="0"/>
              <a:t>6.489 GHz </a:t>
            </a:r>
            <a:r>
              <a:rPr lang="en-US" sz="2400" dirty="0" smtClean="0"/>
              <a:t>CF</a:t>
            </a:r>
            <a:r>
              <a:rPr lang="en-US" sz="2400" dirty="0" smtClean="0"/>
              <a:t>, minimum 400 </a:t>
            </a:r>
            <a:r>
              <a:rPr lang="en-US" sz="2400" dirty="0" smtClean="0"/>
              <a:t>MHz -10 dB Bandwidth</a:t>
            </a:r>
          </a:p>
          <a:p>
            <a:pPr lvl="1"/>
            <a:r>
              <a:rPr lang="en-US" sz="2000" dirty="0" smtClean="0"/>
              <a:t>4a Channel </a:t>
            </a:r>
            <a:r>
              <a:rPr lang="en-US" sz="2000" b="1" dirty="0" smtClean="0"/>
              <a:t>5</a:t>
            </a:r>
            <a:r>
              <a:rPr lang="en-US" sz="2000" dirty="0" smtClean="0"/>
              <a:t> 499.2 spacing, Channel </a:t>
            </a:r>
            <a:r>
              <a:rPr lang="en-US" sz="2000" b="1" dirty="0" smtClean="0"/>
              <a:t>7</a:t>
            </a:r>
            <a:r>
              <a:rPr lang="en-US" sz="2000" dirty="0" smtClean="0"/>
              <a:t> 1081.6 spacing</a:t>
            </a:r>
          </a:p>
          <a:p>
            <a:pPr lvl="1"/>
            <a:r>
              <a:rPr lang="en-US" sz="2000" dirty="0" smtClean="0"/>
              <a:t>Maximum compatibility with 4a, and compatibility w/ wide channels</a:t>
            </a:r>
          </a:p>
          <a:p>
            <a:pPr lvl="1"/>
            <a:r>
              <a:rPr lang="en-US" sz="2000" dirty="0" smtClean="0"/>
              <a:t>Allows </a:t>
            </a:r>
            <a:r>
              <a:rPr lang="en-US" sz="2000" dirty="0" smtClean="0"/>
              <a:t>single tag that provides maximum compliance compatibility – NA, EU, China</a:t>
            </a:r>
          </a:p>
          <a:p>
            <a:pPr lvl="1"/>
            <a:r>
              <a:rPr lang="en-US" sz="2000" dirty="0" smtClean="0"/>
              <a:t>Filtering can be achieved at very low cost</a:t>
            </a:r>
          </a:p>
          <a:p>
            <a:r>
              <a:rPr lang="en-US" sz="2400" dirty="0" smtClean="0"/>
              <a:t>Band </a:t>
            </a:r>
            <a:r>
              <a:rPr lang="en-US" sz="2400" dirty="0" smtClean="0"/>
              <a:t>1 – 7.987 GHz</a:t>
            </a:r>
            <a:r>
              <a:rPr lang="en-US" sz="2400" dirty="0" smtClean="0"/>
              <a:t> CF, minimum 400 MHz -10 dB Bandwidth</a:t>
            </a:r>
          </a:p>
          <a:p>
            <a:pPr lvl="1"/>
            <a:r>
              <a:rPr lang="en-US" sz="2000" dirty="0" smtClean="0"/>
              <a:t>4a Channel </a:t>
            </a:r>
            <a:r>
              <a:rPr lang="en-US" sz="2000" b="1" dirty="0" smtClean="0"/>
              <a:t>9</a:t>
            </a:r>
            <a:r>
              <a:rPr lang="en-US" sz="2000" dirty="0" smtClean="0"/>
              <a:t> 499.2 spacing, Channel </a:t>
            </a:r>
            <a:r>
              <a:rPr lang="en-US" sz="2000" b="1" dirty="0" smtClean="0"/>
              <a:t>11</a:t>
            </a:r>
            <a:r>
              <a:rPr lang="en-US" sz="2000" dirty="0" smtClean="0"/>
              <a:t> 1081.6 spacing</a:t>
            </a:r>
          </a:p>
          <a:p>
            <a:pPr lvl="1"/>
            <a:r>
              <a:rPr lang="en-US" sz="2000" dirty="0" smtClean="0"/>
              <a:t>Maximum compatibility with 4a, and compatibility w/ wide channels</a:t>
            </a:r>
          </a:p>
          <a:p>
            <a:pPr lvl="1"/>
            <a:r>
              <a:rPr lang="en-US" sz="2000" dirty="0" smtClean="0"/>
              <a:t>Allows </a:t>
            </a:r>
            <a:r>
              <a:rPr lang="en-US" sz="2000" dirty="0" smtClean="0"/>
              <a:t>single tag that provides maximum compliance compatibility </a:t>
            </a:r>
            <a:r>
              <a:rPr lang="en-US" sz="2000" dirty="0" smtClean="0"/>
              <a:t>– EU</a:t>
            </a:r>
            <a:r>
              <a:rPr lang="en-US" sz="2000" dirty="0" smtClean="0"/>
              <a:t>, </a:t>
            </a:r>
            <a:r>
              <a:rPr lang="en-US" sz="2000" dirty="0" smtClean="0"/>
              <a:t>China, Korea</a:t>
            </a:r>
          </a:p>
          <a:p>
            <a:pPr lvl="1"/>
            <a:endParaRPr lang="en-US" sz="2000" dirty="0" smtClean="0"/>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658</TotalTime>
  <Words>652</Words>
  <Application>Microsoft PowerPoint</Application>
  <PresentationFormat>On-screen Show (4:3)</PresentationFormat>
  <Paragraphs>110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UWB PHY Band Proposal</vt:lpstr>
      <vt:lpstr>Background</vt:lpstr>
      <vt:lpstr>Goals</vt:lpstr>
      <vt:lpstr>Consistency with Regional Radio Law</vt:lpstr>
      <vt:lpstr>Maximize Value of Changes in Radio Law</vt:lpstr>
      <vt:lpstr>Accelerate Growth of UWB in   RFID/RTLS Industry</vt:lpstr>
      <vt:lpstr>Commonality Possible with 2 Bands</vt:lpstr>
      <vt:lpstr>Amended Band Plan Recommendation</vt:lpstr>
      <vt:lpstr>Amended Band Plan Proposal</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Tim Harrington</cp:lastModifiedBy>
  <cp:revision>74</cp:revision>
  <cp:lastPrinted>1998-02-10T13:28:06Z</cp:lastPrinted>
  <dcterms:created xsi:type="dcterms:W3CDTF">1999-11-08T18:59:45Z</dcterms:created>
  <dcterms:modified xsi:type="dcterms:W3CDTF">2010-03-15T16:50:12Z</dcterms:modified>
</cp:coreProperties>
</file>