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
  </p:notesMasterIdLst>
  <p:handoutMasterIdLst>
    <p:handoutMasterId r:id="rId4"/>
  </p:handoutMasterIdLst>
  <p:sldIdLst>
    <p:sldId id="259" r:id="rId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5620"/>
    <p:restoredTop sz="94660"/>
  </p:normalViewPr>
  <p:slideViewPr>
    <p:cSldViewPr snapToGrid="0" snapToObjects="1">
      <p:cViewPr varScale="1">
        <p:scale>
          <a:sx n="109" d="100"/>
          <a:sy n="109" d="100"/>
        </p:scale>
        <p:origin x="-108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3FED3812-102E-4E2E-9592-C86C5986F24B}"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40458E09-3FE6-4B5D-92D8-F3B0C2BEFC64}"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40458E09-3FE6-4B5D-92D8-F3B0C2BEFC64}"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1591725-786E-4A19-84B5-0A5FB0EBD1E1}"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520FD9D0-D234-4AE4-A0DC-C29B5F3E84A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4CE44E7E-E1B0-4810-B1F4-1F3B770F98DA}"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734919BA-A7D7-49CD-9F19-EEAD2CC7856F}"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lvl1pPr>
              <a:defRPr/>
            </a:lvl1pPr>
          </a:lstStyle>
          <a:p>
            <a:r>
              <a:rPr lang="en-US"/>
              <a:t>Slide </a:t>
            </a:r>
            <a:fld id="{42D4C8B0-C2A5-4A89-8C94-804DF8487F19}"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D429F183-3C1C-489C-B59F-DAB82368C89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2DBF8B96-4657-4D69-8147-0EBE04E67B30}"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E474C644-2C54-420B-BE15-621E9AF42CA4}"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a:lvl1pPr>
          </a:lstStyle>
          <a:p>
            <a:r>
              <a:rPr lang="en-US" dirty="0"/>
              <a:t>Slide </a:t>
            </a:r>
            <a:fld id="{3A83BFFE-5047-4C73-9D8C-5B318FA66E0F}" type="slidenum">
              <a:rPr lang="en-US"/>
              <a:pPr/>
              <a:t>‹#›</a:t>
            </a:fld>
            <a:endParaRPr lang="en-US" dirty="0"/>
          </a:p>
        </p:txBody>
      </p:sp>
      <p:sp>
        <p:nvSpPr>
          <p:cNvPr id="5" name="TextBox 4"/>
          <p:cNvSpPr txBox="1"/>
          <p:nvPr userDrawn="1"/>
        </p:nvSpPr>
        <p:spPr>
          <a:xfrm>
            <a:off x="5934974" y="301925"/>
            <a:ext cx="2682815" cy="307777"/>
          </a:xfrm>
          <a:prstGeom prst="rect">
            <a:avLst/>
          </a:prstGeom>
          <a:solidFill>
            <a:schemeClr val="bg1"/>
          </a:solidFill>
        </p:spPr>
        <p:txBody>
          <a:bodyPr wrap="square" rtlCol="0">
            <a:spAutoFit/>
          </a:bodyPr>
          <a:lstStyle/>
          <a:p>
            <a:r>
              <a:rPr lang="en-US" sz="1400" b="0" dirty="0" smtClean="0">
                <a:latin typeface="+mn-lt"/>
              </a:rPr>
              <a:t>IEEE 802.15-10-0161-00-004f</a:t>
            </a:r>
            <a:endParaRPr lang="en-US" sz="1400" b="0" dirty="0">
              <a:latin typeface="+mn-lt"/>
            </a:endParaRPr>
          </a:p>
        </p:txBody>
      </p:sp>
      <p:sp>
        <p:nvSpPr>
          <p:cNvPr id="6" name="TextBox 5"/>
          <p:cNvSpPr txBox="1"/>
          <p:nvPr userDrawn="1"/>
        </p:nvSpPr>
        <p:spPr>
          <a:xfrm>
            <a:off x="5759891" y="6475413"/>
            <a:ext cx="2857898" cy="276999"/>
          </a:xfrm>
          <a:prstGeom prst="rect">
            <a:avLst/>
          </a:prstGeom>
          <a:solidFill>
            <a:schemeClr val="bg1"/>
          </a:solidFill>
        </p:spPr>
        <p:txBody>
          <a:bodyPr wrap="none" rtlCol="0">
            <a:spAutoFit/>
          </a:bodyPr>
          <a:lstStyle/>
          <a:p>
            <a:r>
              <a:rPr lang="en-US" dirty="0" smtClean="0"/>
              <a:t>Tim Harrington, Zebra Enterprise Solutions</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98A8E4CC-7A90-4005-BB28-84FBCECFFDC7}"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lvl1pPr>
              <a:defRPr/>
            </a:lvl1pPr>
          </a:lstStyle>
          <a:p>
            <a:r>
              <a:rPr lang="en-US"/>
              <a:t>Slide </a:t>
            </a:r>
            <a:fld id="{B78CC793-B3FB-4AC9-A821-51036D4AB5D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5AA9BE4D-CBE9-48D9-9187-D72E38EDC6CC}" type="slidenum">
              <a:rPr lang="en-US"/>
              <a:pPr/>
              <a:t>‹#›</a:t>
            </a:fld>
            <a:endParaRPr lang="en-US"/>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5" name="TextBox 14"/>
          <p:cNvSpPr txBox="1"/>
          <p:nvPr userDrawn="1"/>
        </p:nvSpPr>
        <p:spPr>
          <a:xfrm>
            <a:off x="606672" y="334039"/>
            <a:ext cx="1350754" cy="307777"/>
          </a:xfrm>
          <a:prstGeom prst="rect">
            <a:avLst/>
          </a:prstGeom>
          <a:noFill/>
        </p:spPr>
        <p:txBody>
          <a:bodyPr wrap="square" rtlCol="0">
            <a:spAutoFit/>
          </a:bodyPr>
          <a:lstStyle/>
          <a:p>
            <a:r>
              <a:rPr lang="en-US" sz="1400" b="1" dirty="0" smtClean="0"/>
              <a:t>March,</a:t>
            </a:r>
            <a:r>
              <a:rPr lang="en-US" sz="1400" b="1" baseline="0" dirty="0" smtClean="0"/>
              <a:t> 2010</a:t>
            </a:r>
            <a:endParaRPr lang="en-US" sz="1400" b="1" dirty="0"/>
          </a:p>
        </p:txBody>
      </p:sp>
      <p:sp>
        <p:nvSpPr>
          <p:cNvPr id="16" name="TextBox 15"/>
          <p:cNvSpPr txBox="1"/>
          <p:nvPr userDrawn="1"/>
        </p:nvSpPr>
        <p:spPr>
          <a:xfrm>
            <a:off x="6512651" y="6418390"/>
            <a:ext cx="2120965" cy="276999"/>
          </a:xfrm>
          <a:prstGeom prst="rect">
            <a:avLst/>
          </a:prstGeom>
          <a:noFill/>
        </p:spPr>
        <p:txBody>
          <a:bodyPr wrap="none" rtlCol="0">
            <a:spAutoFit/>
          </a:bodyPr>
          <a:lstStyle/>
          <a:p>
            <a:pPr algn="r"/>
            <a:r>
              <a:rPr lang="en-US" dirty="0" smtClean="0"/>
              <a:t>Adrian Jennings,</a:t>
            </a:r>
            <a:r>
              <a:rPr lang="en-US" baseline="0" dirty="0" smtClean="0"/>
              <a:t> Time Domain</a:t>
            </a:r>
            <a:endParaRPr lang="en-US" dirty="0"/>
          </a:p>
        </p:txBody>
      </p:sp>
      <p:sp>
        <p:nvSpPr>
          <p:cNvPr id="17" name="TextBox 16"/>
          <p:cNvSpPr txBox="1"/>
          <p:nvPr userDrawn="1"/>
        </p:nvSpPr>
        <p:spPr>
          <a:xfrm>
            <a:off x="3499336" y="334039"/>
            <a:ext cx="5043523" cy="307777"/>
          </a:xfrm>
          <a:prstGeom prst="rect">
            <a:avLst/>
          </a:prstGeom>
          <a:noFill/>
        </p:spPr>
        <p:txBody>
          <a:bodyPr wrap="square" rtlCol="0">
            <a:spAutoFit/>
          </a:bodyPr>
          <a:lstStyle/>
          <a:p>
            <a:pPr marL="1828800" lvl="3" algn="r"/>
            <a:r>
              <a:rPr lang="en-US" sz="1400" dirty="0" smtClean="0">
                <a:solidFill>
                  <a:schemeClr val="tx1"/>
                </a:solidFill>
                <a:latin typeface="Times New Roman Bold" charset="0"/>
                <a:cs typeface="Times New Roman Bold" charset="0"/>
                <a:sym typeface="Times New Roman Bold" charset="0"/>
              </a:rPr>
              <a:t>doc.: IEEE 802. 15-10-0147-00-004f</a:t>
            </a:r>
            <a:endParaRPr lang="en-US" sz="1400" dirty="0">
              <a:solidFill>
                <a:schemeClr val="tx1"/>
              </a:solidFill>
              <a:latin typeface="Times New Roman Bold" charset="0"/>
              <a:cs typeface="Times New Roman Bold" charset="0"/>
              <a:sym typeface="Times New Roman Bold"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3"/>
          <p:cNvSpPr>
            <a:spLocks noGrp="1"/>
          </p:cNvSpPr>
          <p:nvPr>
            <p:ph type="sldNum" sz="quarter" idx="12"/>
          </p:nvPr>
        </p:nvSpPr>
        <p:spPr/>
        <p:txBody>
          <a:bodyPr/>
          <a:lstStyle/>
          <a:p>
            <a:r>
              <a:rPr lang="en-US" dirty="0"/>
              <a:t>Slide </a:t>
            </a:r>
            <a:fld id="{62040A0B-F633-4B7B-BBB4-D34CAE5E699D}" type="slidenum">
              <a:rPr lang="en-US"/>
              <a:pPr/>
              <a:t>1</a:t>
            </a:fld>
            <a:endParaRPr lang="en-US" dirty="0"/>
          </a:p>
        </p:txBody>
      </p:sp>
      <p:sp>
        <p:nvSpPr>
          <p:cNvPr id="27651" name="Rectangle 3"/>
          <p:cNvSpPr>
            <a:spLocks noChangeArrowheads="1"/>
          </p:cNvSpPr>
          <p:nvPr/>
        </p:nvSpPr>
        <p:spPr bwMode="auto">
          <a:xfrm>
            <a:off x="152400" y="609600"/>
            <a:ext cx="8991600" cy="5262979"/>
          </a:xfrm>
          <a:prstGeom prst="rect">
            <a:avLst/>
          </a:prstGeom>
          <a:noFill/>
          <a:ln w="12700">
            <a:noFill/>
            <a:miter lim="800000"/>
            <a:headEnd type="none" w="sm" len="sm"/>
            <a:tailEnd type="none" w="sm" len="sm"/>
          </a:ln>
          <a:effectLst/>
        </p:spPr>
        <p:txBody>
          <a:bodyPr>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sz="1600" b="1" dirty="0">
              <a:solidFill>
                <a:schemeClr val="tx2"/>
              </a:solidFill>
            </a:endParaRPr>
          </a:p>
          <a:p>
            <a:endParaRPr lang="en-US" sz="1600" dirty="0">
              <a:solidFill>
                <a:schemeClr val="tx2"/>
              </a:solidFill>
            </a:endParaRPr>
          </a:p>
          <a:p>
            <a:r>
              <a:rPr lang="en-US" sz="1600" b="1" dirty="0"/>
              <a:t>Submission Title:</a:t>
            </a:r>
            <a:r>
              <a:rPr lang="en-US" sz="1600" dirty="0"/>
              <a:t> </a:t>
            </a:r>
            <a:r>
              <a:rPr lang="en-US" sz="1600" dirty="0" smtClean="0"/>
              <a:t>[ZES UWB </a:t>
            </a:r>
            <a:r>
              <a:rPr lang="en-US" sz="1600" dirty="0" smtClean="0"/>
              <a:t>Band Plan Proposal]</a:t>
            </a:r>
            <a:endParaRPr lang="en-US" sz="1600" dirty="0"/>
          </a:p>
          <a:p>
            <a:r>
              <a:rPr lang="en-US" sz="1600" b="1" dirty="0"/>
              <a:t>Date Submitted: </a:t>
            </a:r>
            <a:r>
              <a:rPr lang="en-US" sz="1600" dirty="0" smtClean="0"/>
              <a:t>[10 </a:t>
            </a:r>
            <a:r>
              <a:rPr lang="en-US" sz="1600" dirty="0" smtClean="0"/>
              <a:t>March, 2010]</a:t>
            </a:r>
            <a:r>
              <a:rPr lang="en-US" sz="1600" dirty="0"/>
              <a:t>	</a:t>
            </a:r>
          </a:p>
          <a:p>
            <a:pPr>
              <a:defRPr/>
            </a:pPr>
            <a:r>
              <a:rPr lang="en-US" sz="1600" b="1" dirty="0">
                <a:solidFill>
                  <a:schemeClr val="tx2"/>
                </a:solidFill>
              </a:rPr>
              <a:t>Source:</a:t>
            </a:r>
            <a:r>
              <a:rPr lang="en-US" sz="1600" dirty="0">
                <a:solidFill>
                  <a:schemeClr val="tx2"/>
                </a:solidFill>
              </a:rPr>
              <a:t> </a:t>
            </a:r>
            <a:r>
              <a:rPr lang="en-US" sz="1600" dirty="0">
                <a:latin typeface="Times New Roman" charset="0"/>
                <a:cs typeface="Times New Roman" charset="0"/>
                <a:sym typeface="Times New Roman" charset="0"/>
              </a:rPr>
              <a:t> </a:t>
            </a:r>
            <a:r>
              <a:rPr lang="en-US" sz="1600" dirty="0" smtClean="0">
                <a:latin typeface="Times New Roman" charset="0"/>
                <a:cs typeface="Times New Roman" charset="0"/>
                <a:sym typeface="Times New Roman" charset="0"/>
              </a:rPr>
              <a:t>[Tim Harrington] </a:t>
            </a:r>
            <a:r>
              <a:rPr lang="en-US" sz="1600" dirty="0">
                <a:latin typeface="Times New Roman" charset="0"/>
                <a:cs typeface="Times New Roman" charset="0"/>
                <a:sym typeface="Times New Roman" charset="0"/>
              </a:rPr>
              <a:t>Company </a:t>
            </a:r>
            <a:r>
              <a:rPr lang="en-US" sz="1600" dirty="0" smtClean="0">
                <a:latin typeface="Times New Roman" charset="0"/>
                <a:cs typeface="Times New Roman" charset="0"/>
                <a:sym typeface="Times New Roman" charset="0"/>
              </a:rPr>
              <a:t>[Zebra Enterprise Solutions]</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Address </a:t>
            </a:r>
            <a:r>
              <a:rPr lang="en-US" sz="1600" dirty="0" smtClean="0">
                <a:latin typeface="Times New Roman" charset="0"/>
                <a:cs typeface="Times New Roman" charset="0"/>
                <a:sym typeface="Times New Roman" charset="0"/>
              </a:rPr>
              <a:t>[2940 N. 1</a:t>
            </a:r>
            <a:r>
              <a:rPr lang="en-US" sz="1600" baseline="30000" dirty="0" smtClean="0">
                <a:latin typeface="Times New Roman" charset="0"/>
                <a:cs typeface="Times New Roman" charset="0"/>
                <a:sym typeface="Times New Roman" charset="0"/>
              </a:rPr>
              <a:t>st</a:t>
            </a:r>
            <a:r>
              <a:rPr lang="en-US" sz="1600" dirty="0" smtClean="0">
                <a:latin typeface="Times New Roman" charset="0"/>
                <a:cs typeface="Times New Roman" charset="0"/>
                <a:sym typeface="Times New Roman" charset="0"/>
              </a:rPr>
              <a:t> Street, San Jose, CA. 95134. </a:t>
            </a:r>
            <a:r>
              <a:rPr lang="en-US" sz="1600" dirty="0">
                <a:latin typeface="Times New Roman" charset="0"/>
                <a:cs typeface="Times New Roman" charset="0"/>
                <a:sym typeface="Times New Roman" charset="0"/>
              </a:rPr>
              <a:t>USA]</a:t>
            </a:r>
            <a:endParaRPr lang="en-US" dirty="0">
              <a:latin typeface="Times New Roman" charset="0"/>
              <a:cs typeface="Times" charset="0"/>
              <a:sym typeface="Times New Roman" charset="0"/>
            </a:endParaRPr>
          </a:p>
          <a:p>
            <a:pPr>
              <a:defRPr/>
            </a:pPr>
            <a:r>
              <a:rPr lang="en-US" sz="1600" dirty="0">
                <a:latin typeface="Times New Roman" charset="0"/>
                <a:cs typeface="Times New Roman" charset="0"/>
                <a:sym typeface="Times New Roman" charset="0"/>
              </a:rPr>
              <a:t>Voice:[+1 </a:t>
            </a:r>
            <a:r>
              <a:rPr lang="en-US" sz="1600" dirty="0" smtClean="0">
                <a:latin typeface="Times New Roman" charset="0"/>
                <a:cs typeface="Times New Roman" charset="0"/>
                <a:sym typeface="Times New Roman" charset="0"/>
              </a:rPr>
              <a:t>408 473 8513], </a:t>
            </a:r>
            <a:r>
              <a:rPr lang="en-US" sz="1600" dirty="0">
                <a:latin typeface="Times New Roman" charset="0"/>
                <a:cs typeface="Times New Roman" charset="0"/>
                <a:sym typeface="Times New Roman" charset="0"/>
              </a:rPr>
              <a:t>FAX: [+1 </a:t>
            </a:r>
            <a:r>
              <a:rPr lang="en-US" sz="1600" dirty="0" smtClean="0">
                <a:latin typeface="Times New Roman" charset="0"/>
                <a:cs typeface="Times New Roman" charset="0"/>
                <a:sym typeface="Times New Roman" charset="0"/>
              </a:rPr>
              <a:t>408 473 8501], </a:t>
            </a:r>
            <a:r>
              <a:rPr lang="en-US" sz="1600" dirty="0">
                <a:latin typeface="Times New Roman" charset="0"/>
                <a:cs typeface="Times New Roman" charset="0"/>
                <a:sym typeface="Times New Roman" charset="0"/>
              </a:rPr>
              <a:t>E-Mail</a:t>
            </a:r>
            <a:r>
              <a:rPr lang="en-US" sz="1600" dirty="0" smtClean="0">
                <a:latin typeface="Times New Roman" charset="0"/>
                <a:cs typeface="Times New Roman" charset="0"/>
                <a:sym typeface="Times New Roman" charset="0"/>
              </a:rPr>
              <a:t>:[tharrington@zebra.com]</a:t>
            </a:r>
            <a:r>
              <a:rPr lang="en-US" sz="1600" dirty="0">
                <a:solidFill>
                  <a:schemeClr val="tx2"/>
                </a:solidFill>
              </a:rPr>
              <a:t>	</a:t>
            </a:r>
          </a:p>
          <a:p>
            <a:pPr>
              <a:spcBef>
                <a:spcPts val="600"/>
              </a:spcBef>
              <a:spcAft>
                <a:spcPts val="600"/>
              </a:spcAft>
            </a:pPr>
            <a:r>
              <a:rPr lang="en-US" sz="1600" b="1" dirty="0"/>
              <a:t>Re:</a:t>
            </a:r>
            <a:r>
              <a:rPr lang="en-US" sz="1600" dirty="0"/>
              <a:t> </a:t>
            </a:r>
            <a:r>
              <a:rPr lang="en-US" sz="1600" dirty="0" smtClean="0"/>
              <a:t>[Band Plan Proposal for UWB RFID PHY.]</a:t>
            </a:r>
            <a:endParaRPr lang="en-US" sz="1600" dirty="0"/>
          </a:p>
          <a:p>
            <a:pPr>
              <a:spcBef>
                <a:spcPts val="600"/>
              </a:spcBef>
              <a:spcAft>
                <a:spcPts val="600"/>
              </a:spcAft>
            </a:pPr>
            <a:r>
              <a:rPr lang="en-US" sz="1600" b="1" dirty="0" smtClean="0"/>
              <a:t>Abstract</a:t>
            </a:r>
            <a:r>
              <a:rPr lang="en-US" sz="1600" b="1" dirty="0"/>
              <a:t>:</a:t>
            </a:r>
            <a:r>
              <a:rPr lang="en-US" sz="1600" dirty="0"/>
              <a:t>	</a:t>
            </a:r>
            <a:r>
              <a:rPr lang="en-US" sz="1600" dirty="0" smtClean="0"/>
              <a:t>[This document proposes a simple band plan that allows a single tag to be used throughout North America, the EU, and China, with an alternate band for Korea and other countries that require frequencies above 7 GHz.]</a:t>
            </a:r>
            <a:endParaRPr lang="en-US" sz="1600" dirty="0"/>
          </a:p>
          <a:p>
            <a:pPr>
              <a:spcBef>
                <a:spcPts val="600"/>
              </a:spcBef>
              <a:spcAft>
                <a:spcPts val="600"/>
              </a:spcAft>
            </a:pPr>
            <a:r>
              <a:rPr lang="en-US" sz="1600" b="1" dirty="0"/>
              <a:t>Purpose:</a:t>
            </a:r>
            <a:r>
              <a:rPr lang="en-US" sz="1600" dirty="0"/>
              <a:t>	</a:t>
            </a:r>
            <a:r>
              <a:rPr lang="en-US" sz="1600" dirty="0" smtClean="0"/>
              <a:t>[To resolve outstanding issues on the current baseline proposal]</a:t>
            </a:r>
            <a:endParaRPr lang="en-US" sz="1600" dirty="0"/>
          </a:p>
          <a:p>
            <a:r>
              <a:rPr lang="en-US" sz="1600" b="1" dirty="0">
                <a:solidFill>
                  <a:schemeClr val="tx2"/>
                </a:solidFill>
              </a:rPr>
              <a:t>Notice:</a:t>
            </a:r>
            <a:r>
              <a:rPr 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r>
              <a:rPr lang="en-US" sz="1600" dirty="0" smtClean="0">
                <a:solidFill>
                  <a:schemeClr val="tx2"/>
                </a:solidFill>
              </a:rPr>
              <a:t>.</a:t>
            </a:r>
          </a:p>
          <a:p>
            <a:endParaRPr lang="en-US" sz="1600" dirty="0">
              <a:solidFill>
                <a:schemeClr val="tx2"/>
              </a:solidFill>
            </a:endParaRP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theme/theme1.xml><?xml version="1.0" encoding="utf-8"?>
<a:theme xmlns:a="http://schemas.openxmlformats.org/drawingml/2006/main" name="IEEE-P802_15">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747</TotalTime>
  <Words>54</Words>
  <Application>Microsoft Office PowerPoint</Application>
  <PresentationFormat>On-screen Show (4:3)</PresentationFormat>
  <Paragraphs>18</Paragraphs>
  <Slides>1</Slides>
  <Notes>1</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IEEE-P802_15</vt:lpstr>
      <vt:lpstr>Slide 1</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subject>IEEE 802.15 &lt;subject&gt;</dc:subject>
  <dc:creator>Tim Harrington</dc:creator>
  <dc:description>&lt;15-10-0161-00-004f&gt;</dc:description>
  <cp:lastModifiedBy>Tim Harrington</cp:lastModifiedBy>
  <cp:revision>20</cp:revision>
  <cp:lastPrinted>1998-02-10T13:28:06Z</cp:lastPrinted>
  <dcterms:created xsi:type="dcterms:W3CDTF">2010-03-01T17:29:55Z</dcterms:created>
  <dcterms:modified xsi:type="dcterms:W3CDTF">2010-03-11T01:00:35Z</dcterms:modified>
</cp:coreProperties>
</file>