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9" r:id="rId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snapToGrid="0" snapToObjects="1">
      <p:cViewPr varScale="1">
        <p:scale>
          <a:sx n="109" d="100"/>
          <a:sy n="109" d="100"/>
        </p:scale>
        <p:origin x="-10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
        <p:nvSpPr>
          <p:cNvPr id="5" name="TextBox 4"/>
          <p:cNvSpPr txBox="1"/>
          <p:nvPr userDrawn="1"/>
        </p:nvSpPr>
        <p:spPr>
          <a:xfrm>
            <a:off x="5934974" y="301925"/>
            <a:ext cx="2682815" cy="307777"/>
          </a:xfrm>
          <a:prstGeom prst="rect">
            <a:avLst/>
          </a:prstGeom>
          <a:solidFill>
            <a:schemeClr val="bg1"/>
          </a:solidFill>
        </p:spPr>
        <p:txBody>
          <a:bodyPr wrap="square" rtlCol="0">
            <a:spAutoFit/>
          </a:bodyPr>
          <a:lstStyle/>
          <a:p>
            <a:r>
              <a:rPr lang="en-US" sz="1400" b="0" dirty="0" smtClean="0">
                <a:latin typeface="+mn-lt"/>
              </a:rPr>
              <a:t>IEEE 802.15-10-0161-00-004f</a:t>
            </a:r>
            <a:endParaRPr lang="en-US" sz="1400" b="0" dirty="0">
              <a:latin typeface="+mn-lt"/>
            </a:endParaRPr>
          </a:p>
        </p:txBody>
      </p:sp>
      <p:sp>
        <p:nvSpPr>
          <p:cNvPr id="6" name="TextBox 5"/>
          <p:cNvSpPr txBox="1"/>
          <p:nvPr userDrawn="1"/>
        </p:nvSpPr>
        <p:spPr>
          <a:xfrm>
            <a:off x="5759891" y="6475413"/>
            <a:ext cx="2857898" cy="276999"/>
          </a:xfrm>
          <a:prstGeom prst="rect">
            <a:avLst/>
          </a:prstGeom>
          <a:solidFill>
            <a:schemeClr val="bg1"/>
          </a:solidFill>
        </p:spPr>
        <p:txBody>
          <a:bodyPr wrap="none" rtlCol="0">
            <a:spAutoFit/>
          </a:bodyPr>
          <a:lstStyle/>
          <a:p>
            <a:r>
              <a:rPr lang="en-US" dirty="0" smtClean="0"/>
              <a:t>Tim Harrington, Zebra Enterprise Solutions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15-10-0147-00-004f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[ZES UWB </a:t>
            </a:r>
            <a:r>
              <a:rPr lang="en-US" sz="1600" dirty="0" smtClean="0"/>
              <a:t>Band Plan Proposal]</a:t>
            </a:r>
            <a:endParaRPr lang="en-US" sz="1600" dirty="0"/>
          </a:p>
          <a:p>
            <a:r>
              <a:rPr lang="en-US" sz="1600" b="1" dirty="0"/>
              <a:t>Date Submitted: </a:t>
            </a:r>
            <a:r>
              <a:rPr lang="en-US" sz="1600" dirty="0" smtClean="0"/>
              <a:t>[10 </a:t>
            </a:r>
            <a:r>
              <a:rPr lang="en-US" sz="1600" dirty="0" smtClean="0"/>
              <a:t>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t>
            </a:r>
            <a:r>
              <a:rPr lang="en-US" sz="1600" dirty="0" smtClean="0">
                <a:latin typeface="Times New Roman" charset="0"/>
                <a:cs typeface="Times New Roman" charset="0"/>
                <a:sym typeface="Times New Roman" charset="0"/>
              </a:rPr>
              <a:t>[Tim Harrington] </a:t>
            </a:r>
            <a:r>
              <a:rPr lang="en-US" sz="1600" dirty="0">
                <a:latin typeface="Times New Roman" charset="0"/>
                <a:cs typeface="Times New Roman" charset="0"/>
                <a:sym typeface="Times New Roman" charset="0"/>
              </a:rPr>
              <a:t>Company </a:t>
            </a:r>
            <a:r>
              <a:rPr lang="en-US" sz="1600" dirty="0" smtClean="0">
                <a:latin typeface="Times New Roman" charset="0"/>
                <a:cs typeface="Times New Roman" charset="0"/>
                <a:sym typeface="Times New Roman" charset="0"/>
              </a:rPr>
              <a:t>[Zebra Enterprise Solutions]</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a:t>
            </a:r>
            <a:r>
              <a:rPr lang="en-US" sz="1600" dirty="0" smtClean="0">
                <a:latin typeface="Times New Roman" charset="0"/>
                <a:cs typeface="Times New Roman" charset="0"/>
                <a:sym typeface="Times New Roman" charset="0"/>
              </a:rPr>
              <a:t>[2940 N. 1</a:t>
            </a:r>
            <a:r>
              <a:rPr lang="en-US" sz="1600" baseline="30000" dirty="0" smtClean="0">
                <a:latin typeface="Times New Roman" charset="0"/>
                <a:cs typeface="Times New Roman" charset="0"/>
                <a:sym typeface="Times New Roman" charset="0"/>
              </a:rPr>
              <a:t>st</a:t>
            </a:r>
            <a:r>
              <a:rPr lang="en-US" sz="1600" dirty="0" smtClean="0">
                <a:latin typeface="Times New Roman" charset="0"/>
                <a:cs typeface="Times New Roman" charset="0"/>
                <a:sym typeface="Times New Roman" charset="0"/>
              </a:rPr>
              <a:t> Street, San Jose, CA. 95134. </a:t>
            </a:r>
            <a:r>
              <a:rPr lang="en-US" sz="1600" dirty="0">
                <a:latin typeface="Times New Roman" charset="0"/>
                <a:cs typeface="Times New Roman" charset="0"/>
                <a:sym typeface="Times New Roman" charset="0"/>
              </a:rPr>
              <a:t>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a:t>
            </a:r>
            <a:r>
              <a:rPr lang="en-US" sz="1600" dirty="0" smtClean="0">
                <a:latin typeface="Times New Roman" charset="0"/>
                <a:cs typeface="Times New Roman" charset="0"/>
                <a:sym typeface="Times New Roman" charset="0"/>
              </a:rPr>
              <a:t>408 473 8513], </a:t>
            </a:r>
            <a:r>
              <a:rPr lang="en-US" sz="1600" dirty="0">
                <a:latin typeface="Times New Roman" charset="0"/>
                <a:cs typeface="Times New Roman" charset="0"/>
                <a:sym typeface="Times New Roman" charset="0"/>
              </a:rPr>
              <a:t>FAX: [+1 </a:t>
            </a:r>
            <a:r>
              <a:rPr lang="en-US" sz="1600" dirty="0" smtClean="0">
                <a:latin typeface="Times New Roman" charset="0"/>
                <a:cs typeface="Times New Roman" charset="0"/>
                <a:sym typeface="Times New Roman" charset="0"/>
              </a:rPr>
              <a:t>408 473 8501], </a:t>
            </a:r>
            <a:r>
              <a:rPr lang="en-US" sz="1600" dirty="0">
                <a:latin typeface="Times New Roman" charset="0"/>
                <a:cs typeface="Times New Roman" charset="0"/>
                <a:sym typeface="Times New Roman" charset="0"/>
              </a:rPr>
              <a:t>E-Mail</a:t>
            </a:r>
            <a:r>
              <a:rPr lang="en-US" sz="1600" dirty="0" smtClean="0">
                <a:latin typeface="Times New Roman" charset="0"/>
                <a:cs typeface="Times New Roman" charset="0"/>
                <a:sym typeface="Times New Roman" charset="0"/>
              </a:rPr>
              <a:t>:[tharrington@zebra.com]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[Band Plan Proposal for UWB RFID PHY.]</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a simple band plan that allows a single tag to be used throughout North America, the EU, and China, with an alternate band for Korea and other countries that require frequencies above 7 GHz.]</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747</TotalTime>
  <Words>54</Words>
  <Application>Microsoft Office PowerPoint</Application>
  <PresentationFormat>On-screen Show (4:3)</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IEEE-P802_15</vt:lpstr>
      <vt:lpstr>Slide 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Tim Harrington</dc:creator>
  <dc:description>&lt;15-10-0161-00-004f&gt;</dc:description>
  <cp:lastModifiedBy>Tim Harrington</cp:lastModifiedBy>
  <cp:revision>20</cp:revision>
  <cp:lastPrinted>1998-02-10T13:28:06Z</cp:lastPrinted>
  <dcterms:created xsi:type="dcterms:W3CDTF">2010-03-01T17:29:55Z</dcterms:created>
  <dcterms:modified xsi:type="dcterms:W3CDTF">2010-03-11T01:00:35Z</dcterms:modified>
</cp:coreProperties>
</file>