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5"/>
  </p:notesMasterIdLst>
  <p:handoutMasterIdLst>
    <p:handoutMasterId r:id="rId16"/>
  </p:handoutMasterIdLst>
  <p:sldIdLst>
    <p:sldId id="259" r:id="rId2"/>
    <p:sldId id="258" r:id="rId3"/>
    <p:sldId id="256" r:id="rId4"/>
    <p:sldId id="260" r:id="rId5"/>
    <p:sldId id="263" r:id="rId6"/>
    <p:sldId id="261" r:id="rId7"/>
    <p:sldId id="262" r:id="rId8"/>
    <p:sldId id="264" r:id="rId9"/>
    <p:sldId id="265" r:id="rId10"/>
    <p:sldId id="266" r:id="rId11"/>
    <p:sldId id="269" r:id="rId12"/>
    <p:sldId id="267" r:id="rId13"/>
    <p:sldId id="268" r:id="rId14"/>
  </p:sldIdLst>
  <p:sldSz cx="9144000" cy="6858000" type="screen4x3"/>
  <p:notesSz cx="6934200" cy="9280525"/>
  <p:defaultTex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snapToGrid="0">
      <p:cViewPr varScale="1">
        <p:scale>
          <a:sx n="107" d="100"/>
          <a:sy n="107" d="100"/>
        </p:scale>
        <p:origin x="-1014"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544888" y="177800"/>
            <a:ext cx="2693987" cy="212725"/>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lgn="r" defTabSz="933450">
              <a:defRPr sz="1400" b="1"/>
            </a:lvl1pPr>
          </a:lstStyle>
          <a:p>
            <a:r>
              <a:rPr lang="en-US"/>
              <a:t>doc.: IEEE 802.15-&lt;doc#&gt;</a:t>
            </a:r>
          </a:p>
        </p:txBody>
      </p:sp>
      <p:sp>
        <p:nvSpPr>
          <p:cNvPr id="3075" name="Rectangle 3"/>
          <p:cNvSpPr>
            <a:spLocks noGrp="1" noChangeArrowheads="1"/>
          </p:cNvSpPr>
          <p:nvPr>
            <p:ph type="dt" sz="quarter" idx="1"/>
          </p:nvPr>
        </p:nvSpPr>
        <p:spPr bwMode="auto">
          <a:xfrm>
            <a:off x="695325" y="177800"/>
            <a:ext cx="2309813" cy="212725"/>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defTabSz="933450">
              <a:defRPr sz="1400" b="1"/>
            </a:lvl1pPr>
          </a:lstStyle>
          <a:p>
            <a:r>
              <a:rPr lang="en-US"/>
              <a:t>&lt;month year&gt;</a:t>
            </a:r>
          </a:p>
        </p:txBody>
      </p:sp>
      <p:sp>
        <p:nvSpPr>
          <p:cNvPr id="3076" name="Rectangle 4"/>
          <p:cNvSpPr>
            <a:spLocks noGrp="1" noChangeArrowheads="1"/>
          </p:cNvSpPr>
          <p:nvPr>
            <p:ph type="ftr" sz="quarter" idx="2"/>
          </p:nvPr>
        </p:nvSpPr>
        <p:spPr bwMode="auto">
          <a:xfrm>
            <a:off x="4160838" y="8982075"/>
            <a:ext cx="2157412" cy="15240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defTabSz="933450">
              <a:defRPr sz="1000"/>
            </a:lvl1pPr>
          </a:lstStyle>
          <a:p>
            <a:r>
              <a:rPr lang="en-US"/>
              <a:t>&lt;author&gt;, &lt;company&gt;</a:t>
            </a:r>
          </a:p>
        </p:txBody>
      </p:sp>
      <p:sp>
        <p:nvSpPr>
          <p:cNvPr id="3077" name="Rectangle 5"/>
          <p:cNvSpPr>
            <a:spLocks noGrp="1" noChangeArrowheads="1"/>
          </p:cNvSpPr>
          <p:nvPr>
            <p:ph type="sldNum" sz="quarter" idx="3"/>
          </p:nvPr>
        </p:nvSpPr>
        <p:spPr bwMode="auto">
          <a:xfrm>
            <a:off x="2697163" y="8982075"/>
            <a:ext cx="1385887" cy="15240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ctr" defTabSz="933450">
              <a:defRPr sz="1000"/>
            </a:lvl1pPr>
          </a:lstStyle>
          <a:p>
            <a:r>
              <a:rPr lang="en-US"/>
              <a:t>Page </a:t>
            </a:r>
            <a:fld id="{3FED3812-102E-4E2E-9592-C86C5986F24B}" type="slidenum">
              <a:rPr lang="en-US"/>
              <a:pPr/>
              <a:t>‹#›</a:t>
            </a:fld>
            <a:endParaRPr lang="en-US"/>
          </a:p>
        </p:txBody>
      </p:sp>
      <p:sp>
        <p:nvSpPr>
          <p:cNvPr id="3078"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3079" name="Rectangle 7"/>
          <p:cNvSpPr>
            <a:spLocks noChangeArrowheads="1"/>
          </p:cNvSpPr>
          <p:nvPr/>
        </p:nvSpPr>
        <p:spPr bwMode="auto">
          <a:xfrm>
            <a:off x="693738" y="8982075"/>
            <a:ext cx="711200" cy="182563"/>
          </a:xfrm>
          <a:prstGeom prst="rect">
            <a:avLst/>
          </a:prstGeom>
          <a:noFill/>
          <a:ln w="9525">
            <a:noFill/>
            <a:miter lim="800000"/>
            <a:headEnd/>
            <a:tailEnd/>
          </a:ln>
          <a:effectLst/>
        </p:spPr>
        <p:txBody>
          <a:bodyPr lIns="0" tIns="0" rIns="0" bIns="0">
            <a:spAutoFit/>
          </a:bodyPr>
          <a:lstStyle/>
          <a:p>
            <a:pPr defTabSz="933450"/>
            <a:r>
              <a:rPr lang="en-US"/>
              <a:t>Submission</a:t>
            </a:r>
          </a:p>
        </p:txBody>
      </p:sp>
      <p:sp>
        <p:nvSpPr>
          <p:cNvPr id="3080"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ffectLst/>
        </p:spPr>
        <p:txBody>
          <a:bodyPr wrap="none" anchor="ctr"/>
          <a:lstStyle/>
          <a:p>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3467100" y="98425"/>
            <a:ext cx="2814638" cy="212725"/>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lgn="r" defTabSz="933450">
              <a:defRPr sz="1400" b="1"/>
            </a:lvl1pPr>
          </a:lstStyle>
          <a:p>
            <a:r>
              <a:rPr lang="en-US"/>
              <a:t>doc.: IEEE 802.15-&lt;doc#&gt;</a:t>
            </a:r>
          </a:p>
        </p:txBody>
      </p:sp>
      <p:sp>
        <p:nvSpPr>
          <p:cNvPr id="2051" name="Rectangle 3"/>
          <p:cNvSpPr>
            <a:spLocks noGrp="1" noChangeArrowheads="1"/>
          </p:cNvSpPr>
          <p:nvPr>
            <p:ph type="dt" idx="1"/>
          </p:nvPr>
        </p:nvSpPr>
        <p:spPr bwMode="auto">
          <a:xfrm>
            <a:off x="654050" y="98425"/>
            <a:ext cx="2736850" cy="212725"/>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defTabSz="933450">
              <a:defRPr sz="1400" b="1"/>
            </a:lvl1pPr>
          </a:lstStyle>
          <a:p>
            <a:r>
              <a:rPr lang="en-US"/>
              <a:t>&lt;month year&gt;</a:t>
            </a:r>
          </a:p>
        </p:txBody>
      </p:sp>
      <p:sp>
        <p:nvSpPr>
          <p:cNvPr id="2052"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ffec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54" name="Rectangle 6"/>
          <p:cNvSpPr>
            <a:spLocks noGrp="1" noChangeArrowheads="1"/>
          </p:cNvSpPr>
          <p:nvPr>
            <p:ph type="ftr" sz="quarter" idx="4"/>
          </p:nvPr>
        </p:nvSpPr>
        <p:spPr bwMode="auto">
          <a:xfrm>
            <a:off x="3771900" y="8985250"/>
            <a:ext cx="2509838" cy="182563"/>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5pPr marL="457200" lvl="4" algn="r" defTabSz="933450">
              <a:defRPr/>
            </a:lvl5pPr>
          </a:lstStyle>
          <a:p>
            <a:pPr lvl="4"/>
            <a:r>
              <a:rPr lang="en-US"/>
              <a:t>&lt;author&gt;, &lt;company&gt;</a:t>
            </a:r>
          </a:p>
        </p:txBody>
      </p:sp>
      <p:sp>
        <p:nvSpPr>
          <p:cNvPr id="2055" name="Rectangle 7"/>
          <p:cNvSpPr>
            <a:spLocks noGrp="1" noChangeArrowheads="1"/>
          </p:cNvSpPr>
          <p:nvPr>
            <p:ph type="sldNum" sz="quarter" idx="5"/>
          </p:nvPr>
        </p:nvSpPr>
        <p:spPr bwMode="auto">
          <a:xfrm>
            <a:off x="2933700" y="8985250"/>
            <a:ext cx="801688" cy="182563"/>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defTabSz="933450">
              <a:defRPr/>
            </a:lvl1pPr>
          </a:lstStyle>
          <a:p>
            <a:r>
              <a:rPr lang="en-US"/>
              <a:t>Page </a:t>
            </a:r>
            <a:fld id="{40458E09-3FE6-4B5D-92D8-F3B0C2BEFC64}" type="slidenum">
              <a:rPr lang="en-US"/>
              <a:pPr/>
              <a:t>‹#›</a:t>
            </a:fld>
            <a:endParaRPr lang="en-US"/>
          </a:p>
        </p:txBody>
      </p:sp>
      <p:sp>
        <p:nvSpPr>
          <p:cNvPr id="2056" name="Rectangle 8"/>
          <p:cNvSpPr>
            <a:spLocks noChangeArrowheads="1"/>
          </p:cNvSpPr>
          <p:nvPr/>
        </p:nvSpPr>
        <p:spPr bwMode="auto">
          <a:xfrm>
            <a:off x="723900" y="8985250"/>
            <a:ext cx="711200" cy="182563"/>
          </a:xfrm>
          <a:prstGeom prst="rect">
            <a:avLst/>
          </a:prstGeom>
          <a:noFill/>
          <a:ln w="9525">
            <a:noFill/>
            <a:miter lim="800000"/>
            <a:headEnd/>
            <a:tailEnd/>
          </a:ln>
          <a:effectLst/>
        </p:spPr>
        <p:txBody>
          <a:bodyPr lIns="0" tIns="0" rIns="0" bIns="0">
            <a:spAutoFit/>
          </a:bodyPr>
          <a:lstStyle/>
          <a:p>
            <a:r>
              <a:rPr lang="en-US"/>
              <a:t>Submission</a:t>
            </a:r>
          </a:p>
        </p:txBody>
      </p:sp>
      <p:sp>
        <p:nvSpPr>
          <p:cNvPr id="2057"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2058"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ffectLst/>
        </p:spPr>
        <p:txBody>
          <a:bodyPr wrap="none" anchor="ctr"/>
          <a:lstStyle/>
          <a:p>
            <a:endParaRPr lang="en-US"/>
          </a:p>
        </p:txBody>
      </p:sp>
    </p:spTree>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doc.: IEEE 802.15-&lt;doc#&gt;</a:t>
            </a:r>
            <a:endParaRPr lang="en-US"/>
          </a:p>
        </p:txBody>
      </p:sp>
      <p:sp>
        <p:nvSpPr>
          <p:cNvPr id="5" name="Date Placeholder 4"/>
          <p:cNvSpPr>
            <a:spLocks noGrp="1"/>
          </p:cNvSpPr>
          <p:nvPr>
            <p:ph type="dt" idx="11"/>
          </p:nvPr>
        </p:nvSpPr>
        <p:spPr/>
        <p:txBody>
          <a:bodyPr/>
          <a:lstStyle/>
          <a:p>
            <a:r>
              <a:rPr lang="en-US" smtClean="0"/>
              <a:t>&lt;month year&gt;</a:t>
            </a:r>
            <a:endParaRPr lang="en-US"/>
          </a:p>
        </p:txBody>
      </p:sp>
      <p:sp>
        <p:nvSpPr>
          <p:cNvPr id="6" name="Footer Placeholder 5"/>
          <p:cNvSpPr>
            <a:spLocks noGrp="1"/>
          </p:cNvSpPr>
          <p:nvPr>
            <p:ph type="ftr" sz="quarter" idx="12"/>
          </p:nvPr>
        </p:nvSpPr>
        <p:spPr/>
        <p:txBody>
          <a:bodyPr/>
          <a:lstStyle/>
          <a:p>
            <a:pPr lvl="4"/>
            <a:r>
              <a:rPr lang="en-US" smtClean="0"/>
              <a:t>&lt;author&gt;, &lt;company&gt;</a:t>
            </a:r>
            <a:endParaRPr lang="en-US"/>
          </a:p>
        </p:txBody>
      </p:sp>
      <p:sp>
        <p:nvSpPr>
          <p:cNvPr id="7" name="Slide Number Placeholder 6"/>
          <p:cNvSpPr>
            <a:spLocks noGrp="1"/>
          </p:cNvSpPr>
          <p:nvPr>
            <p:ph type="sldNum" sz="quarter" idx="13"/>
          </p:nvPr>
        </p:nvSpPr>
        <p:spPr/>
        <p:txBody>
          <a:bodyPr/>
          <a:lstStyle/>
          <a:p>
            <a:r>
              <a:rPr lang="en-US" smtClean="0"/>
              <a:t>Page </a:t>
            </a:r>
            <a:fld id="{40458E09-3FE6-4B5D-92D8-F3B0C2BEFC64}"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doc.: IEEE 802.15-&lt;doc#&gt;</a:t>
            </a:r>
            <a:endParaRPr lang="en-US"/>
          </a:p>
        </p:txBody>
      </p:sp>
      <p:sp>
        <p:nvSpPr>
          <p:cNvPr id="5" name="Date Placeholder 4"/>
          <p:cNvSpPr>
            <a:spLocks noGrp="1"/>
          </p:cNvSpPr>
          <p:nvPr>
            <p:ph type="dt" idx="11"/>
          </p:nvPr>
        </p:nvSpPr>
        <p:spPr/>
        <p:txBody>
          <a:bodyPr/>
          <a:lstStyle/>
          <a:p>
            <a:r>
              <a:rPr lang="en-US" smtClean="0"/>
              <a:t>&lt;month year&gt;</a:t>
            </a:r>
            <a:endParaRPr lang="en-US"/>
          </a:p>
        </p:txBody>
      </p:sp>
      <p:sp>
        <p:nvSpPr>
          <p:cNvPr id="6" name="Footer Placeholder 5"/>
          <p:cNvSpPr>
            <a:spLocks noGrp="1"/>
          </p:cNvSpPr>
          <p:nvPr>
            <p:ph type="ftr" sz="quarter" idx="12"/>
          </p:nvPr>
        </p:nvSpPr>
        <p:spPr/>
        <p:txBody>
          <a:bodyPr/>
          <a:lstStyle/>
          <a:p>
            <a:pPr lvl="4"/>
            <a:r>
              <a:rPr lang="en-US" smtClean="0"/>
              <a:t>&lt;author&gt;, &lt;company&gt;</a:t>
            </a:r>
            <a:endParaRPr lang="en-US"/>
          </a:p>
        </p:txBody>
      </p:sp>
      <p:sp>
        <p:nvSpPr>
          <p:cNvPr id="7" name="Slide Number Placeholder 6"/>
          <p:cNvSpPr>
            <a:spLocks noGrp="1"/>
          </p:cNvSpPr>
          <p:nvPr>
            <p:ph type="sldNum" sz="quarter" idx="13"/>
          </p:nvPr>
        </p:nvSpPr>
        <p:spPr/>
        <p:txBody>
          <a:bodyPr/>
          <a:lstStyle/>
          <a:p>
            <a:r>
              <a:rPr lang="en-US" smtClean="0"/>
              <a:t>Page </a:t>
            </a:r>
            <a:fld id="{40458E09-3FE6-4B5D-92D8-F3B0C2BEFC64}"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doc.: IEEE 802.15-&lt;doc#&gt;</a:t>
            </a:r>
            <a:endParaRPr lang="en-US"/>
          </a:p>
        </p:txBody>
      </p:sp>
      <p:sp>
        <p:nvSpPr>
          <p:cNvPr id="5" name="Date Placeholder 4"/>
          <p:cNvSpPr>
            <a:spLocks noGrp="1"/>
          </p:cNvSpPr>
          <p:nvPr>
            <p:ph type="dt" idx="11"/>
          </p:nvPr>
        </p:nvSpPr>
        <p:spPr/>
        <p:txBody>
          <a:bodyPr/>
          <a:lstStyle/>
          <a:p>
            <a:r>
              <a:rPr lang="en-US" smtClean="0"/>
              <a:t>&lt;month year&gt;</a:t>
            </a:r>
            <a:endParaRPr lang="en-US"/>
          </a:p>
        </p:txBody>
      </p:sp>
      <p:sp>
        <p:nvSpPr>
          <p:cNvPr id="6" name="Footer Placeholder 5"/>
          <p:cNvSpPr>
            <a:spLocks noGrp="1"/>
          </p:cNvSpPr>
          <p:nvPr>
            <p:ph type="ftr" sz="quarter" idx="12"/>
          </p:nvPr>
        </p:nvSpPr>
        <p:spPr/>
        <p:txBody>
          <a:bodyPr/>
          <a:lstStyle/>
          <a:p>
            <a:pPr lvl="4"/>
            <a:r>
              <a:rPr lang="en-US" smtClean="0"/>
              <a:t>&lt;author&gt;, &lt;company&gt;</a:t>
            </a:r>
            <a:endParaRPr lang="en-US"/>
          </a:p>
        </p:txBody>
      </p:sp>
      <p:sp>
        <p:nvSpPr>
          <p:cNvPr id="7" name="Slide Number Placeholder 6"/>
          <p:cNvSpPr>
            <a:spLocks noGrp="1"/>
          </p:cNvSpPr>
          <p:nvPr>
            <p:ph type="sldNum" sz="quarter" idx="13"/>
          </p:nvPr>
        </p:nvSpPr>
        <p:spPr/>
        <p:txBody>
          <a:bodyPr/>
          <a:lstStyle/>
          <a:p>
            <a:r>
              <a:rPr lang="en-US" smtClean="0"/>
              <a:t>Page </a:t>
            </a:r>
            <a:fld id="{40458E09-3FE6-4B5D-92D8-F3B0C2BEFC64}"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doc.: IEEE 802.15-&lt;doc#&gt;</a:t>
            </a:r>
            <a:endParaRPr lang="en-US"/>
          </a:p>
        </p:txBody>
      </p:sp>
      <p:sp>
        <p:nvSpPr>
          <p:cNvPr id="5" name="Date Placeholder 4"/>
          <p:cNvSpPr>
            <a:spLocks noGrp="1"/>
          </p:cNvSpPr>
          <p:nvPr>
            <p:ph type="dt" idx="11"/>
          </p:nvPr>
        </p:nvSpPr>
        <p:spPr/>
        <p:txBody>
          <a:bodyPr/>
          <a:lstStyle/>
          <a:p>
            <a:r>
              <a:rPr lang="en-US" smtClean="0"/>
              <a:t>&lt;month year&gt;</a:t>
            </a:r>
            <a:endParaRPr lang="en-US"/>
          </a:p>
        </p:txBody>
      </p:sp>
      <p:sp>
        <p:nvSpPr>
          <p:cNvPr id="6" name="Footer Placeholder 5"/>
          <p:cNvSpPr>
            <a:spLocks noGrp="1"/>
          </p:cNvSpPr>
          <p:nvPr>
            <p:ph type="ftr" sz="quarter" idx="12"/>
          </p:nvPr>
        </p:nvSpPr>
        <p:spPr/>
        <p:txBody>
          <a:bodyPr/>
          <a:lstStyle/>
          <a:p>
            <a:pPr lvl="4"/>
            <a:r>
              <a:rPr lang="en-US" smtClean="0"/>
              <a:t>&lt;author&gt;, &lt;company&gt;</a:t>
            </a:r>
            <a:endParaRPr lang="en-US"/>
          </a:p>
        </p:txBody>
      </p:sp>
      <p:sp>
        <p:nvSpPr>
          <p:cNvPr id="7" name="Slide Number Placeholder 6"/>
          <p:cNvSpPr>
            <a:spLocks noGrp="1"/>
          </p:cNvSpPr>
          <p:nvPr>
            <p:ph type="sldNum" sz="quarter" idx="13"/>
          </p:nvPr>
        </p:nvSpPr>
        <p:spPr/>
        <p:txBody>
          <a:bodyPr/>
          <a:lstStyle/>
          <a:p>
            <a:r>
              <a:rPr lang="en-US" smtClean="0"/>
              <a:t>Page </a:t>
            </a:r>
            <a:fld id="{40458E09-3FE6-4B5D-92D8-F3B0C2BEFC64}"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doc.: IEEE 802.15-&lt;doc#&gt;</a:t>
            </a:r>
            <a:endParaRPr lang="en-US"/>
          </a:p>
        </p:txBody>
      </p:sp>
      <p:sp>
        <p:nvSpPr>
          <p:cNvPr id="5" name="Date Placeholder 4"/>
          <p:cNvSpPr>
            <a:spLocks noGrp="1"/>
          </p:cNvSpPr>
          <p:nvPr>
            <p:ph type="dt" idx="11"/>
          </p:nvPr>
        </p:nvSpPr>
        <p:spPr/>
        <p:txBody>
          <a:bodyPr/>
          <a:lstStyle/>
          <a:p>
            <a:r>
              <a:rPr lang="en-US" smtClean="0"/>
              <a:t>&lt;month year&gt;</a:t>
            </a:r>
            <a:endParaRPr lang="en-US"/>
          </a:p>
        </p:txBody>
      </p:sp>
      <p:sp>
        <p:nvSpPr>
          <p:cNvPr id="6" name="Footer Placeholder 5"/>
          <p:cNvSpPr>
            <a:spLocks noGrp="1"/>
          </p:cNvSpPr>
          <p:nvPr>
            <p:ph type="ftr" sz="quarter" idx="12"/>
          </p:nvPr>
        </p:nvSpPr>
        <p:spPr/>
        <p:txBody>
          <a:bodyPr/>
          <a:lstStyle/>
          <a:p>
            <a:pPr lvl="4"/>
            <a:r>
              <a:rPr lang="en-US" smtClean="0"/>
              <a:t>&lt;author&gt;, &lt;company&gt;</a:t>
            </a:r>
            <a:endParaRPr lang="en-US"/>
          </a:p>
        </p:txBody>
      </p:sp>
      <p:sp>
        <p:nvSpPr>
          <p:cNvPr id="7" name="Slide Number Placeholder 6"/>
          <p:cNvSpPr>
            <a:spLocks noGrp="1"/>
          </p:cNvSpPr>
          <p:nvPr>
            <p:ph type="sldNum" sz="quarter" idx="13"/>
          </p:nvPr>
        </p:nvSpPr>
        <p:spPr/>
        <p:txBody>
          <a:bodyPr/>
          <a:lstStyle/>
          <a:p>
            <a:r>
              <a:rPr lang="en-US" smtClean="0"/>
              <a:t>Page </a:t>
            </a:r>
            <a:fld id="{40458E09-3FE6-4B5D-92D8-F3B0C2BEFC64}" type="slidenum">
              <a:rPr lang="en-US" smtClean="0"/>
              <a:pPr/>
              <a:t>13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doc.: IEEE 802.15-&lt;doc#&gt;</a:t>
            </a:r>
            <a:endParaRPr lang="en-US"/>
          </a:p>
        </p:txBody>
      </p:sp>
      <p:sp>
        <p:nvSpPr>
          <p:cNvPr id="5" name="Date Placeholder 4"/>
          <p:cNvSpPr>
            <a:spLocks noGrp="1"/>
          </p:cNvSpPr>
          <p:nvPr>
            <p:ph type="dt" idx="11"/>
          </p:nvPr>
        </p:nvSpPr>
        <p:spPr/>
        <p:txBody>
          <a:bodyPr/>
          <a:lstStyle/>
          <a:p>
            <a:r>
              <a:rPr lang="en-US" smtClean="0"/>
              <a:t>&lt;month year&gt;</a:t>
            </a:r>
            <a:endParaRPr lang="en-US"/>
          </a:p>
        </p:txBody>
      </p:sp>
      <p:sp>
        <p:nvSpPr>
          <p:cNvPr id="6" name="Footer Placeholder 5"/>
          <p:cNvSpPr>
            <a:spLocks noGrp="1"/>
          </p:cNvSpPr>
          <p:nvPr>
            <p:ph type="ftr" sz="quarter" idx="12"/>
          </p:nvPr>
        </p:nvSpPr>
        <p:spPr/>
        <p:txBody>
          <a:bodyPr/>
          <a:lstStyle/>
          <a:p>
            <a:pPr lvl="4"/>
            <a:r>
              <a:rPr lang="en-US" smtClean="0"/>
              <a:t>&lt;author&gt;, &lt;company&gt;</a:t>
            </a:r>
            <a:endParaRPr lang="en-US"/>
          </a:p>
        </p:txBody>
      </p:sp>
      <p:sp>
        <p:nvSpPr>
          <p:cNvPr id="7" name="Slide Number Placeholder 6"/>
          <p:cNvSpPr>
            <a:spLocks noGrp="1"/>
          </p:cNvSpPr>
          <p:nvPr>
            <p:ph type="sldNum" sz="quarter" idx="13"/>
          </p:nvPr>
        </p:nvSpPr>
        <p:spPr/>
        <p:txBody>
          <a:bodyPr/>
          <a:lstStyle/>
          <a:p>
            <a:r>
              <a:rPr lang="en-US" smtClean="0"/>
              <a:t>Page </a:t>
            </a:r>
            <a:fld id="{40458E09-3FE6-4B5D-92D8-F3B0C2BEFC64}"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doc.: IEEE 802.15-&lt;doc#&gt;</a:t>
            </a:r>
          </a:p>
        </p:txBody>
      </p:sp>
      <p:sp>
        <p:nvSpPr>
          <p:cNvPr id="5" name="Rectangle 3"/>
          <p:cNvSpPr>
            <a:spLocks noGrp="1" noChangeArrowheads="1"/>
          </p:cNvSpPr>
          <p:nvPr>
            <p:ph type="dt" idx="1"/>
          </p:nvPr>
        </p:nvSpPr>
        <p:spPr>
          <a:ln/>
        </p:spPr>
        <p:txBody>
          <a:bodyPr/>
          <a:lstStyle/>
          <a:p>
            <a:r>
              <a:rPr lang="en-US"/>
              <a:t>&lt;month year&gt;</a:t>
            </a:r>
          </a:p>
        </p:txBody>
      </p:sp>
      <p:sp>
        <p:nvSpPr>
          <p:cNvPr id="6" name="Rectangle 6"/>
          <p:cNvSpPr>
            <a:spLocks noGrp="1" noChangeArrowheads="1"/>
          </p:cNvSpPr>
          <p:nvPr>
            <p:ph type="ftr" sz="quarter" idx="4"/>
          </p:nvPr>
        </p:nvSpPr>
        <p:spPr>
          <a:ln/>
        </p:spPr>
        <p:txBody>
          <a:bodyPr/>
          <a:lstStyle/>
          <a:p>
            <a:pPr lvl="4"/>
            <a:r>
              <a:rPr lang="en-US"/>
              <a:t>&lt;author&gt;, &lt;company&gt;</a:t>
            </a:r>
          </a:p>
        </p:txBody>
      </p:sp>
      <p:sp>
        <p:nvSpPr>
          <p:cNvPr id="7" name="Rectangle 7"/>
          <p:cNvSpPr>
            <a:spLocks noGrp="1" noChangeArrowheads="1"/>
          </p:cNvSpPr>
          <p:nvPr>
            <p:ph type="sldNum" sz="quarter" idx="5"/>
          </p:nvPr>
        </p:nvSpPr>
        <p:spPr>
          <a:ln/>
        </p:spPr>
        <p:txBody>
          <a:bodyPr/>
          <a:lstStyle/>
          <a:p>
            <a:r>
              <a:rPr lang="en-US"/>
              <a:t>Page </a:t>
            </a:r>
            <a:fld id="{15E18E9D-FD46-43D3-9CEF-A3114DB6216F}" type="slidenum">
              <a:rPr lang="en-US"/>
              <a:pPr/>
              <a:t>3</a:t>
            </a:fld>
            <a:endParaRPr lang="en-US"/>
          </a:p>
        </p:txBody>
      </p:sp>
      <p:sp>
        <p:nvSpPr>
          <p:cNvPr id="24578" name="Rectangle 2"/>
          <p:cNvSpPr>
            <a:spLocks noGrp="1" noRot="1" noChangeAspect="1" noChangeArrowheads="1" noTextEdit="1"/>
          </p:cNvSpPr>
          <p:nvPr>
            <p:ph type="sldImg"/>
          </p:nvPr>
        </p:nvSpPr>
        <p:spPr>
          <a:xfrm>
            <a:off x="1154113" y="701675"/>
            <a:ext cx="4625975" cy="3468688"/>
          </a:xfrm>
          <a:ln/>
        </p:spPr>
      </p:sp>
      <p:sp>
        <p:nvSpPr>
          <p:cNvPr id="245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doc.: IEEE 802.15-&lt;doc#&gt;</a:t>
            </a:r>
            <a:endParaRPr lang="en-US"/>
          </a:p>
        </p:txBody>
      </p:sp>
      <p:sp>
        <p:nvSpPr>
          <p:cNvPr id="5" name="Date Placeholder 4"/>
          <p:cNvSpPr>
            <a:spLocks noGrp="1"/>
          </p:cNvSpPr>
          <p:nvPr>
            <p:ph type="dt" idx="11"/>
          </p:nvPr>
        </p:nvSpPr>
        <p:spPr/>
        <p:txBody>
          <a:bodyPr/>
          <a:lstStyle/>
          <a:p>
            <a:r>
              <a:rPr lang="en-US" smtClean="0"/>
              <a:t>&lt;month year&gt;</a:t>
            </a:r>
            <a:endParaRPr lang="en-US"/>
          </a:p>
        </p:txBody>
      </p:sp>
      <p:sp>
        <p:nvSpPr>
          <p:cNvPr id="6" name="Footer Placeholder 5"/>
          <p:cNvSpPr>
            <a:spLocks noGrp="1"/>
          </p:cNvSpPr>
          <p:nvPr>
            <p:ph type="ftr" sz="quarter" idx="12"/>
          </p:nvPr>
        </p:nvSpPr>
        <p:spPr/>
        <p:txBody>
          <a:bodyPr/>
          <a:lstStyle/>
          <a:p>
            <a:pPr lvl="4"/>
            <a:r>
              <a:rPr lang="en-US" smtClean="0"/>
              <a:t>&lt;author&gt;, &lt;company&gt;</a:t>
            </a:r>
            <a:endParaRPr lang="en-US"/>
          </a:p>
        </p:txBody>
      </p:sp>
      <p:sp>
        <p:nvSpPr>
          <p:cNvPr id="7" name="Slide Number Placeholder 6"/>
          <p:cNvSpPr>
            <a:spLocks noGrp="1"/>
          </p:cNvSpPr>
          <p:nvPr>
            <p:ph type="sldNum" sz="quarter" idx="13"/>
          </p:nvPr>
        </p:nvSpPr>
        <p:spPr/>
        <p:txBody>
          <a:bodyPr/>
          <a:lstStyle/>
          <a:p>
            <a:r>
              <a:rPr lang="en-US" smtClean="0"/>
              <a:t>Page </a:t>
            </a:r>
            <a:fld id="{40458E09-3FE6-4B5D-92D8-F3B0C2BEFC64}"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doc.: IEEE 802.15-&lt;doc#&gt;</a:t>
            </a:r>
            <a:endParaRPr lang="en-US"/>
          </a:p>
        </p:txBody>
      </p:sp>
      <p:sp>
        <p:nvSpPr>
          <p:cNvPr id="5" name="Date Placeholder 4"/>
          <p:cNvSpPr>
            <a:spLocks noGrp="1"/>
          </p:cNvSpPr>
          <p:nvPr>
            <p:ph type="dt" idx="11"/>
          </p:nvPr>
        </p:nvSpPr>
        <p:spPr/>
        <p:txBody>
          <a:bodyPr/>
          <a:lstStyle/>
          <a:p>
            <a:r>
              <a:rPr lang="en-US" smtClean="0"/>
              <a:t>&lt;month year&gt;</a:t>
            </a:r>
            <a:endParaRPr lang="en-US"/>
          </a:p>
        </p:txBody>
      </p:sp>
      <p:sp>
        <p:nvSpPr>
          <p:cNvPr id="6" name="Footer Placeholder 5"/>
          <p:cNvSpPr>
            <a:spLocks noGrp="1"/>
          </p:cNvSpPr>
          <p:nvPr>
            <p:ph type="ftr" sz="quarter" idx="12"/>
          </p:nvPr>
        </p:nvSpPr>
        <p:spPr/>
        <p:txBody>
          <a:bodyPr/>
          <a:lstStyle/>
          <a:p>
            <a:pPr lvl="4"/>
            <a:r>
              <a:rPr lang="en-US" smtClean="0"/>
              <a:t>&lt;author&gt;, &lt;company&gt;</a:t>
            </a:r>
            <a:endParaRPr lang="en-US"/>
          </a:p>
        </p:txBody>
      </p:sp>
      <p:sp>
        <p:nvSpPr>
          <p:cNvPr id="7" name="Slide Number Placeholder 6"/>
          <p:cNvSpPr>
            <a:spLocks noGrp="1"/>
          </p:cNvSpPr>
          <p:nvPr>
            <p:ph type="sldNum" sz="quarter" idx="13"/>
          </p:nvPr>
        </p:nvSpPr>
        <p:spPr/>
        <p:txBody>
          <a:bodyPr/>
          <a:lstStyle/>
          <a:p>
            <a:r>
              <a:rPr lang="en-US" smtClean="0"/>
              <a:t>Page </a:t>
            </a:r>
            <a:fld id="{40458E09-3FE6-4B5D-92D8-F3B0C2BEFC64}"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doc.: IEEE 802.15-&lt;doc#&gt;</a:t>
            </a:r>
            <a:endParaRPr lang="en-US"/>
          </a:p>
        </p:txBody>
      </p:sp>
      <p:sp>
        <p:nvSpPr>
          <p:cNvPr id="5" name="Date Placeholder 4"/>
          <p:cNvSpPr>
            <a:spLocks noGrp="1"/>
          </p:cNvSpPr>
          <p:nvPr>
            <p:ph type="dt" idx="11"/>
          </p:nvPr>
        </p:nvSpPr>
        <p:spPr/>
        <p:txBody>
          <a:bodyPr/>
          <a:lstStyle/>
          <a:p>
            <a:r>
              <a:rPr lang="en-US" smtClean="0"/>
              <a:t>&lt;month year&gt;</a:t>
            </a:r>
            <a:endParaRPr lang="en-US"/>
          </a:p>
        </p:txBody>
      </p:sp>
      <p:sp>
        <p:nvSpPr>
          <p:cNvPr id="6" name="Footer Placeholder 5"/>
          <p:cNvSpPr>
            <a:spLocks noGrp="1"/>
          </p:cNvSpPr>
          <p:nvPr>
            <p:ph type="ftr" sz="quarter" idx="12"/>
          </p:nvPr>
        </p:nvSpPr>
        <p:spPr/>
        <p:txBody>
          <a:bodyPr/>
          <a:lstStyle/>
          <a:p>
            <a:pPr lvl="4"/>
            <a:r>
              <a:rPr lang="en-US" smtClean="0"/>
              <a:t>&lt;author&gt;, &lt;company&gt;</a:t>
            </a:r>
            <a:endParaRPr lang="en-US"/>
          </a:p>
        </p:txBody>
      </p:sp>
      <p:sp>
        <p:nvSpPr>
          <p:cNvPr id="7" name="Slide Number Placeholder 6"/>
          <p:cNvSpPr>
            <a:spLocks noGrp="1"/>
          </p:cNvSpPr>
          <p:nvPr>
            <p:ph type="sldNum" sz="quarter" idx="13"/>
          </p:nvPr>
        </p:nvSpPr>
        <p:spPr/>
        <p:txBody>
          <a:bodyPr/>
          <a:lstStyle/>
          <a:p>
            <a:r>
              <a:rPr lang="en-US" smtClean="0"/>
              <a:t>Page </a:t>
            </a:r>
            <a:fld id="{40458E09-3FE6-4B5D-92D8-F3B0C2BEFC64}"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doc.: IEEE 802.15-&lt;doc#&gt;</a:t>
            </a:r>
            <a:endParaRPr lang="en-US"/>
          </a:p>
        </p:txBody>
      </p:sp>
      <p:sp>
        <p:nvSpPr>
          <p:cNvPr id="5" name="Date Placeholder 4"/>
          <p:cNvSpPr>
            <a:spLocks noGrp="1"/>
          </p:cNvSpPr>
          <p:nvPr>
            <p:ph type="dt" idx="11"/>
          </p:nvPr>
        </p:nvSpPr>
        <p:spPr/>
        <p:txBody>
          <a:bodyPr/>
          <a:lstStyle/>
          <a:p>
            <a:r>
              <a:rPr lang="en-US" smtClean="0"/>
              <a:t>&lt;month year&gt;</a:t>
            </a:r>
            <a:endParaRPr lang="en-US"/>
          </a:p>
        </p:txBody>
      </p:sp>
      <p:sp>
        <p:nvSpPr>
          <p:cNvPr id="6" name="Footer Placeholder 5"/>
          <p:cNvSpPr>
            <a:spLocks noGrp="1"/>
          </p:cNvSpPr>
          <p:nvPr>
            <p:ph type="ftr" sz="quarter" idx="12"/>
          </p:nvPr>
        </p:nvSpPr>
        <p:spPr/>
        <p:txBody>
          <a:bodyPr/>
          <a:lstStyle/>
          <a:p>
            <a:pPr lvl="4"/>
            <a:r>
              <a:rPr lang="en-US" smtClean="0"/>
              <a:t>&lt;author&gt;, &lt;company&gt;</a:t>
            </a:r>
            <a:endParaRPr lang="en-US"/>
          </a:p>
        </p:txBody>
      </p:sp>
      <p:sp>
        <p:nvSpPr>
          <p:cNvPr id="7" name="Slide Number Placeholder 6"/>
          <p:cNvSpPr>
            <a:spLocks noGrp="1"/>
          </p:cNvSpPr>
          <p:nvPr>
            <p:ph type="sldNum" sz="quarter" idx="13"/>
          </p:nvPr>
        </p:nvSpPr>
        <p:spPr/>
        <p:txBody>
          <a:bodyPr/>
          <a:lstStyle/>
          <a:p>
            <a:r>
              <a:rPr lang="en-US" smtClean="0"/>
              <a:t>Page </a:t>
            </a:r>
            <a:fld id="{40458E09-3FE6-4B5D-92D8-F3B0C2BEFC64}"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doc.: IEEE 802.15-&lt;doc#&gt;</a:t>
            </a:r>
            <a:endParaRPr lang="en-US"/>
          </a:p>
        </p:txBody>
      </p:sp>
      <p:sp>
        <p:nvSpPr>
          <p:cNvPr id="5" name="Date Placeholder 4"/>
          <p:cNvSpPr>
            <a:spLocks noGrp="1"/>
          </p:cNvSpPr>
          <p:nvPr>
            <p:ph type="dt" idx="11"/>
          </p:nvPr>
        </p:nvSpPr>
        <p:spPr/>
        <p:txBody>
          <a:bodyPr/>
          <a:lstStyle/>
          <a:p>
            <a:r>
              <a:rPr lang="en-US" smtClean="0"/>
              <a:t>&lt;month year&gt;</a:t>
            </a:r>
            <a:endParaRPr lang="en-US"/>
          </a:p>
        </p:txBody>
      </p:sp>
      <p:sp>
        <p:nvSpPr>
          <p:cNvPr id="6" name="Footer Placeholder 5"/>
          <p:cNvSpPr>
            <a:spLocks noGrp="1"/>
          </p:cNvSpPr>
          <p:nvPr>
            <p:ph type="ftr" sz="quarter" idx="12"/>
          </p:nvPr>
        </p:nvSpPr>
        <p:spPr/>
        <p:txBody>
          <a:bodyPr/>
          <a:lstStyle/>
          <a:p>
            <a:pPr lvl="4"/>
            <a:r>
              <a:rPr lang="en-US" smtClean="0"/>
              <a:t>&lt;author&gt;, &lt;company&gt;</a:t>
            </a:r>
            <a:endParaRPr lang="en-US"/>
          </a:p>
        </p:txBody>
      </p:sp>
      <p:sp>
        <p:nvSpPr>
          <p:cNvPr id="7" name="Slide Number Placeholder 6"/>
          <p:cNvSpPr>
            <a:spLocks noGrp="1"/>
          </p:cNvSpPr>
          <p:nvPr>
            <p:ph type="sldNum" sz="quarter" idx="13"/>
          </p:nvPr>
        </p:nvSpPr>
        <p:spPr/>
        <p:txBody>
          <a:bodyPr/>
          <a:lstStyle/>
          <a:p>
            <a:r>
              <a:rPr lang="en-US" smtClean="0"/>
              <a:t>Page </a:t>
            </a:r>
            <a:fld id="{40458E09-3FE6-4B5D-92D8-F3B0C2BEFC64}"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doc.: IEEE 802.15-&lt;doc#&gt;</a:t>
            </a:r>
            <a:endParaRPr lang="en-US"/>
          </a:p>
        </p:txBody>
      </p:sp>
      <p:sp>
        <p:nvSpPr>
          <p:cNvPr id="5" name="Date Placeholder 4"/>
          <p:cNvSpPr>
            <a:spLocks noGrp="1"/>
          </p:cNvSpPr>
          <p:nvPr>
            <p:ph type="dt" idx="11"/>
          </p:nvPr>
        </p:nvSpPr>
        <p:spPr/>
        <p:txBody>
          <a:bodyPr/>
          <a:lstStyle/>
          <a:p>
            <a:r>
              <a:rPr lang="en-US" smtClean="0"/>
              <a:t>&lt;month year&gt;</a:t>
            </a:r>
            <a:endParaRPr lang="en-US"/>
          </a:p>
        </p:txBody>
      </p:sp>
      <p:sp>
        <p:nvSpPr>
          <p:cNvPr id="6" name="Footer Placeholder 5"/>
          <p:cNvSpPr>
            <a:spLocks noGrp="1"/>
          </p:cNvSpPr>
          <p:nvPr>
            <p:ph type="ftr" sz="quarter" idx="12"/>
          </p:nvPr>
        </p:nvSpPr>
        <p:spPr/>
        <p:txBody>
          <a:bodyPr/>
          <a:lstStyle/>
          <a:p>
            <a:pPr lvl="4"/>
            <a:r>
              <a:rPr lang="en-US" smtClean="0"/>
              <a:t>&lt;author&gt;, &lt;company&gt;</a:t>
            </a:r>
            <a:endParaRPr lang="en-US"/>
          </a:p>
        </p:txBody>
      </p:sp>
      <p:sp>
        <p:nvSpPr>
          <p:cNvPr id="7" name="Slide Number Placeholder 6"/>
          <p:cNvSpPr>
            <a:spLocks noGrp="1"/>
          </p:cNvSpPr>
          <p:nvPr>
            <p:ph type="sldNum" sz="quarter" idx="13"/>
          </p:nvPr>
        </p:nvSpPr>
        <p:spPr/>
        <p:txBody>
          <a:bodyPr/>
          <a:lstStyle/>
          <a:p>
            <a:r>
              <a:rPr lang="en-US" smtClean="0"/>
              <a:t>Page </a:t>
            </a:r>
            <a:fld id="{40458E09-3FE6-4B5D-92D8-F3B0C2BEFC64}"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sz="280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6" name="Slide Number Placeholder 5"/>
          <p:cNvSpPr>
            <a:spLocks noGrp="1"/>
          </p:cNvSpPr>
          <p:nvPr>
            <p:ph type="sldNum" sz="quarter" idx="12"/>
          </p:nvPr>
        </p:nvSpPr>
        <p:spPr/>
        <p:txBody>
          <a:bodyPr/>
          <a:lstStyle>
            <a:lvl1pPr>
              <a:defRPr/>
            </a:lvl1pPr>
          </a:lstStyle>
          <a:p>
            <a:r>
              <a:rPr lang="en-US"/>
              <a:t>Slide </a:t>
            </a:r>
            <a:fld id="{C1591725-786E-4A19-84B5-0A5FB0EBD1E1}"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lvl1pPr>
              <a:defRPr/>
            </a:lvl1pPr>
          </a:lstStyle>
          <a:p>
            <a:r>
              <a:rPr lang="en-US"/>
              <a:t>Slide </a:t>
            </a:r>
            <a:fld id="{520FD9D0-D234-4AE4-A0DC-C29B5F3E84A9}"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19431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85800"/>
            <a:ext cx="56769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lvl1pPr>
              <a:defRPr/>
            </a:lvl1pPr>
          </a:lstStyle>
          <a:p>
            <a:r>
              <a:rPr lang="en-US"/>
              <a:t>Slide </a:t>
            </a:r>
            <a:fld id="{4CE44E7E-E1B0-4810-B1F4-1F3B770F98DA}"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sz="2400"/>
            </a:lvl1pPr>
            <a:lvl2pPr>
              <a:defRPr sz="2000"/>
            </a:lvl2pPr>
            <a:lvl3pPr>
              <a:defRPr sz="1800"/>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lvl1pPr>
              <a:defRPr/>
            </a:lvl1pPr>
          </a:lstStyle>
          <a:p>
            <a:r>
              <a:rPr lang="en-US"/>
              <a:t>Slide </a:t>
            </a:r>
            <a:fld id="{734919BA-A7D7-49CD-9F19-EEAD2CC7856F}"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lvl1pPr>
              <a:defRPr/>
            </a:lvl1pPr>
          </a:lstStyle>
          <a:p>
            <a:r>
              <a:rPr lang="en-US"/>
              <a:t>Slide </a:t>
            </a:r>
            <a:fld id="{42D4C8B0-C2A5-4A89-8C94-804DF8487F19}"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p:txBody>
          <a:bodyPr/>
          <a:lstStyle>
            <a:lvl1pPr>
              <a:defRPr/>
            </a:lvl1pPr>
          </a:lstStyle>
          <a:p>
            <a:r>
              <a:rPr lang="en-US"/>
              <a:t>Slide </a:t>
            </a:r>
            <a:fld id="{D429F183-3C1C-489C-B59F-DAB82368C896}"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p:txBody>
          <a:bodyPr/>
          <a:lstStyle>
            <a:lvl1pPr>
              <a:defRPr/>
            </a:lvl1pPr>
          </a:lstStyle>
          <a:p>
            <a:r>
              <a:rPr lang="en-US"/>
              <a:t>Slide </a:t>
            </a:r>
            <a:fld id="{2DBF8B96-4657-4D69-8147-0EBE04E67B30}"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lvl1pPr>
              <a:defRPr/>
            </a:lvl1pPr>
          </a:lstStyle>
          <a:p>
            <a:r>
              <a:rPr lang="en-US"/>
              <a:t>Slide </a:t>
            </a:r>
            <a:fld id="{E474C644-2C54-420B-BE15-621E9AF42CA4}"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lvl1pPr>
          </a:lstStyle>
          <a:p>
            <a:r>
              <a:rPr lang="en-US" dirty="0"/>
              <a:t>Slide </a:t>
            </a:r>
            <a:fld id="{3A83BFFE-5047-4C73-9D8C-5B318FA66E0F}" type="slidenum">
              <a:rPr lang="en-US"/>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lvl1pPr>
              <a:defRPr/>
            </a:lvl1pPr>
          </a:lstStyle>
          <a:p>
            <a:r>
              <a:rPr lang="en-US"/>
              <a:t>Slide </a:t>
            </a:r>
            <a:fld id="{98A8E4CC-7A90-4005-BB28-84FBCECFFDC7}"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lvl1pPr>
              <a:defRPr/>
            </a:lvl1pPr>
          </a:lstStyle>
          <a:p>
            <a:r>
              <a:rPr lang="en-US"/>
              <a:t>Slide </a:t>
            </a:r>
            <a:fld id="{B78CC793-B3FB-4AC9-A821-51036D4AB5D4}"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a:defRPr/>
            </a:lvl1pPr>
          </a:lstStyle>
          <a:p>
            <a:r>
              <a:rPr lang="en-US"/>
              <a:t>Slide </a:t>
            </a:r>
            <a:fld id="{5AA9BE4D-CBE9-48D9-9187-D72E38EDC6CC}" type="slidenum">
              <a:rPr lang="en-US"/>
              <a:pPr/>
              <a:t>‹#›</a:t>
            </a:fld>
            <a:endParaRPr lang="en-US"/>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1033" name="Rectangle 9"/>
          <p:cNvSpPr>
            <a:spLocks noChangeArrowheads="1"/>
          </p:cNvSpPr>
          <p:nvPr/>
        </p:nvSpPr>
        <p:spPr bwMode="auto">
          <a:xfrm>
            <a:off x="685800" y="6475413"/>
            <a:ext cx="711200" cy="182562"/>
          </a:xfrm>
          <a:prstGeom prst="rect">
            <a:avLst/>
          </a:prstGeom>
          <a:noFill/>
          <a:ln w="9525">
            <a:noFill/>
            <a:miter lim="800000"/>
            <a:headEnd/>
            <a:tailEnd/>
          </a:ln>
          <a:effectLst/>
        </p:spPr>
        <p:txBody>
          <a:bodyPr lIns="0" tIns="0" rIns="0" bIns="0">
            <a:spAutoFit/>
          </a:bodyPr>
          <a:lstStyle/>
          <a:p>
            <a:r>
              <a:rPr lang="en-US"/>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15" name="TextBox 14"/>
          <p:cNvSpPr txBox="1"/>
          <p:nvPr userDrawn="1"/>
        </p:nvSpPr>
        <p:spPr>
          <a:xfrm>
            <a:off x="606672" y="334039"/>
            <a:ext cx="1350754" cy="307777"/>
          </a:xfrm>
          <a:prstGeom prst="rect">
            <a:avLst/>
          </a:prstGeom>
          <a:noFill/>
        </p:spPr>
        <p:txBody>
          <a:bodyPr wrap="square" rtlCol="0">
            <a:spAutoFit/>
          </a:bodyPr>
          <a:lstStyle/>
          <a:p>
            <a:r>
              <a:rPr lang="en-US" sz="1400" b="1" dirty="0" smtClean="0"/>
              <a:t>March,</a:t>
            </a:r>
            <a:r>
              <a:rPr lang="en-US" sz="1400" b="1" baseline="0" dirty="0" smtClean="0"/>
              <a:t> 2010</a:t>
            </a:r>
            <a:endParaRPr lang="en-US" sz="1400" b="1" dirty="0"/>
          </a:p>
        </p:txBody>
      </p:sp>
      <p:sp>
        <p:nvSpPr>
          <p:cNvPr id="16" name="TextBox 15"/>
          <p:cNvSpPr txBox="1"/>
          <p:nvPr userDrawn="1"/>
        </p:nvSpPr>
        <p:spPr>
          <a:xfrm>
            <a:off x="6512651" y="6418390"/>
            <a:ext cx="2120965" cy="276999"/>
          </a:xfrm>
          <a:prstGeom prst="rect">
            <a:avLst/>
          </a:prstGeom>
          <a:noFill/>
        </p:spPr>
        <p:txBody>
          <a:bodyPr wrap="none" rtlCol="0">
            <a:spAutoFit/>
          </a:bodyPr>
          <a:lstStyle/>
          <a:p>
            <a:pPr algn="r"/>
            <a:r>
              <a:rPr lang="en-US" dirty="0" smtClean="0"/>
              <a:t>Adrian Jennings,</a:t>
            </a:r>
            <a:r>
              <a:rPr lang="en-US" baseline="0" dirty="0" smtClean="0"/>
              <a:t> Time Domain</a:t>
            </a:r>
            <a:endParaRPr lang="en-US" dirty="0"/>
          </a:p>
        </p:txBody>
      </p:sp>
      <p:sp>
        <p:nvSpPr>
          <p:cNvPr id="17" name="TextBox 16"/>
          <p:cNvSpPr txBox="1"/>
          <p:nvPr userDrawn="1"/>
        </p:nvSpPr>
        <p:spPr>
          <a:xfrm>
            <a:off x="3499336" y="334039"/>
            <a:ext cx="5043523" cy="307777"/>
          </a:xfrm>
          <a:prstGeom prst="rect">
            <a:avLst/>
          </a:prstGeom>
          <a:noFill/>
        </p:spPr>
        <p:txBody>
          <a:bodyPr wrap="square" rtlCol="0">
            <a:spAutoFit/>
          </a:bodyPr>
          <a:lstStyle/>
          <a:p>
            <a:pPr marL="1828800" lvl="3" algn="r"/>
            <a:r>
              <a:rPr lang="en-US" sz="1400" dirty="0" smtClean="0">
                <a:solidFill>
                  <a:schemeClr val="tx1"/>
                </a:solidFill>
                <a:latin typeface="Times New Roman Bold" charset="0"/>
                <a:cs typeface="Times New Roman Bold" charset="0"/>
                <a:sym typeface="Times New Roman Bold" charset="0"/>
              </a:rPr>
              <a:t>doc.: IEEE 802. </a:t>
            </a:r>
            <a:r>
              <a:rPr lang="en-US" sz="1400" dirty="0" smtClean="0">
                <a:solidFill>
                  <a:schemeClr val="tx1"/>
                </a:solidFill>
                <a:latin typeface="Times New Roman Bold" charset="0"/>
                <a:cs typeface="Times New Roman Bold" charset="0"/>
                <a:sym typeface="Times New Roman Bold" charset="0"/>
              </a:rPr>
              <a:t>15-10-0143-01-004f</a:t>
            </a:r>
            <a:endParaRPr lang="en-US" sz="1400" dirty="0">
              <a:solidFill>
                <a:schemeClr val="tx1"/>
              </a:solidFill>
              <a:latin typeface="Times New Roman Bold" charset="0"/>
              <a:cs typeface="Times New Roman Bold" charset="0"/>
              <a:sym typeface="Times New Roman Bold"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rtl="0" eaLnBrk="1" fontAlgn="base" hangingPunct="1">
        <a:spcBef>
          <a:spcPct val="0"/>
        </a:spcBef>
        <a:spcAft>
          <a:spcPct val="0"/>
        </a:spcAft>
        <a:defRPr sz="3600">
          <a:solidFill>
            <a:schemeClr val="tx2"/>
          </a:solidFill>
          <a:latin typeface="+mj-lt"/>
          <a:ea typeface="+mj-ea"/>
          <a:cs typeface="+mj-cs"/>
        </a:defRPr>
      </a:lvl1pPr>
      <a:lvl2pPr algn="ctr" rtl="0" eaLnBrk="1" fontAlgn="base" hangingPunct="1">
        <a:spcBef>
          <a:spcPct val="0"/>
        </a:spcBef>
        <a:spcAft>
          <a:spcPct val="0"/>
        </a:spcAft>
        <a:defRPr sz="3600">
          <a:solidFill>
            <a:schemeClr val="tx2"/>
          </a:solidFill>
          <a:latin typeface="Times New Roman" pitchFamily="18" charset="0"/>
        </a:defRPr>
      </a:lvl2pPr>
      <a:lvl3pPr algn="ctr" rtl="0" eaLnBrk="1" fontAlgn="base" hangingPunct="1">
        <a:spcBef>
          <a:spcPct val="0"/>
        </a:spcBef>
        <a:spcAft>
          <a:spcPct val="0"/>
        </a:spcAft>
        <a:defRPr sz="3600">
          <a:solidFill>
            <a:schemeClr val="tx2"/>
          </a:solidFill>
          <a:latin typeface="Times New Roman" pitchFamily="18" charset="0"/>
        </a:defRPr>
      </a:lvl3pPr>
      <a:lvl4pPr algn="ctr" rtl="0" eaLnBrk="1" fontAlgn="base" hangingPunct="1">
        <a:spcBef>
          <a:spcPct val="0"/>
        </a:spcBef>
        <a:spcAft>
          <a:spcPct val="0"/>
        </a:spcAft>
        <a:defRPr sz="3600">
          <a:solidFill>
            <a:schemeClr val="tx2"/>
          </a:solidFill>
          <a:latin typeface="Times New Roman" pitchFamily="18" charset="0"/>
        </a:defRPr>
      </a:lvl4pPr>
      <a:lvl5pPr algn="ctr" rtl="0" eaLnBrk="1" fontAlgn="base" hangingPunct="1">
        <a:spcBef>
          <a:spcPct val="0"/>
        </a:spcBef>
        <a:spcAft>
          <a:spcPct val="0"/>
        </a:spcAft>
        <a:defRPr sz="3600">
          <a:solidFill>
            <a:schemeClr val="tx2"/>
          </a:solidFill>
          <a:latin typeface="Times New Roman" pitchFamily="18" charset="0"/>
        </a:defRPr>
      </a:lvl5pPr>
      <a:lvl6pPr marL="457200" algn="ctr" rtl="0" eaLnBrk="1" fontAlgn="base" hangingPunct="1">
        <a:spcBef>
          <a:spcPct val="0"/>
        </a:spcBef>
        <a:spcAft>
          <a:spcPct val="0"/>
        </a:spcAft>
        <a:defRPr sz="3600">
          <a:solidFill>
            <a:schemeClr val="tx2"/>
          </a:solidFill>
          <a:latin typeface="Times New Roman" pitchFamily="18" charset="0"/>
        </a:defRPr>
      </a:lvl6pPr>
      <a:lvl7pPr marL="914400" algn="ctr" rtl="0" eaLnBrk="1" fontAlgn="base" hangingPunct="1">
        <a:spcBef>
          <a:spcPct val="0"/>
        </a:spcBef>
        <a:spcAft>
          <a:spcPct val="0"/>
        </a:spcAft>
        <a:defRPr sz="3600">
          <a:solidFill>
            <a:schemeClr val="tx2"/>
          </a:solidFill>
          <a:latin typeface="Times New Roman" pitchFamily="18" charset="0"/>
        </a:defRPr>
      </a:lvl7pPr>
      <a:lvl8pPr marL="1371600" algn="ctr" rtl="0" eaLnBrk="1" fontAlgn="base" hangingPunct="1">
        <a:spcBef>
          <a:spcPct val="0"/>
        </a:spcBef>
        <a:spcAft>
          <a:spcPct val="0"/>
        </a:spcAft>
        <a:defRPr sz="3600">
          <a:solidFill>
            <a:schemeClr val="tx2"/>
          </a:solidFill>
          <a:latin typeface="Times New Roman" pitchFamily="18" charset="0"/>
        </a:defRPr>
      </a:lvl8pPr>
      <a:lvl9pPr marL="1828800" algn="ctr" rtl="0" eaLnBrk="1" fontAlgn="base" hangingPunct="1">
        <a:spcBef>
          <a:spcPct val="0"/>
        </a:spcBef>
        <a:spcAft>
          <a:spcPct val="0"/>
        </a:spcAft>
        <a:defRPr sz="36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085850" indent="-228600" algn="l" rtl="0" eaLnBrk="1" fontAlgn="base" hangingPunct="1">
        <a:spcBef>
          <a:spcPct val="20000"/>
        </a:spcBef>
        <a:spcAft>
          <a:spcPct val="0"/>
        </a:spcAft>
        <a:buChar char="•"/>
        <a:defRPr sz="2400">
          <a:solidFill>
            <a:schemeClr val="tx1"/>
          </a:solidFill>
          <a:latin typeface="+mn-lt"/>
        </a:defRPr>
      </a:lvl3pPr>
      <a:lvl4pPr marL="1428750" indent="-228600" algn="l" rtl="0" eaLnBrk="1" fontAlgn="base" hangingPunct="1">
        <a:spcBef>
          <a:spcPct val="20000"/>
        </a:spcBef>
        <a:spcAft>
          <a:spcPct val="0"/>
        </a:spcAft>
        <a:buChar char="–"/>
        <a:defRPr sz="2000">
          <a:solidFill>
            <a:schemeClr val="tx1"/>
          </a:solidFill>
          <a:latin typeface="+mn-lt"/>
        </a:defRPr>
      </a:lvl4pPr>
      <a:lvl5pPr marL="1771650" indent="-228600" algn="l" rtl="0" eaLnBrk="1" fontAlgn="base" hangingPunct="1">
        <a:spcBef>
          <a:spcPct val="20000"/>
        </a:spcBef>
        <a:spcAft>
          <a:spcPct val="0"/>
        </a:spcAft>
        <a:buChar char="•"/>
        <a:defRPr sz="2000">
          <a:solidFill>
            <a:schemeClr val="tx1"/>
          </a:solidFill>
          <a:latin typeface="+mn-lt"/>
        </a:defRPr>
      </a:lvl5pPr>
      <a:lvl6pPr marL="2228850" indent="-228600" algn="l" rtl="0" eaLnBrk="1" fontAlgn="base" hangingPunct="1">
        <a:spcBef>
          <a:spcPct val="20000"/>
        </a:spcBef>
        <a:spcAft>
          <a:spcPct val="0"/>
        </a:spcAft>
        <a:buChar char="•"/>
        <a:defRPr sz="2000">
          <a:solidFill>
            <a:schemeClr val="tx1"/>
          </a:solidFill>
          <a:latin typeface="+mn-lt"/>
        </a:defRPr>
      </a:lvl6pPr>
      <a:lvl7pPr marL="2686050" indent="-228600" algn="l" rtl="0" eaLnBrk="1" fontAlgn="base" hangingPunct="1">
        <a:spcBef>
          <a:spcPct val="20000"/>
        </a:spcBef>
        <a:spcAft>
          <a:spcPct val="0"/>
        </a:spcAft>
        <a:buChar char="•"/>
        <a:defRPr sz="2000">
          <a:solidFill>
            <a:schemeClr val="tx1"/>
          </a:solidFill>
          <a:latin typeface="+mn-lt"/>
        </a:defRPr>
      </a:lvl7pPr>
      <a:lvl8pPr marL="3143250" indent="-228600" algn="l" rtl="0" eaLnBrk="1" fontAlgn="base" hangingPunct="1">
        <a:spcBef>
          <a:spcPct val="20000"/>
        </a:spcBef>
        <a:spcAft>
          <a:spcPct val="0"/>
        </a:spcAft>
        <a:buChar char="•"/>
        <a:defRPr sz="2000">
          <a:solidFill>
            <a:schemeClr val="tx1"/>
          </a:solidFill>
          <a:latin typeface="+mn-lt"/>
        </a:defRPr>
      </a:lvl8pPr>
      <a:lvl9pPr marL="360045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Adrian.jennings@timedomain.com"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2"/>
          </p:nvPr>
        </p:nvSpPr>
        <p:spPr/>
        <p:txBody>
          <a:bodyPr/>
          <a:lstStyle/>
          <a:p>
            <a:r>
              <a:rPr lang="en-US" dirty="0"/>
              <a:t>Slide </a:t>
            </a:r>
            <a:fld id="{62040A0B-F633-4B7B-BBB4-D34CAE5E699D}" type="slidenum">
              <a:rPr lang="en-US"/>
              <a:pPr/>
              <a:t>1</a:t>
            </a:fld>
            <a:endParaRPr lang="en-US" dirty="0"/>
          </a:p>
        </p:txBody>
      </p:sp>
      <p:sp>
        <p:nvSpPr>
          <p:cNvPr id="27651" name="Rectangle 3"/>
          <p:cNvSpPr>
            <a:spLocks noChangeArrowheads="1"/>
          </p:cNvSpPr>
          <p:nvPr/>
        </p:nvSpPr>
        <p:spPr bwMode="auto">
          <a:xfrm>
            <a:off x="152400" y="609600"/>
            <a:ext cx="8991600" cy="5016758"/>
          </a:xfrm>
          <a:prstGeom prst="rect">
            <a:avLst/>
          </a:prstGeom>
          <a:noFill/>
          <a:ln w="12700">
            <a:noFill/>
            <a:miter lim="800000"/>
            <a:headEnd type="none" w="sm" len="sm"/>
            <a:tailEnd type="none" w="sm" len="sm"/>
          </a:ln>
          <a:effectLst/>
        </p:spPr>
        <p:txBody>
          <a:bodyPr>
            <a:spAutoFit/>
          </a:bodyPr>
          <a:lstStyle/>
          <a:p>
            <a:pPr algn="ctr"/>
            <a:r>
              <a:rPr lang="en-US" sz="1800" b="1" u="sng" dirty="0">
                <a:solidFill>
                  <a:schemeClr val="tx2"/>
                </a:solidFill>
                <a:effectLst>
                  <a:outerShdw blurRad="38100" dist="38100" dir="2700000" algn="tl">
                    <a:srgbClr val="C0C0C0"/>
                  </a:outerShdw>
                </a:effectLst>
              </a:rPr>
              <a:t>Project: IEEE P802.15 Working Group for Wireless Personal Area Networks (WPANs)</a:t>
            </a:r>
            <a:endParaRPr lang="en-US" sz="1600" b="1" dirty="0">
              <a:solidFill>
                <a:schemeClr val="tx2"/>
              </a:solidFill>
            </a:endParaRPr>
          </a:p>
          <a:p>
            <a:endParaRPr lang="en-US" sz="1600" dirty="0">
              <a:solidFill>
                <a:schemeClr val="tx2"/>
              </a:solidFill>
            </a:endParaRPr>
          </a:p>
          <a:p>
            <a:r>
              <a:rPr lang="en-US" sz="1600" b="1" dirty="0">
                <a:solidFill>
                  <a:schemeClr val="tx2"/>
                </a:solidFill>
              </a:rPr>
              <a:t>Submission Title:</a:t>
            </a:r>
            <a:r>
              <a:rPr lang="en-US" sz="1600" dirty="0">
                <a:solidFill>
                  <a:schemeClr val="tx2"/>
                </a:solidFill>
              </a:rPr>
              <a:t> </a:t>
            </a:r>
            <a:r>
              <a:rPr lang="en-US" sz="1600" dirty="0" smtClean="0">
                <a:solidFill>
                  <a:schemeClr val="tx2"/>
                </a:solidFill>
              </a:rPr>
              <a:t>[</a:t>
            </a:r>
            <a:r>
              <a:rPr lang="en-US" sz="1600" dirty="0" smtClean="0"/>
              <a:t>Analysis of Preamble Length in Non-Coherent UWB Systems</a:t>
            </a:r>
            <a:r>
              <a:rPr lang="en-US" sz="1600" dirty="0" smtClean="0">
                <a:solidFill>
                  <a:schemeClr val="tx2"/>
                </a:solidFill>
              </a:rPr>
              <a:t>]</a:t>
            </a:r>
            <a:r>
              <a:rPr lang="en-US" sz="1600" dirty="0">
                <a:solidFill>
                  <a:schemeClr val="tx2"/>
                </a:solidFill>
              </a:rPr>
              <a:t>	</a:t>
            </a:r>
          </a:p>
          <a:p>
            <a:r>
              <a:rPr lang="en-US" sz="1600" b="1" dirty="0">
                <a:solidFill>
                  <a:schemeClr val="tx2"/>
                </a:solidFill>
              </a:rPr>
              <a:t>Date Submitted: </a:t>
            </a:r>
            <a:r>
              <a:rPr lang="en-US" sz="1600" dirty="0" smtClean="0">
                <a:solidFill>
                  <a:schemeClr val="tx2"/>
                </a:solidFill>
              </a:rPr>
              <a:t>[</a:t>
            </a:r>
            <a:r>
              <a:rPr lang="en-US" sz="1600" dirty="0" smtClean="0"/>
              <a:t>9 </a:t>
            </a:r>
            <a:r>
              <a:rPr lang="en-US" sz="1600" dirty="0" smtClean="0"/>
              <a:t>Mar 2010</a:t>
            </a:r>
            <a:r>
              <a:rPr lang="en-US" sz="1600" dirty="0" smtClean="0">
                <a:solidFill>
                  <a:schemeClr val="tx2"/>
                </a:solidFill>
              </a:rPr>
              <a:t>]</a:t>
            </a:r>
            <a:r>
              <a:rPr lang="en-US" sz="1600" dirty="0">
                <a:solidFill>
                  <a:schemeClr val="tx2"/>
                </a:solidFill>
              </a:rPr>
              <a:t>	</a:t>
            </a:r>
          </a:p>
          <a:p>
            <a:pPr>
              <a:defRPr/>
            </a:pPr>
            <a:r>
              <a:rPr lang="en-US" sz="1600" b="1" dirty="0">
                <a:solidFill>
                  <a:schemeClr val="tx2"/>
                </a:solidFill>
              </a:rPr>
              <a:t>Source:</a:t>
            </a:r>
            <a:r>
              <a:rPr lang="en-US" sz="1600" dirty="0">
                <a:solidFill>
                  <a:schemeClr val="tx2"/>
                </a:solidFill>
              </a:rPr>
              <a:t> </a:t>
            </a:r>
            <a:r>
              <a:rPr lang="en-US" sz="1600" dirty="0">
                <a:latin typeface="Times New Roman" charset="0"/>
                <a:cs typeface="Times New Roman" charset="0"/>
                <a:sym typeface="Times New Roman" charset="0"/>
              </a:rPr>
              <a:t> [Adrian Jennings] Company [Time Domain]</a:t>
            </a:r>
            <a:endParaRPr lang="en-US" dirty="0">
              <a:latin typeface="Times New Roman" charset="0"/>
              <a:cs typeface="Times" charset="0"/>
              <a:sym typeface="Times New Roman" charset="0"/>
            </a:endParaRPr>
          </a:p>
          <a:p>
            <a:pPr>
              <a:defRPr/>
            </a:pPr>
            <a:r>
              <a:rPr lang="en-US" sz="1600" dirty="0">
                <a:latin typeface="Times New Roman" charset="0"/>
                <a:cs typeface="Times New Roman" charset="0"/>
                <a:sym typeface="Times New Roman" charset="0"/>
              </a:rPr>
              <a:t>Address [330 Wynn Drive, Suite 300, Huntsville, AL. 35805. USA]</a:t>
            </a:r>
            <a:endParaRPr lang="en-US" dirty="0">
              <a:latin typeface="Times New Roman" charset="0"/>
              <a:cs typeface="Times" charset="0"/>
              <a:sym typeface="Times New Roman" charset="0"/>
            </a:endParaRPr>
          </a:p>
          <a:p>
            <a:pPr>
              <a:defRPr/>
            </a:pPr>
            <a:r>
              <a:rPr lang="en-US" sz="1600" dirty="0">
                <a:latin typeface="Times New Roman" charset="0"/>
                <a:cs typeface="Times New Roman" charset="0"/>
                <a:sym typeface="Times New Roman" charset="0"/>
              </a:rPr>
              <a:t>Voice:[+1 256 759 4708], FAX: [+1 256 922 0387], E-Mail:[adrian.jennings@timedomain.com]</a:t>
            </a:r>
            <a:r>
              <a:rPr lang="en-US" sz="1600" dirty="0">
                <a:solidFill>
                  <a:schemeClr val="tx2"/>
                </a:solidFill>
              </a:rPr>
              <a:t>	</a:t>
            </a:r>
          </a:p>
          <a:p>
            <a:pPr>
              <a:spcBef>
                <a:spcPts val="600"/>
              </a:spcBef>
              <a:spcAft>
                <a:spcPts val="600"/>
              </a:spcAft>
            </a:pPr>
            <a:r>
              <a:rPr lang="en-US" sz="1600" b="1" dirty="0">
                <a:solidFill>
                  <a:schemeClr val="tx2"/>
                </a:solidFill>
              </a:rPr>
              <a:t>Re:</a:t>
            </a:r>
            <a:r>
              <a:rPr lang="en-US" sz="1600" dirty="0">
                <a:solidFill>
                  <a:schemeClr val="tx2"/>
                </a:solidFill>
              </a:rPr>
              <a:t> </a:t>
            </a:r>
            <a:r>
              <a:rPr lang="en-US" sz="1600" dirty="0" smtClean="0">
                <a:solidFill>
                  <a:schemeClr val="tx2"/>
                </a:solidFill>
              </a:rPr>
              <a:t>[</a:t>
            </a:r>
            <a:r>
              <a:rPr lang="en-US" sz="1600" dirty="0" smtClean="0"/>
              <a:t>Preamble length for proposed UWB RFID PHY in 802.15 TG4f</a:t>
            </a:r>
            <a:r>
              <a:rPr lang="en-US" sz="1600" dirty="0" smtClean="0">
                <a:solidFill>
                  <a:schemeClr val="tx2"/>
                </a:solidFill>
              </a:rPr>
              <a:t>]</a:t>
            </a:r>
            <a:endParaRPr lang="en-US" sz="1600" dirty="0">
              <a:solidFill>
                <a:schemeClr val="tx2"/>
              </a:solidFill>
            </a:endParaRPr>
          </a:p>
          <a:p>
            <a:pPr>
              <a:spcBef>
                <a:spcPts val="600"/>
              </a:spcBef>
              <a:spcAft>
                <a:spcPts val="600"/>
              </a:spcAft>
            </a:pPr>
            <a:r>
              <a:rPr lang="en-US" sz="1600" b="1" dirty="0" smtClean="0">
                <a:solidFill>
                  <a:schemeClr val="tx2"/>
                </a:solidFill>
              </a:rPr>
              <a:t>Abstract</a:t>
            </a:r>
            <a:r>
              <a:rPr lang="en-US" sz="1600" b="1" dirty="0">
                <a:solidFill>
                  <a:schemeClr val="tx2"/>
                </a:solidFill>
              </a:rPr>
              <a:t>:</a:t>
            </a:r>
            <a:r>
              <a:rPr lang="en-US" sz="1600" dirty="0">
                <a:solidFill>
                  <a:schemeClr val="tx2"/>
                </a:solidFill>
              </a:rPr>
              <a:t>	</a:t>
            </a:r>
            <a:r>
              <a:rPr lang="en-US" sz="1600" dirty="0" smtClean="0">
                <a:solidFill>
                  <a:schemeClr val="tx2"/>
                </a:solidFill>
              </a:rPr>
              <a:t>[</a:t>
            </a:r>
            <a:r>
              <a:rPr lang="en-US" sz="1600" dirty="0" smtClean="0"/>
              <a:t>An analysis of acquisition performance of a non-coherent UWB system is presented. Different length preambles are compared.</a:t>
            </a:r>
            <a:r>
              <a:rPr lang="en-US" sz="1600" dirty="0" smtClean="0">
                <a:solidFill>
                  <a:schemeClr val="tx2"/>
                </a:solidFill>
              </a:rPr>
              <a:t>]</a:t>
            </a:r>
            <a:endParaRPr lang="en-US" sz="1600" dirty="0">
              <a:solidFill>
                <a:schemeClr val="tx2"/>
              </a:solidFill>
            </a:endParaRPr>
          </a:p>
          <a:p>
            <a:pPr>
              <a:spcBef>
                <a:spcPts val="600"/>
              </a:spcBef>
              <a:spcAft>
                <a:spcPts val="600"/>
              </a:spcAft>
            </a:pPr>
            <a:r>
              <a:rPr lang="en-US" sz="1600" b="1" dirty="0">
                <a:solidFill>
                  <a:schemeClr val="tx2"/>
                </a:solidFill>
              </a:rPr>
              <a:t>Purpose:</a:t>
            </a:r>
            <a:r>
              <a:rPr lang="en-US" sz="1600" dirty="0">
                <a:solidFill>
                  <a:schemeClr val="tx2"/>
                </a:solidFill>
              </a:rPr>
              <a:t>	</a:t>
            </a:r>
            <a:r>
              <a:rPr lang="en-US" sz="1600" dirty="0" smtClean="0">
                <a:solidFill>
                  <a:schemeClr val="tx2"/>
                </a:solidFill>
              </a:rPr>
              <a:t>[</a:t>
            </a:r>
            <a:r>
              <a:rPr lang="en-US" sz="1600" dirty="0" smtClean="0"/>
              <a:t>Guidance in defining preamble structure of the UWB RFID PHY</a:t>
            </a:r>
            <a:r>
              <a:rPr lang="en-US" sz="1600" dirty="0" smtClean="0">
                <a:solidFill>
                  <a:schemeClr val="tx2"/>
                </a:solidFill>
              </a:rPr>
              <a:t>]</a:t>
            </a:r>
            <a:endParaRPr lang="en-US" sz="1600" dirty="0">
              <a:solidFill>
                <a:schemeClr val="tx2"/>
              </a:solidFill>
            </a:endParaRPr>
          </a:p>
          <a:p>
            <a:r>
              <a:rPr lang="en-US" sz="1600" b="1" dirty="0">
                <a:solidFill>
                  <a:schemeClr val="tx2"/>
                </a:solidFill>
              </a:rPr>
              <a:t>Notice:</a:t>
            </a:r>
            <a:r>
              <a:rPr lang="en-US" sz="1600" dirty="0">
                <a:solidFill>
                  <a:schemeClr val="tx2"/>
                </a:solidFill>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r>
              <a:rPr lang="en-US" sz="1600" dirty="0" smtClean="0">
                <a:solidFill>
                  <a:schemeClr val="tx2"/>
                </a:solidFill>
              </a:rPr>
              <a:t>.</a:t>
            </a:r>
          </a:p>
          <a:p>
            <a:endParaRPr lang="en-US" sz="1600" dirty="0">
              <a:solidFill>
                <a:schemeClr val="tx2"/>
              </a:solidFill>
            </a:endParaRPr>
          </a:p>
          <a:p>
            <a:r>
              <a:rPr lang="en-US" sz="1600" b="1" dirty="0">
                <a:solidFill>
                  <a:schemeClr val="tx2"/>
                </a:solidFill>
              </a:rPr>
              <a:t>Release:</a:t>
            </a:r>
            <a:r>
              <a:rPr lang="en-US" sz="1600" dirty="0">
                <a:solidFill>
                  <a:schemeClr val="tx2"/>
                </a:solidFill>
              </a:rPr>
              <a:t>	The contributor acknowledges and accepts that this contribution becomes the property of IEEE and may be made publicly available by P802.15.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Packets Dropped as F(Range)</a:t>
            </a:r>
            <a:endParaRPr lang="en-US" dirty="0"/>
          </a:p>
        </p:txBody>
      </p:sp>
      <p:sp>
        <p:nvSpPr>
          <p:cNvPr id="3" name="Slide Number Placeholder 2"/>
          <p:cNvSpPr>
            <a:spLocks noGrp="1"/>
          </p:cNvSpPr>
          <p:nvPr>
            <p:ph type="sldNum" sz="quarter" idx="12"/>
          </p:nvPr>
        </p:nvSpPr>
        <p:spPr/>
        <p:txBody>
          <a:bodyPr/>
          <a:lstStyle/>
          <a:p>
            <a:r>
              <a:rPr lang="en-US" smtClean="0"/>
              <a:t>Slide </a:t>
            </a:r>
            <a:fld id="{E474C644-2C54-420B-BE15-621E9AF42CA4}" type="slidenum">
              <a:rPr lang="en-US" smtClean="0"/>
              <a:pPr/>
              <a:t>10</a:t>
            </a:fld>
            <a:endParaRPr lang="en-US"/>
          </a:p>
        </p:txBody>
      </p:sp>
      <p:pic>
        <p:nvPicPr>
          <p:cNvPr id="4" name="Picture 3"/>
          <p:cNvPicPr/>
          <p:nvPr/>
        </p:nvPicPr>
        <p:blipFill>
          <a:blip r:embed="rId3" cstate="print"/>
          <a:srcRect/>
          <a:stretch>
            <a:fillRect/>
          </a:stretch>
        </p:blipFill>
        <p:spPr bwMode="auto">
          <a:xfrm>
            <a:off x="745725" y="1415304"/>
            <a:ext cx="6977848" cy="495067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Packets Dropped as F(Range</a:t>
            </a:r>
            <a:r>
              <a:rPr lang="en-US" dirty="0" smtClean="0"/>
              <a:t>) - Rotated</a:t>
            </a:r>
            <a:endParaRPr lang="en-US" dirty="0"/>
          </a:p>
        </p:txBody>
      </p:sp>
      <p:sp>
        <p:nvSpPr>
          <p:cNvPr id="3" name="Slide Number Placeholder 2"/>
          <p:cNvSpPr>
            <a:spLocks noGrp="1"/>
          </p:cNvSpPr>
          <p:nvPr>
            <p:ph type="sldNum" sz="quarter" idx="12"/>
          </p:nvPr>
        </p:nvSpPr>
        <p:spPr/>
        <p:txBody>
          <a:bodyPr/>
          <a:lstStyle/>
          <a:p>
            <a:r>
              <a:rPr lang="en-US" smtClean="0"/>
              <a:t>Slide </a:t>
            </a:r>
            <a:fld id="{E474C644-2C54-420B-BE15-621E9AF42CA4}" type="slidenum">
              <a:rPr lang="en-US" smtClean="0"/>
              <a:pPr/>
              <a:t>11</a:t>
            </a:fld>
            <a:endParaRPr lang="en-US"/>
          </a:p>
        </p:txBody>
      </p:sp>
      <p:pic>
        <p:nvPicPr>
          <p:cNvPr id="5" name="Picture 4"/>
          <p:cNvPicPr/>
          <p:nvPr/>
        </p:nvPicPr>
        <p:blipFill>
          <a:blip r:embed="rId3" cstate="print"/>
          <a:srcRect/>
          <a:stretch>
            <a:fillRect/>
          </a:stretch>
        </p:blipFill>
        <p:spPr bwMode="auto">
          <a:xfrm>
            <a:off x="1331650" y="1263102"/>
            <a:ext cx="6480700" cy="4953232"/>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85800"/>
            <a:ext cx="9144000" cy="1066800"/>
          </a:xfrm>
        </p:spPr>
        <p:txBody>
          <a:bodyPr/>
          <a:lstStyle/>
          <a:p>
            <a:r>
              <a:rPr lang="en-US" sz="3200" dirty="0" smtClean="0"/>
              <a:t>Packets Dropped by Length 16 Preamble as F(Range)</a:t>
            </a:r>
            <a:endParaRPr lang="en-US" sz="3200" dirty="0"/>
          </a:p>
        </p:txBody>
      </p:sp>
      <p:sp>
        <p:nvSpPr>
          <p:cNvPr id="3" name="Slide Number Placeholder 2"/>
          <p:cNvSpPr>
            <a:spLocks noGrp="1"/>
          </p:cNvSpPr>
          <p:nvPr>
            <p:ph type="sldNum" sz="quarter" idx="12"/>
          </p:nvPr>
        </p:nvSpPr>
        <p:spPr/>
        <p:txBody>
          <a:bodyPr/>
          <a:lstStyle/>
          <a:p>
            <a:r>
              <a:rPr lang="en-US" smtClean="0"/>
              <a:t>Slide </a:t>
            </a:r>
            <a:fld id="{E474C644-2C54-420B-BE15-621E9AF42CA4}" type="slidenum">
              <a:rPr lang="en-US" smtClean="0"/>
              <a:pPr/>
              <a:t>12</a:t>
            </a:fld>
            <a:endParaRPr lang="en-US"/>
          </a:p>
        </p:txBody>
      </p:sp>
      <p:pic>
        <p:nvPicPr>
          <p:cNvPr id="4" name="Picture 3"/>
          <p:cNvPicPr/>
          <p:nvPr/>
        </p:nvPicPr>
        <p:blipFill>
          <a:blip r:embed="rId3" cstate="print"/>
          <a:srcRect/>
          <a:stretch>
            <a:fillRect/>
          </a:stretch>
        </p:blipFill>
        <p:spPr bwMode="auto">
          <a:xfrm>
            <a:off x="1452239" y="1686203"/>
            <a:ext cx="6102658" cy="4576994"/>
          </a:xfrm>
          <a:prstGeom prst="rect">
            <a:avLst/>
          </a:prstGeom>
          <a:noFill/>
          <a:ln w="9525">
            <a:noFill/>
            <a:miter lim="800000"/>
            <a:headEnd/>
            <a:tailEnd/>
          </a:ln>
        </p:spPr>
      </p:pic>
      <p:cxnSp>
        <p:nvCxnSpPr>
          <p:cNvPr id="9" name="Straight Connector 8"/>
          <p:cNvCxnSpPr/>
          <p:nvPr/>
        </p:nvCxnSpPr>
        <p:spPr bwMode="auto">
          <a:xfrm>
            <a:off x="1660124" y="5539666"/>
            <a:ext cx="5291092" cy="0"/>
          </a:xfrm>
          <a:prstGeom prst="line">
            <a:avLst/>
          </a:prstGeom>
          <a:solidFill>
            <a:schemeClr val="accent1"/>
          </a:solidFill>
          <a:ln w="12700" cap="flat" cmpd="sng" algn="ctr">
            <a:solidFill>
              <a:srgbClr val="FF0000"/>
            </a:solidFill>
            <a:prstDash val="dash"/>
            <a:round/>
            <a:headEnd type="none" w="sm" len="sm"/>
            <a:tailEnd type="none" w="sm" len="sm"/>
          </a:ln>
          <a:effectLst/>
        </p:spPr>
      </p:cxnSp>
      <p:sp>
        <p:nvSpPr>
          <p:cNvPr id="15" name="TextBox 14"/>
          <p:cNvSpPr txBox="1"/>
          <p:nvPr/>
        </p:nvSpPr>
        <p:spPr>
          <a:xfrm>
            <a:off x="1372337" y="5383410"/>
            <a:ext cx="362600" cy="276999"/>
          </a:xfrm>
          <a:prstGeom prst="rect">
            <a:avLst/>
          </a:prstGeom>
          <a:noFill/>
        </p:spPr>
        <p:txBody>
          <a:bodyPr wrap="none" rtlCol="0">
            <a:spAutoFit/>
          </a:bodyPr>
          <a:lstStyle/>
          <a:p>
            <a:r>
              <a:rPr lang="en-US" b="1" dirty="0" smtClean="0">
                <a:latin typeface="+mn-lt"/>
              </a:rPr>
              <a:t>2</a:t>
            </a:r>
            <a:r>
              <a:rPr lang="en-US" b="1" dirty="0" smtClean="0">
                <a:latin typeface="Symbol" pitchFamily="18" charset="2"/>
              </a:rPr>
              <a:t>s</a:t>
            </a:r>
            <a:endParaRPr lang="en-US" b="1" dirty="0">
              <a:latin typeface="Symbol" pitchFamily="18" charset="2"/>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Conclusion</a:t>
            </a:r>
            <a:endParaRPr lang="en-US" dirty="0"/>
          </a:p>
        </p:txBody>
      </p:sp>
      <p:sp>
        <p:nvSpPr>
          <p:cNvPr id="5" name="Content Placeholder 4"/>
          <p:cNvSpPr>
            <a:spLocks noGrp="1"/>
          </p:cNvSpPr>
          <p:nvPr>
            <p:ph idx="1"/>
          </p:nvPr>
        </p:nvSpPr>
        <p:spPr/>
        <p:txBody>
          <a:bodyPr/>
          <a:lstStyle/>
          <a:p>
            <a:r>
              <a:rPr lang="en-US" dirty="0" smtClean="0"/>
              <a:t>The majority of links were close using a preamble length of 16</a:t>
            </a:r>
          </a:p>
          <a:p>
            <a:r>
              <a:rPr lang="en-US" b="1" dirty="0" smtClean="0"/>
              <a:t>Time Domain therefore recommends a minimum preamble length of 16</a:t>
            </a:r>
          </a:p>
          <a:p>
            <a:r>
              <a:rPr lang="en-US" dirty="0" smtClean="0"/>
              <a:t>However, this answer is implementation specific, and other parties who are concerned about a shortened preamble are encouraged to provide a similar analysis</a:t>
            </a:r>
            <a:endParaRPr lang="en-US" dirty="0"/>
          </a:p>
        </p:txBody>
      </p:sp>
      <p:sp>
        <p:nvSpPr>
          <p:cNvPr id="3" name="Slide Number Placeholder 2"/>
          <p:cNvSpPr>
            <a:spLocks noGrp="1"/>
          </p:cNvSpPr>
          <p:nvPr>
            <p:ph type="sldNum" sz="quarter" idx="12"/>
          </p:nvPr>
        </p:nvSpPr>
        <p:spPr/>
        <p:txBody>
          <a:bodyPr/>
          <a:lstStyle/>
          <a:p>
            <a:r>
              <a:rPr lang="en-US" smtClean="0"/>
              <a:t>Slide </a:t>
            </a:r>
            <a:fld id="{E474C644-2C54-420B-BE15-621E9AF42CA4}" type="slidenum">
              <a:rPr lang="en-US" smtClean="0"/>
              <a:pPr/>
              <a:t>13</a:t>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r>
              <a:rPr lang="en-US"/>
              <a:t>Slide </a:t>
            </a:r>
            <a:fld id="{1F3B5DFC-929C-471F-84D7-B6C2F6C9F477}" type="slidenum">
              <a:rPr lang="en-US"/>
              <a:pPr/>
              <a:t>2</a:t>
            </a:fld>
            <a:endParaRPr lang="en-US"/>
          </a:p>
        </p:txBody>
      </p:sp>
      <p:sp>
        <p:nvSpPr>
          <p:cNvPr id="26626" name="Rectangle 2"/>
          <p:cNvSpPr>
            <a:spLocks noGrp="1" noChangeArrowheads="1"/>
          </p:cNvSpPr>
          <p:nvPr>
            <p:ph type="ctrTitle"/>
          </p:nvPr>
        </p:nvSpPr>
        <p:spPr>
          <a:xfrm>
            <a:off x="685800" y="2286000"/>
            <a:ext cx="7772400" cy="1143000"/>
          </a:xfrm>
        </p:spPr>
        <p:txBody>
          <a:bodyPr/>
          <a:lstStyle/>
          <a:p>
            <a:r>
              <a:rPr lang="en-US" dirty="0" smtClean="0"/>
              <a:t>Analysis of Preamble Length in Non-Coherent UWB Systems</a:t>
            </a:r>
            <a:endParaRPr lang="en-US" dirty="0"/>
          </a:p>
        </p:txBody>
      </p:sp>
      <p:sp>
        <p:nvSpPr>
          <p:cNvPr id="26627" name="Rectangle 3"/>
          <p:cNvSpPr>
            <a:spLocks noGrp="1" noChangeArrowheads="1"/>
          </p:cNvSpPr>
          <p:nvPr>
            <p:ph type="subTitle" idx="1"/>
          </p:nvPr>
        </p:nvSpPr>
        <p:spPr/>
        <p:txBody>
          <a:bodyPr/>
          <a:lstStyle/>
          <a:p>
            <a:pPr lvl="0"/>
            <a:r>
              <a:rPr lang="en-US" sz="2400" dirty="0" smtClean="0">
                <a:solidFill>
                  <a:srgbClr val="000000"/>
                </a:solidFill>
              </a:rPr>
              <a:t>Adrian Jennings</a:t>
            </a:r>
          </a:p>
          <a:p>
            <a:pPr lvl="0"/>
            <a:r>
              <a:rPr lang="en-US" sz="2400" dirty="0" smtClean="0">
                <a:solidFill>
                  <a:srgbClr val="000000"/>
                </a:solidFill>
                <a:hlinkClick r:id="rId3"/>
              </a:rPr>
              <a:t>adrian.jennings@timedomain.com</a:t>
            </a:r>
            <a:endParaRPr lang="en-US" sz="2400" dirty="0" smtClean="0">
              <a:solidFill>
                <a:srgbClr val="000000"/>
              </a:solidFill>
            </a:endParaRPr>
          </a:p>
          <a:p>
            <a:pPr lvl="0"/>
            <a:r>
              <a:rPr lang="en-US" sz="2400" dirty="0" smtClean="0">
                <a:solidFill>
                  <a:srgbClr val="000000"/>
                </a:solidFill>
              </a:rPr>
              <a:t>+1 256 759 4708</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smtClean="0"/>
              <a:t>Background</a:t>
            </a:r>
            <a:endParaRPr lang="en-US" dirty="0"/>
          </a:p>
        </p:txBody>
      </p:sp>
      <p:sp>
        <p:nvSpPr>
          <p:cNvPr id="4099" name="Rectangle 3"/>
          <p:cNvSpPr>
            <a:spLocks noGrp="1" noChangeArrowheads="1"/>
          </p:cNvSpPr>
          <p:nvPr>
            <p:ph type="body" idx="1"/>
          </p:nvPr>
        </p:nvSpPr>
        <p:spPr/>
        <p:txBody>
          <a:bodyPr/>
          <a:lstStyle/>
          <a:p>
            <a:r>
              <a:rPr lang="en-US" smtClean="0"/>
              <a:t>The current baseline draft for 802.15.4f (document # IEEE 802.15-09-0804-05-004f) contains a number of TBDs, including preamble length</a:t>
            </a:r>
          </a:p>
          <a:p>
            <a:r>
              <a:rPr lang="en-US" smtClean="0"/>
              <a:t>This document addresses the Base Mode preamble for the UWB PHY</a:t>
            </a:r>
          </a:p>
          <a:p>
            <a:r>
              <a:rPr lang="en-US" smtClean="0"/>
              <a:t>Three questions require answers</a:t>
            </a:r>
          </a:p>
          <a:p>
            <a:pPr lvl="1"/>
            <a:r>
              <a:rPr lang="en-US" smtClean="0"/>
              <a:t>What is the minimum preamble length?</a:t>
            </a:r>
          </a:p>
          <a:p>
            <a:pPr lvl="1"/>
            <a:r>
              <a:rPr lang="en-US" smtClean="0"/>
              <a:t>What is the maximum preamble length?</a:t>
            </a:r>
          </a:p>
          <a:p>
            <a:pPr lvl="1"/>
            <a:r>
              <a:rPr lang="en-US" smtClean="0"/>
              <a:t>How will the variability in length be managed?</a:t>
            </a:r>
            <a:endParaRPr lang="en-US" dirty="0"/>
          </a:p>
        </p:txBody>
      </p:sp>
      <p:sp>
        <p:nvSpPr>
          <p:cNvPr id="6" name="Slide Number Placeholder 5"/>
          <p:cNvSpPr>
            <a:spLocks noGrp="1"/>
          </p:cNvSpPr>
          <p:nvPr>
            <p:ph type="sldNum" sz="quarter" idx="12"/>
          </p:nvPr>
        </p:nvSpPr>
        <p:spPr/>
        <p:txBody>
          <a:bodyPr/>
          <a:lstStyle/>
          <a:p>
            <a:r>
              <a:rPr lang="en-US" smtClean="0"/>
              <a:t>Slide </a:t>
            </a:r>
            <a:fld id="{2594007F-F26C-4AA8-A483-D58C1BE65CCC}" type="slidenum">
              <a:rPr lang="en-US" smtClean="0"/>
              <a:pPr/>
              <a:t>3</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Performance Considerations</a:t>
            </a:r>
            <a:endParaRPr lang="en-US" dirty="0"/>
          </a:p>
        </p:txBody>
      </p:sp>
      <p:sp>
        <p:nvSpPr>
          <p:cNvPr id="3" name="Content Placeholder 2"/>
          <p:cNvSpPr>
            <a:spLocks noGrp="1"/>
          </p:cNvSpPr>
          <p:nvPr>
            <p:ph idx="1"/>
          </p:nvPr>
        </p:nvSpPr>
        <p:spPr/>
        <p:txBody>
          <a:bodyPr/>
          <a:lstStyle/>
          <a:p>
            <a:r>
              <a:rPr lang="en-US" dirty="0" smtClean="0"/>
              <a:t>Minimum preamble length</a:t>
            </a:r>
          </a:p>
          <a:p>
            <a:pPr lvl="1"/>
            <a:r>
              <a:rPr lang="en-US" dirty="0" smtClean="0"/>
              <a:t>Desired to minimize packet length</a:t>
            </a:r>
          </a:p>
          <a:p>
            <a:pPr lvl="1"/>
            <a:r>
              <a:rPr lang="en-US" dirty="0" smtClean="0"/>
              <a:t>Must deliver useful performance</a:t>
            </a:r>
          </a:p>
          <a:p>
            <a:r>
              <a:rPr lang="en-US" dirty="0" smtClean="0"/>
              <a:t>Maximum preamble length</a:t>
            </a:r>
          </a:p>
          <a:p>
            <a:pPr lvl="1"/>
            <a:r>
              <a:rPr lang="en-US" dirty="0" smtClean="0"/>
              <a:t>Desired to maximize performance in difficult channels</a:t>
            </a:r>
          </a:p>
          <a:p>
            <a:pPr lvl="1"/>
            <a:r>
              <a:rPr lang="en-US" dirty="0" smtClean="0"/>
              <a:t>Must not be so large as to significantly impact tag throughput</a:t>
            </a:r>
          </a:p>
          <a:p>
            <a:r>
              <a:rPr lang="en-US" dirty="0" smtClean="0"/>
              <a:t>Managing variability</a:t>
            </a:r>
          </a:p>
          <a:p>
            <a:pPr lvl="1"/>
            <a:r>
              <a:rPr lang="en-US" dirty="0" smtClean="0"/>
              <a:t>Continuous variability between extremes allows for most flexibility</a:t>
            </a:r>
          </a:p>
          <a:p>
            <a:pPr lvl="1"/>
            <a:r>
              <a:rPr lang="en-US" dirty="0" smtClean="0"/>
              <a:t>Small number of pre-defined lengths adds clarity and implementation ease</a:t>
            </a:r>
            <a:endParaRPr lang="en-US" dirty="0"/>
          </a:p>
        </p:txBody>
      </p:sp>
      <p:sp>
        <p:nvSpPr>
          <p:cNvPr id="4" name="Slide Number Placeholder 3"/>
          <p:cNvSpPr>
            <a:spLocks noGrp="1"/>
          </p:cNvSpPr>
          <p:nvPr>
            <p:ph type="sldNum" sz="quarter" idx="12"/>
          </p:nvPr>
        </p:nvSpPr>
        <p:spPr/>
        <p:txBody>
          <a:bodyPr/>
          <a:lstStyle/>
          <a:p>
            <a:r>
              <a:rPr lang="en-US" smtClean="0"/>
              <a:t>Slide </a:t>
            </a:r>
            <a:fld id="{734919BA-A7D7-49CD-9F19-EEAD2CC7856F}" type="slidenum">
              <a:rPr lang="en-US" smtClean="0"/>
              <a:pPr/>
              <a:t>4</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US" dirty="0" smtClean="0"/>
              <a:t>Minimum Preamble Length</a:t>
            </a:r>
            <a:endParaRPr lang="en-US" dirty="0"/>
          </a:p>
        </p:txBody>
      </p:sp>
      <p:sp>
        <p:nvSpPr>
          <p:cNvPr id="4" name="Slide Number Placeholder 3"/>
          <p:cNvSpPr>
            <a:spLocks noGrp="1"/>
          </p:cNvSpPr>
          <p:nvPr>
            <p:ph type="sldNum" sz="quarter" idx="12"/>
          </p:nvPr>
        </p:nvSpPr>
        <p:spPr/>
        <p:txBody>
          <a:bodyPr/>
          <a:lstStyle/>
          <a:p>
            <a:r>
              <a:rPr lang="en-US" smtClean="0"/>
              <a:t>Slide </a:t>
            </a:r>
            <a:fld id="{734919BA-A7D7-49CD-9F19-EEAD2CC7856F}" type="slidenum">
              <a:rPr lang="en-US" smtClean="0"/>
              <a:pPr/>
              <a:t>5</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Minimum Preamble Length Data</a:t>
            </a:r>
            <a:endParaRPr lang="en-US" dirty="0"/>
          </a:p>
        </p:txBody>
      </p:sp>
      <p:sp>
        <p:nvSpPr>
          <p:cNvPr id="3" name="Content Placeholder 2"/>
          <p:cNvSpPr>
            <a:spLocks noGrp="1"/>
          </p:cNvSpPr>
          <p:nvPr>
            <p:ph idx="1"/>
          </p:nvPr>
        </p:nvSpPr>
        <p:spPr>
          <a:xfrm>
            <a:off x="479394" y="1790700"/>
            <a:ext cx="8185212" cy="4305300"/>
          </a:xfrm>
        </p:spPr>
        <p:txBody>
          <a:bodyPr/>
          <a:lstStyle/>
          <a:p>
            <a:r>
              <a:rPr lang="en-US" dirty="0" smtClean="0"/>
              <a:t>Current draft standard states 32 as minimum preamble length</a:t>
            </a:r>
          </a:p>
          <a:p>
            <a:r>
              <a:rPr lang="en-US" dirty="0" smtClean="0"/>
              <a:t>There has been a proposal to reduce that number to 16</a:t>
            </a:r>
          </a:p>
          <a:p>
            <a:r>
              <a:rPr lang="en-US" dirty="0" smtClean="0"/>
              <a:t>So the question is:</a:t>
            </a:r>
          </a:p>
          <a:p>
            <a:pPr marL="533400" lvl="1" indent="-76200">
              <a:buNone/>
            </a:pPr>
            <a:r>
              <a:rPr lang="en-US" dirty="0" smtClean="0"/>
              <a:t>“Compared to the performance with a preamble of 32, how much worse is the performance if the preamble is reduced to 16?”</a:t>
            </a:r>
            <a:endParaRPr lang="en-US" dirty="0"/>
          </a:p>
        </p:txBody>
      </p:sp>
      <p:sp>
        <p:nvSpPr>
          <p:cNvPr id="4" name="Slide Number Placeholder 3"/>
          <p:cNvSpPr>
            <a:spLocks noGrp="1"/>
          </p:cNvSpPr>
          <p:nvPr>
            <p:ph type="sldNum" sz="quarter" idx="12"/>
          </p:nvPr>
        </p:nvSpPr>
        <p:spPr/>
        <p:txBody>
          <a:bodyPr/>
          <a:lstStyle/>
          <a:p>
            <a:r>
              <a:rPr lang="en-US" smtClean="0"/>
              <a:t>Slide </a:t>
            </a:r>
            <a:fld id="{734919BA-A7D7-49CD-9F19-EEAD2CC7856F}" type="slidenum">
              <a:rPr lang="en-US" smtClean="0"/>
              <a:pPr/>
              <a:t>6</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Experimental Setup</a:t>
            </a:r>
            <a:endParaRPr lang="en-US" dirty="0"/>
          </a:p>
        </p:txBody>
      </p:sp>
      <p:sp>
        <p:nvSpPr>
          <p:cNvPr id="3" name="Content Placeholder 2"/>
          <p:cNvSpPr>
            <a:spLocks noGrp="1"/>
          </p:cNvSpPr>
          <p:nvPr>
            <p:ph idx="1"/>
          </p:nvPr>
        </p:nvSpPr>
        <p:spPr>
          <a:xfrm>
            <a:off x="241300" y="1854200"/>
            <a:ext cx="8661400" cy="4114800"/>
          </a:xfrm>
        </p:spPr>
        <p:txBody>
          <a:bodyPr/>
          <a:lstStyle/>
          <a:p>
            <a:r>
              <a:rPr lang="en-US" dirty="0" smtClean="0"/>
              <a:t>Data was collected using a non-coherent UWB system in an outdoor test range</a:t>
            </a:r>
          </a:p>
          <a:p>
            <a:r>
              <a:rPr lang="en-US" dirty="0" smtClean="0"/>
              <a:t>Preamble length was set to 32</a:t>
            </a:r>
          </a:p>
          <a:p>
            <a:r>
              <a:rPr lang="en-US" dirty="0" smtClean="0"/>
              <a:t>Measurements were taken at evenly distributed range bins</a:t>
            </a:r>
          </a:p>
          <a:p>
            <a:r>
              <a:rPr lang="en-US" dirty="0" smtClean="0"/>
              <a:t>At each range bin, data was collected during a consistent time interval (i.e. the same number of packets were sent per range bin)</a:t>
            </a:r>
          </a:p>
          <a:p>
            <a:r>
              <a:rPr lang="en-US" dirty="0" smtClean="0"/>
              <a:t>Data recorded</a:t>
            </a:r>
          </a:p>
          <a:p>
            <a:pPr lvl="1"/>
            <a:r>
              <a:rPr lang="en-US" dirty="0" smtClean="0"/>
              <a:t>The number of packets successfully received in each range bin</a:t>
            </a:r>
          </a:p>
          <a:p>
            <a:pPr lvl="1"/>
            <a:r>
              <a:rPr lang="en-US" dirty="0" smtClean="0"/>
              <a:t>The number of preamble pulses actually used for each successful packet</a:t>
            </a:r>
          </a:p>
          <a:p>
            <a:endParaRPr lang="en-US" dirty="0"/>
          </a:p>
        </p:txBody>
      </p:sp>
      <p:sp>
        <p:nvSpPr>
          <p:cNvPr id="4" name="Slide Number Placeholder 3"/>
          <p:cNvSpPr>
            <a:spLocks noGrp="1"/>
          </p:cNvSpPr>
          <p:nvPr>
            <p:ph type="sldNum" sz="quarter" idx="12"/>
          </p:nvPr>
        </p:nvSpPr>
        <p:spPr/>
        <p:txBody>
          <a:bodyPr/>
          <a:lstStyle/>
          <a:p>
            <a:r>
              <a:rPr lang="en-US" smtClean="0"/>
              <a:t>Slide </a:t>
            </a:r>
            <a:fld id="{734919BA-A7D7-49CD-9F19-EEAD2CC7856F}" type="slidenum">
              <a:rPr lang="en-US" smtClean="0"/>
              <a:pPr/>
              <a:t>7</a:t>
            </a:fld>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685800"/>
          </a:xfrm>
        </p:spPr>
        <p:txBody>
          <a:bodyPr/>
          <a:lstStyle/>
          <a:p>
            <a:r>
              <a:rPr lang="en-US" dirty="0" smtClean="0"/>
              <a:t>Preamble Pulses Used – All Ranges</a:t>
            </a:r>
            <a:endParaRPr lang="en-US" dirty="0"/>
          </a:p>
        </p:txBody>
      </p:sp>
      <p:sp>
        <p:nvSpPr>
          <p:cNvPr id="4" name="Slide Number Placeholder 3"/>
          <p:cNvSpPr>
            <a:spLocks noGrp="1"/>
          </p:cNvSpPr>
          <p:nvPr>
            <p:ph type="sldNum" sz="quarter" idx="12"/>
          </p:nvPr>
        </p:nvSpPr>
        <p:spPr/>
        <p:txBody>
          <a:bodyPr/>
          <a:lstStyle/>
          <a:p>
            <a:r>
              <a:rPr lang="en-US" smtClean="0"/>
              <a:t>Slide </a:t>
            </a:r>
            <a:fld id="{734919BA-A7D7-49CD-9F19-EEAD2CC7856F}" type="slidenum">
              <a:rPr lang="en-US" smtClean="0"/>
              <a:pPr/>
              <a:t>8</a:t>
            </a:fld>
            <a:endParaRPr lang="en-US"/>
          </a:p>
        </p:txBody>
      </p:sp>
      <p:pic>
        <p:nvPicPr>
          <p:cNvPr id="5" name="Picture 4"/>
          <p:cNvPicPr/>
          <p:nvPr/>
        </p:nvPicPr>
        <p:blipFill>
          <a:blip r:embed="rId3" cstate="print"/>
          <a:srcRect/>
          <a:stretch>
            <a:fillRect/>
          </a:stretch>
        </p:blipFill>
        <p:spPr bwMode="auto">
          <a:xfrm>
            <a:off x="1524000" y="1143000"/>
            <a:ext cx="6096000" cy="4572000"/>
          </a:xfrm>
          <a:prstGeom prst="rect">
            <a:avLst/>
          </a:prstGeom>
          <a:noFill/>
          <a:ln w="9525">
            <a:noFill/>
            <a:miter lim="800000"/>
            <a:headEnd/>
            <a:tailEnd/>
          </a:ln>
        </p:spPr>
      </p:pic>
      <p:sp>
        <p:nvSpPr>
          <p:cNvPr id="6" name="Rectangle 5"/>
          <p:cNvSpPr/>
          <p:nvPr/>
        </p:nvSpPr>
        <p:spPr bwMode="auto">
          <a:xfrm>
            <a:off x="4414838" y="2981326"/>
            <a:ext cx="115950" cy="2233612"/>
          </a:xfrm>
          <a:prstGeom prst="rect">
            <a:avLst/>
          </a:prstGeom>
          <a:solidFill>
            <a:srgbClr val="FF0000"/>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7" name="TextBox 6"/>
          <p:cNvSpPr txBox="1"/>
          <p:nvPr/>
        </p:nvSpPr>
        <p:spPr>
          <a:xfrm>
            <a:off x="1109709" y="5655076"/>
            <a:ext cx="5149048" cy="646331"/>
          </a:xfrm>
          <a:prstGeom prst="rect">
            <a:avLst/>
          </a:prstGeom>
          <a:noFill/>
        </p:spPr>
        <p:txBody>
          <a:bodyPr wrap="square" rtlCol="0">
            <a:spAutoFit/>
          </a:bodyPr>
          <a:lstStyle/>
          <a:p>
            <a:r>
              <a:rPr lang="en-US" dirty="0" smtClean="0"/>
              <a:t>Note:</a:t>
            </a:r>
          </a:p>
          <a:p>
            <a:pPr marL="354013" indent="-228600">
              <a:buFont typeface="+mj-lt"/>
              <a:buAutoNum type="arabicPeriod"/>
            </a:pPr>
            <a:r>
              <a:rPr lang="en-US" dirty="0" smtClean="0"/>
              <a:t>Data from all ranges included</a:t>
            </a:r>
          </a:p>
          <a:p>
            <a:pPr marL="354013" indent="-228600">
              <a:buFont typeface="+mj-lt"/>
              <a:buAutoNum type="arabicPeriod"/>
            </a:pPr>
            <a:r>
              <a:rPr lang="en-US" dirty="0" smtClean="0"/>
              <a:t>Non-linear vertical axis</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920" y="685800"/>
            <a:ext cx="8842160" cy="1066800"/>
          </a:xfrm>
        </p:spPr>
        <p:txBody>
          <a:bodyPr/>
          <a:lstStyle/>
          <a:p>
            <a:r>
              <a:rPr lang="en-US" dirty="0" smtClean="0"/>
              <a:t>Packets Dropped as F(Preamble Length)</a:t>
            </a:r>
            <a:endParaRPr lang="en-US" dirty="0"/>
          </a:p>
        </p:txBody>
      </p:sp>
      <p:sp>
        <p:nvSpPr>
          <p:cNvPr id="3" name="Slide Number Placeholder 2"/>
          <p:cNvSpPr>
            <a:spLocks noGrp="1"/>
          </p:cNvSpPr>
          <p:nvPr>
            <p:ph type="sldNum" sz="quarter" idx="12"/>
          </p:nvPr>
        </p:nvSpPr>
        <p:spPr/>
        <p:txBody>
          <a:bodyPr/>
          <a:lstStyle/>
          <a:p>
            <a:r>
              <a:rPr lang="en-US" smtClean="0"/>
              <a:t>Slide </a:t>
            </a:r>
            <a:fld id="{E474C644-2C54-420B-BE15-621E9AF42CA4}" type="slidenum">
              <a:rPr lang="en-US" smtClean="0"/>
              <a:pPr/>
              <a:t>9</a:t>
            </a:fld>
            <a:endParaRPr lang="en-US"/>
          </a:p>
        </p:txBody>
      </p:sp>
      <p:pic>
        <p:nvPicPr>
          <p:cNvPr id="4" name="Picture 3"/>
          <p:cNvPicPr/>
          <p:nvPr/>
        </p:nvPicPr>
        <p:blipFill>
          <a:blip r:embed="rId3" cstate="print"/>
          <a:srcRect/>
          <a:stretch>
            <a:fillRect/>
          </a:stretch>
        </p:blipFill>
        <p:spPr bwMode="auto">
          <a:xfrm>
            <a:off x="-157582" y="1643660"/>
            <a:ext cx="9257191" cy="3570267"/>
          </a:xfrm>
          <a:prstGeom prst="rect">
            <a:avLst/>
          </a:prstGeom>
          <a:noFill/>
          <a:ln w="9525">
            <a:noFill/>
            <a:miter lim="800000"/>
            <a:headEnd/>
            <a:tailEnd/>
          </a:ln>
        </p:spPr>
      </p:pic>
      <p:sp>
        <p:nvSpPr>
          <p:cNvPr id="5" name="TextBox 4"/>
          <p:cNvSpPr txBox="1"/>
          <p:nvPr/>
        </p:nvSpPr>
        <p:spPr>
          <a:xfrm>
            <a:off x="1109709" y="5655076"/>
            <a:ext cx="5149048" cy="461665"/>
          </a:xfrm>
          <a:prstGeom prst="rect">
            <a:avLst/>
          </a:prstGeom>
          <a:noFill/>
        </p:spPr>
        <p:txBody>
          <a:bodyPr wrap="square" rtlCol="0">
            <a:spAutoFit/>
          </a:bodyPr>
          <a:lstStyle/>
          <a:p>
            <a:r>
              <a:rPr lang="en-US" dirty="0" smtClean="0"/>
              <a:t>Note:</a:t>
            </a:r>
          </a:p>
          <a:p>
            <a:pPr marL="354013" indent="-228600">
              <a:buFont typeface="+mj-lt"/>
              <a:buAutoNum type="arabicPeriod"/>
            </a:pPr>
            <a:r>
              <a:rPr lang="en-US" dirty="0" smtClean="0"/>
              <a:t>Data from all ranges included</a:t>
            </a:r>
          </a:p>
        </p:txBody>
      </p:sp>
      <p:sp>
        <p:nvSpPr>
          <p:cNvPr id="6" name="Rectangle 5"/>
          <p:cNvSpPr/>
          <p:nvPr/>
        </p:nvSpPr>
        <p:spPr bwMode="auto">
          <a:xfrm>
            <a:off x="4772025" y="4760119"/>
            <a:ext cx="197644" cy="61912"/>
          </a:xfrm>
          <a:prstGeom prst="rect">
            <a:avLst/>
          </a:prstGeom>
          <a:solidFill>
            <a:srgbClr val="FF0000"/>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Tree>
  </p:cSld>
  <p:clrMapOvr>
    <a:masterClrMapping/>
  </p:clrMapOvr>
</p:sld>
</file>

<file path=ppt/theme/theme1.xml><?xml version="1.0" encoding="utf-8"?>
<a:theme xmlns:a="http://schemas.openxmlformats.org/drawingml/2006/main" name="IEEE-P802_15">
  <a:themeElements>
    <a:clrScheme name="Office Them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Office Them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IEEE-P802_15</Template>
  <TotalTime>292</TotalTime>
  <Words>666</Words>
  <Application>Microsoft Office PowerPoint</Application>
  <PresentationFormat>On-screen Show (4:3)</PresentationFormat>
  <Paragraphs>128</Paragraphs>
  <Slides>13</Slides>
  <Notes>13</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IEEE-P802_15</vt:lpstr>
      <vt:lpstr>Slide 1</vt:lpstr>
      <vt:lpstr>Analysis of Preamble Length in Non-Coherent UWB Systems</vt:lpstr>
      <vt:lpstr>Background</vt:lpstr>
      <vt:lpstr>Performance Considerations</vt:lpstr>
      <vt:lpstr>Minimum Preamble Length</vt:lpstr>
      <vt:lpstr>Minimum Preamble Length Data</vt:lpstr>
      <vt:lpstr>Experimental Setup</vt:lpstr>
      <vt:lpstr>Preamble Pulses Used – All Ranges</vt:lpstr>
      <vt:lpstr>Packets Dropped as F(Preamble Length)</vt:lpstr>
      <vt:lpstr>Packets Dropped as F(Range)</vt:lpstr>
      <vt:lpstr>Packets Dropped as F(Range) - Rotated</vt:lpstr>
      <vt:lpstr>Packets Dropped by Length 16 Preamble as F(Range)</vt:lpstr>
      <vt:lpstr>Conclusion</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IEEE 802.15 &lt;subject&gt;</dc:subject>
  <dc:creator>Adrian Jennings</dc:creator>
  <dc:description>&lt;doc#&gt;</dc:description>
  <cp:lastModifiedBy>Adrian Jennings</cp:lastModifiedBy>
  <cp:revision>22</cp:revision>
  <cp:lastPrinted>1998-02-10T13:28:06Z</cp:lastPrinted>
  <dcterms:created xsi:type="dcterms:W3CDTF">2010-03-01T17:29:55Z</dcterms:created>
  <dcterms:modified xsi:type="dcterms:W3CDTF">2010-03-09T20:55:57Z</dcterms:modified>
</cp:coreProperties>
</file>