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56" r:id="rId4"/>
    <p:sldId id="260" r:id="rId5"/>
    <p:sldId id="263" r:id="rId6"/>
    <p:sldId id="261" r:id="rId7"/>
    <p:sldId id="262" r:id="rId8"/>
    <p:sldId id="264" r:id="rId9"/>
    <p:sldId id="265" r:id="rId10"/>
    <p:sldId id="266" r:id="rId11"/>
    <p:sldId id="267" r:id="rId12"/>
    <p:sldId id="26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2" d="100"/>
          <a:sy n="72" d="100"/>
        </p:scale>
        <p:origin x="-10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5E18E9D-FD46-43D3-9CEF-A3114DB6216F}"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sz="2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15-10-0143-00-004f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Analysis of Preamble Length in Non-Coherent UWB Systems</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t>3 Mar 2010</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[Adrian Jennings] Company [Time Domain]</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[330 Wynn Drive, Suite 300, Huntsville, AL. 35805. 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Voice:[+1 256 759 4708], FAX: [+1 256 922 0387], E-Mail:[adrian.jennings@timedomain.com]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t>Preamble length for proposed UWB RFID PHY in 802.15 TG4f</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sz="1600" dirty="0" smtClean="0"/>
              <a:t>An analysis of acquisition performance of a non-coherent UWB system is presented. Different length preambles are compared</a:t>
            </a:r>
            <a:r>
              <a:rPr lang="en-US" sz="1600" dirty="0" smtClean="0"/>
              <a:t>.</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Guidance in defining preamble structure of the UWB RFID PHY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Packets Dropped as F(Range)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10</a:t>
            </a:fld>
            <a:endParaRPr lang="en-US"/>
          </a:p>
        </p:txBody>
      </p:sp>
      <p:pic>
        <p:nvPicPr>
          <p:cNvPr id="4" name="Picture 3"/>
          <p:cNvPicPr/>
          <p:nvPr/>
        </p:nvPicPr>
        <p:blipFill>
          <a:blip r:embed="rId3" cstate="print"/>
          <a:srcRect/>
          <a:stretch>
            <a:fillRect/>
          </a:stretch>
        </p:blipFill>
        <p:spPr bwMode="auto">
          <a:xfrm>
            <a:off x="745725" y="1415304"/>
            <a:ext cx="6977848" cy="495067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sz="3200" dirty="0" smtClean="0"/>
              <a:t>Packets Dropped by Length 16 Preamble as F(Range)</a:t>
            </a:r>
            <a:endParaRPr lang="en-US" sz="3200"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11</a:t>
            </a:fld>
            <a:endParaRPr lang="en-US"/>
          </a:p>
        </p:txBody>
      </p:sp>
      <p:pic>
        <p:nvPicPr>
          <p:cNvPr id="4" name="Picture 3"/>
          <p:cNvPicPr/>
          <p:nvPr/>
        </p:nvPicPr>
        <p:blipFill>
          <a:blip r:embed="rId3" cstate="print"/>
          <a:srcRect/>
          <a:stretch>
            <a:fillRect/>
          </a:stretch>
        </p:blipFill>
        <p:spPr bwMode="auto">
          <a:xfrm>
            <a:off x="1452239" y="1686203"/>
            <a:ext cx="6102658" cy="4576994"/>
          </a:xfrm>
          <a:prstGeom prst="rect">
            <a:avLst/>
          </a:prstGeom>
          <a:noFill/>
          <a:ln w="9525">
            <a:noFill/>
            <a:miter lim="800000"/>
            <a:headEnd/>
            <a:tailEnd/>
          </a:ln>
        </p:spPr>
      </p:pic>
      <p:cxnSp>
        <p:nvCxnSpPr>
          <p:cNvPr id="9" name="Straight Connector 8"/>
          <p:cNvCxnSpPr/>
          <p:nvPr/>
        </p:nvCxnSpPr>
        <p:spPr bwMode="auto">
          <a:xfrm>
            <a:off x="1660124" y="5539666"/>
            <a:ext cx="5291092" cy="0"/>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5" name="TextBox 14"/>
          <p:cNvSpPr txBox="1"/>
          <p:nvPr/>
        </p:nvSpPr>
        <p:spPr>
          <a:xfrm>
            <a:off x="1372337" y="5383410"/>
            <a:ext cx="362600" cy="276999"/>
          </a:xfrm>
          <a:prstGeom prst="rect">
            <a:avLst/>
          </a:prstGeom>
          <a:noFill/>
        </p:spPr>
        <p:txBody>
          <a:bodyPr wrap="none" rtlCol="0">
            <a:spAutoFit/>
          </a:bodyPr>
          <a:lstStyle/>
          <a:p>
            <a:r>
              <a:rPr lang="en-US" b="1" dirty="0" smtClean="0">
                <a:latin typeface="+mn-lt"/>
              </a:rPr>
              <a:t>2</a:t>
            </a:r>
            <a:r>
              <a:rPr lang="en-US" b="1" dirty="0" smtClean="0">
                <a:latin typeface="Symbol" pitchFamily="18" charset="2"/>
              </a:rPr>
              <a:t>s</a:t>
            </a:r>
            <a:endParaRPr lang="en-US" b="1" dirty="0">
              <a:latin typeface="Symbol" pitchFamily="18" charset="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Conclusion</a:t>
            </a:r>
            <a:endParaRPr lang="en-US" dirty="0"/>
          </a:p>
        </p:txBody>
      </p:sp>
      <p:sp>
        <p:nvSpPr>
          <p:cNvPr id="5" name="Content Placeholder 4"/>
          <p:cNvSpPr>
            <a:spLocks noGrp="1"/>
          </p:cNvSpPr>
          <p:nvPr>
            <p:ph idx="1"/>
          </p:nvPr>
        </p:nvSpPr>
        <p:spPr/>
        <p:txBody>
          <a:bodyPr/>
          <a:lstStyle/>
          <a:p>
            <a:r>
              <a:rPr lang="en-US" dirty="0" smtClean="0"/>
              <a:t>The majority of links were close using a preamble length of 16</a:t>
            </a:r>
          </a:p>
          <a:p>
            <a:r>
              <a:rPr lang="en-US" b="1" dirty="0" smtClean="0"/>
              <a:t>Time Domain therefore </a:t>
            </a:r>
            <a:r>
              <a:rPr lang="en-US" b="1" dirty="0" smtClean="0"/>
              <a:t>recommends a minimum preamble length of 16</a:t>
            </a:r>
          </a:p>
          <a:p>
            <a:r>
              <a:rPr lang="en-US" dirty="0" smtClean="0"/>
              <a:t>However, this answer is implementation specific, and other parties who are concerned about a shortened preamble are encouraged to provide a similar analysis</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F3B5DFC-929C-471F-84D7-B6C2F6C9F477}"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Analysis of Preamble Length in Non-Coherent UWB Systems</a:t>
            </a:r>
            <a:endParaRPr lang="en-US" dirty="0"/>
          </a:p>
        </p:txBody>
      </p:sp>
      <p:sp>
        <p:nvSpPr>
          <p:cNvPr id="26627" name="Rectangle 3"/>
          <p:cNvSpPr>
            <a:spLocks noGrp="1" noChangeArrowheads="1"/>
          </p:cNvSpPr>
          <p:nvPr>
            <p:ph type="subTitle" idx="1"/>
          </p:nvPr>
        </p:nvSpPr>
        <p:spPr/>
        <p:txBody>
          <a:bodyPr/>
          <a:lstStyle/>
          <a:p>
            <a:pPr lvl="0"/>
            <a:r>
              <a:rPr lang="en-US" sz="2400" dirty="0" smtClean="0">
                <a:solidFill>
                  <a:srgbClr val="000000"/>
                </a:solidFill>
              </a:rPr>
              <a:t>Adrian Jennings</a:t>
            </a:r>
          </a:p>
          <a:p>
            <a:pPr lvl="0"/>
            <a:r>
              <a:rPr lang="en-US" sz="2400" dirty="0" smtClean="0">
                <a:solidFill>
                  <a:srgbClr val="000000"/>
                </a:solidFill>
                <a:hlinkClick r:id="rId3"/>
              </a:rPr>
              <a:t>adrian.jennings@timedomain.com</a:t>
            </a:r>
            <a:endParaRPr lang="en-US" sz="2400" dirty="0" smtClean="0">
              <a:solidFill>
                <a:srgbClr val="000000"/>
              </a:solidFill>
            </a:endParaRPr>
          </a:p>
          <a:p>
            <a:pPr lvl="0"/>
            <a:r>
              <a:rPr lang="en-US" sz="2400" dirty="0" smtClean="0">
                <a:solidFill>
                  <a:srgbClr val="000000"/>
                </a:solidFill>
              </a:rPr>
              <a:t>+1 256 759 4708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Background</a:t>
            </a:r>
            <a:endParaRPr lang="en-US" dirty="0"/>
          </a:p>
        </p:txBody>
      </p:sp>
      <p:sp>
        <p:nvSpPr>
          <p:cNvPr id="4099" name="Rectangle 3"/>
          <p:cNvSpPr>
            <a:spLocks noGrp="1" noChangeArrowheads="1"/>
          </p:cNvSpPr>
          <p:nvPr>
            <p:ph type="body" idx="1"/>
          </p:nvPr>
        </p:nvSpPr>
        <p:spPr/>
        <p:txBody>
          <a:bodyPr/>
          <a:lstStyle/>
          <a:p>
            <a:r>
              <a:rPr lang="en-US" smtClean="0"/>
              <a:t>The current baseline draft for 802.15.4f (document # IEEE 802.15-09-0804-05-004f) contains a number of TBDs, including preamble length</a:t>
            </a:r>
          </a:p>
          <a:p>
            <a:r>
              <a:rPr lang="en-US" smtClean="0"/>
              <a:t>This document addresses the Base Mode preamble for the UWB PHY</a:t>
            </a:r>
          </a:p>
          <a:p>
            <a:r>
              <a:rPr lang="en-US" smtClean="0"/>
              <a:t>Three questions require answers</a:t>
            </a:r>
          </a:p>
          <a:p>
            <a:pPr lvl="1"/>
            <a:r>
              <a:rPr lang="en-US" smtClean="0"/>
              <a:t>What is the minimum preamble length?</a:t>
            </a:r>
          </a:p>
          <a:p>
            <a:pPr lvl="1"/>
            <a:r>
              <a:rPr lang="en-US" smtClean="0"/>
              <a:t>What is the maximum preamble length?</a:t>
            </a:r>
          </a:p>
          <a:p>
            <a:pPr lvl="1"/>
            <a:r>
              <a:rPr lang="en-US" smtClean="0"/>
              <a:t>How will the variability in length be managed?</a:t>
            </a:r>
            <a:endParaRPr lang="en-US" dirty="0"/>
          </a:p>
        </p:txBody>
      </p:sp>
      <p:sp>
        <p:nvSpPr>
          <p:cNvPr id="6" name="Slide Number Placeholder 5"/>
          <p:cNvSpPr>
            <a:spLocks noGrp="1"/>
          </p:cNvSpPr>
          <p:nvPr>
            <p:ph type="sldNum" sz="quarter" idx="12"/>
          </p:nvPr>
        </p:nvSpPr>
        <p:spPr/>
        <p:txBody>
          <a:bodyPr/>
          <a:lstStyle/>
          <a:p>
            <a:r>
              <a:rPr lang="en-US" smtClean="0"/>
              <a:t>Slide </a:t>
            </a:r>
            <a:fld id="{2594007F-F26C-4AA8-A483-D58C1BE65CC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Considerations</a:t>
            </a:r>
            <a:endParaRPr lang="en-US" dirty="0"/>
          </a:p>
        </p:txBody>
      </p:sp>
      <p:sp>
        <p:nvSpPr>
          <p:cNvPr id="3" name="Content Placeholder 2"/>
          <p:cNvSpPr>
            <a:spLocks noGrp="1"/>
          </p:cNvSpPr>
          <p:nvPr>
            <p:ph idx="1"/>
          </p:nvPr>
        </p:nvSpPr>
        <p:spPr/>
        <p:txBody>
          <a:bodyPr/>
          <a:lstStyle/>
          <a:p>
            <a:r>
              <a:rPr lang="en-US" dirty="0" smtClean="0"/>
              <a:t>Minimum preamble length</a:t>
            </a:r>
          </a:p>
          <a:p>
            <a:pPr lvl="1"/>
            <a:r>
              <a:rPr lang="en-US" dirty="0" smtClean="0"/>
              <a:t>Desired to minimize packet length</a:t>
            </a:r>
          </a:p>
          <a:p>
            <a:pPr lvl="1"/>
            <a:r>
              <a:rPr lang="en-US" dirty="0" smtClean="0"/>
              <a:t>Must deliver useful performance</a:t>
            </a:r>
          </a:p>
          <a:p>
            <a:r>
              <a:rPr lang="en-US" dirty="0" smtClean="0"/>
              <a:t>Maximum preamble length</a:t>
            </a:r>
          </a:p>
          <a:p>
            <a:pPr lvl="1"/>
            <a:r>
              <a:rPr lang="en-US" dirty="0" smtClean="0"/>
              <a:t>Desired to maximize performance in difficult channels</a:t>
            </a:r>
          </a:p>
          <a:p>
            <a:pPr lvl="1"/>
            <a:r>
              <a:rPr lang="en-US" dirty="0" smtClean="0"/>
              <a:t>Must not be so large as to significantly impact tag throughput</a:t>
            </a:r>
          </a:p>
          <a:p>
            <a:r>
              <a:rPr lang="en-US" dirty="0" smtClean="0"/>
              <a:t>Managing variability</a:t>
            </a:r>
          </a:p>
          <a:p>
            <a:pPr lvl="1"/>
            <a:r>
              <a:rPr lang="en-US" dirty="0" smtClean="0"/>
              <a:t>Continuous variability between extremes allows for most flexibility</a:t>
            </a:r>
          </a:p>
          <a:p>
            <a:pPr lvl="1"/>
            <a:r>
              <a:rPr lang="en-US" dirty="0" smtClean="0"/>
              <a:t>Small number of pre-defined lengths adds clarity and implementation ease</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Minimum Preamble Length</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Preamble Length Data</a:t>
            </a:r>
            <a:endParaRPr lang="en-US" dirty="0"/>
          </a:p>
        </p:txBody>
      </p:sp>
      <p:sp>
        <p:nvSpPr>
          <p:cNvPr id="3" name="Content Placeholder 2"/>
          <p:cNvSpPr>
            <a:spLocks noGrp="1"/>
          </p:cNvSpPr>
          <p:nvPr>
            <p:ph idx="1"/>
          </p:nvPr>
        </p:nvSpPr>
        <p:spPr>
          <a:xfrm>
            <a:off x="479394" y="1790700"/>
            <a:ext cx="8185212" cy="4305300"/>
          </a:xfrm>
        </p:spPr>
        <p:txBody>
          <a:bodyPr/>
          <a:lstStyle/>
          <a:p>
            <a:r>
              <a:rPr lang="en-US" dirty="0" smtClean="0"/>
              <a:t>Current draft standard states 32 as minimum preamble length</a:t>
            </a:r>
          </a:p>
          <a:p>
            <a:r>
              <a:rPr lang="en-US" dirty="0" smtClean="0"/>
              <a:t>There has been a proposal to reduce that number to 16</a:t>
            </a:r>
          </a:p>
          <a:p>
            <a:r>
              <a:rPr lang="en-US" dirty="0" smtClean="0"/>
              <a:t>So the question is:</a:t>
            </a:r>
          </a:p>
          <a:p>
            <a:pPr marL="533400" lvl="1" indent="-76200">
              <a:buNone/>
            </a:pPr>
            <a:r>
              <a:rPr lang="en-US" dirty="0" smtClean="0"/>
              <a:t>“Compared to the performance with a preamble of 32, how much worse is the performance if the preamble is reduced to 16?”</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Experimental Setup</a:t>
            </a:r>
            <a:endParaRPr lang="en-US" dirty="0"/>
          </a:p>
        </p:txBody>
      </p:sp>
      <p:sp>
        <p:nvSpPr>
          <p:cNvPr id="3" name="Content Placeholder 2"/>
          <p:cNvSpPr>
            <a:spLocks noGrp="1"/>
          </p:cNvSpPr>
          <p:nvPr>
            <p:ph idx="1"/>
          </p:nvPr>
        </p:nvSpPr>
        <p:spPr>
          <a:xfrm>
            <a:off x="241300" y="1854200"/>
            <a:ext cx="8661400" cy="4114800"/>
          </a:xfrm>
        </p:spPr>
        <p:txBody>
          <a:bodyPr/>
          <a:lstStyle/>
          <a:p>
            <a:r>
              <a:rPr lang="en-US" dirty="0" smtClean="0"/>
              <a:t>Data was collected using a non-coherent UWB system in an outdoor test range</a:t>
            </a:r>
          </a:p>
          <a:p>
            <a:r>
              <a:rPr lang="en-US" dirty="0" smtClean="0"/>
              <a:t>Preamble length was set to 32</a:t>
            </a:r>
          </a:p>
          <a:p>
            <a:r>
              <a:rPr lang="en-US" dirty="0" smtClean="0"/>
              <a:t>Measurements were taken at evenly distributed range bins</a:t>
            </a:r>
          </a:p>
          <a:p>
            <a:r>
              <a:rPr lang="en-US" dirty="0" smtClean="0"/>
              <a:t>At each range bin, data was collected during a consistent time interval (i.e. the same number of packets were sent per range bin)</a:t>
            </a:r>
          </a:p>
          <a:p>
            <a:r>
              <a:rPr lang="en-US" dirty="0" smtClean="0"/>
              <a:t>Data recorded</a:t>
            </a:r>
          </a:p>
          <a:p>
            <a:pPr lvl="1"/>
            <a:r>
              <a:rPr lang="en-US" dirty="0" smtClean="0"/>
              <a:t>The number of packets successfully received in each range bin</a:t>
            </a:r>
          </a:p>
          <a:p>
            <a:pPr lvl="1"/>
            <a:r>
              <a:rPr lang="en-US" dirty="0" smtClean="0"/>
              <a:t>The number of preamble pulses actually used for each successful packet</a:t>
            </a:r>
          </a:p>
          <a:p>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Preamble Pulses Used – All Ranges</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8</a:t>
            </a:fld>
            <a:endParaRPr lang="en-US"/>
          </a:p>
        </p:txBody>
      </p:sp>
      <p:pic>
        <p:nvPicPr>
          <p:cNvPr id="5" name="Picture 4"/>
          <p:cNvPicPr/>
          <p:nvPr/>
        </p:nvPicPr>
        <p:blipFill>
          <a:blip r:embed="rId3" cstate="print"/>
          <a:srcRect/>
          <a:stretch>
            <a:fillRect/>
          </a:stretch>
        </p:blipFill>
        <p:spPr bwMode="auto">
          <a:xfrm>
            <a:off x="1524000" y="1143000"/>
            <a:ext cx="6096000" cy="4572000"/>
          </a:xfrm>
          <a:prstGeom prst="rect">
            <a:avLst/>
          </a:prstGeom>
          <a:noFill/>
          <a:ln w="9525">
            <a:noFill/>
            <a:miter lim="800000"/>
            <a:headEnd/>
            <a:tailEnd/>
          </a:ln>
        </p:spPr>
      </p:pic>
      <p:sp>
        <p:nvSpPr>
          <p:cNvPr id="6" name="Rectangle 5"/>
          <p:cNvSpPr/>
          <p:nvPr/>
        </p:nvSpPr>
        <p:spPr bwMode="auto">
          <a:xfrm>
            <a:off x="4414838" y="2981326"/>
            <a:ext cx="115950" cy="2233612"/>
          </a:xfrm>
          <a:prstGeom prst="rect">
            <a:avLst/>
          </a:prstGeom>
          <a:solidFill>
            <a:srgbClr val="FF0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1109709" y="5655076"/>
            <a:ext cx="5149048" cy="646331"/>
          </a:xfrm>
          <a:prstGeom prst="rect">
            <a:avLst/>
          </a:prstGeom>
          <a:noFill/>
        </p:spPr>
        <p:txBody>
          <a:bodyPr wrap="square" rtlCol="0">
            <a:spAutoFit/>
          </a:bodyPr>
          <a:lstStyle/>
          <a:p>
            <a:r>
              <a:rPr lang="en-US" dirty="0" smtClean="0"/>
              <a:t>Note:</a:t>
            </a:r>
          </a:p>
          <a:p>
            <a:pPr marL="354013" indent="-228600">
              <a:buFont typeface="+mj-lt"/>
              <a:buAutoNum type="arabicPeriod"/>
            </a:pPr>
            <a:r>
              <a:rPr lang="en-US" dirty="0" smtClean="0"/>
              <a:t>Data from all ranges included</a:t>
            </a:r>
          </a:p>
          <a:p>
            <a:pPr marL="354013" indent="-228600">
              <a:buFont typeface="+mj-lt"/>
              <a:buAutoNum type="arabicPeriod"/>
            </a:pPr>
            <a:r>
              <a:rPr lang="en-US" dirty="0" smtClean="0"/>
              <a:t>Non-linear vertical axis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920" y="685800"/>
            <a:ext cx="8842160" cy="1066800"/>
          </a:xfrm>
        </p:spPr>
        <p:txBody>
          <a:bodyPr/>
          <a:lstStyle/>
          <a:p>
            <a:r>
              <a:rPr lang="en-US" dirty="0" smtClean="0"/>
              <a:t>Packets Dropped as F(Preamble Length)</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9</a:t>
            </a:fld>
            <a:endParaRPr lang="en-US"/>
          </a:p>
        </p:txBody>
      </p:sp>
      <p:pic>
        <p:nvPicPr>
          <p:cNvPr id="4" name="Picture 3"/>
          <p:cNvPicPr/>
          <p:nvPr/>
        </p:nvPicPr>
        <p:blipFill>
          <a:blip r:embed="rId3" cstate="print"/>
          <a:srcRect/>
          <a:stretch>
            <a:fillRect/>
          </a:stretch>
        </p:blipFill>
        <p:spPr bwMode="auto">
          <a:xfrm>
            <a:off x="-157582" y="1643660"/>
            <a:ext cx="9257191" cy="3570267"/>
          </a:xfrm>
          <a:prstGeom prst="rect">
            <a:avLst/>
          </a:prstGeom>
          <a:noFill/>
          <a:ln w="9525">
            <a:noFill/>
            <a:miter lim="800000"/>
            <a:headEnd/>
            <a:tailEnd/>
          </a:ln>
        </p:spPr>
      </p:pic>
      <p:sp>
        <p:nvSpPr>
          <p:cNvPr id="5" name="TextBox 4"/>
          <p:cNvSpPr txBox="1"/>
          <p:nvPr/>
        </p:nvSpPr>
        <p:spPr>
          <a:xfrm>
            <a:off x="1109709" y="5655076"/>
            <a:ext cx="5149048" cy="461665"/>
          </a:xfrm>
          <a:prstGeom prst="rect">
            <a:avLst/>
          </a:prstGeom>
          <a:noFill/>
        </p:spPr>
        <p:txBody>
          <a:bodyPr wrap="square" rtlCol="0">
            <a:spAutoFit/>
          </a:bodyPr>
          <a:lstStyle/>
          <a:p>
            <a:r>
              <a:rPr lang="en-US" dirty="0" smtClean="0"/>
              <a:t>Note:</a:t>
            </a:r>
          </a:p>
          <a:p>
            <a:pPr marL="354013" indent="-228600">
              <a:buFont typeface="+mj-lt"/>
              <a:buAutoNum type="arabicPeriod"/>
            </a:pPr>
            <a:r>
              <a:rPr lang="en-US" dirty="0" smtClean="0"/>
              <a:t>Data from all ranges included</a:t>
            </a:r>
          </a:p>
        </p:txBody>
      </p:sp>
      <p:sp>
        <p:nvSpPr>
          <p:cNvPr id="6" name="Rectangle 5"/>
          <p:cNvSpPr/>
          <p:nvPr/>
        </p:nvSpPr>
        <p:spPr bwMode="auto">
          <a:xfrm>
            <a:off x="4772025" y="4760119"/>
            <a:ext cx="197644" cy="61912"/>
          </a:xfrm>
          <a:prstGeom prst="rect">
            <a:avLst/>
          </a:prstGeom>
          <a:solidFill>
            <a:srgbClr val="FF0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291</TotalTime>
  <Words>638</Words>
  <Application>Microsoft Office PowerPoint</Application>
  <PresentationFormat>On-screen Show (4:3)</PresentationFormat>
  <Paragraphs>122</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IEEE-P802_15</vt:lpstr>
      <vt:lpstr>Slide 1</vt:lpstr>
      <vt:lpstr>Analysis of Preamble Length in Non-Coherent UWB Systems</vt:lpstr>
      <vt:lpstr>Background</vt:lpstr>
      <vt:lpstr>Performance Considerations</vt:lpstr>
      <vt:lpstr>Minimum Preamble Length</vt:lpstr>
      <vt:lpstr>Minimum Preamble Length Data</vt:lpstr>
      <vt:lpstr>Experimental Setup</vt:lpstr>
      <vt:lpstr>Preamble Pulses Used – All Ranges</vt:lpstr>
      <vt:lpstr>Packets Dropped as F(Preamble Length)</vt:lpstr>
      <vt:lpstr>Packets Dropped as F(Range)</vt:lpstr>
      <vt:lpstr>Packets Dropped by Length 16 Preamble as F(Range)</vt:lpstr>
      <vt:lpstr>Conclusion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Adrian Jennings</cp:lastModifiedBy>
  <cp:revision>21</cp:revision>
  <cp:lastPrinted>1998-02-10T13:28:06Z</cp:lastPrinted>
  <dcterms:created xsi:type="dcterms:W3CDTF">2010-03-01T17:29:55Z</dcterms:created>
  <dcterms:modified xsi:type="dcterms:W3CDTF">2010-03-03T16:05:29Z</dcterms:modified>
</cp:coreProperties>
</file>