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4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&lt;January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&lt;15-10-0071-00-004e&gt;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LA Jan 2010</a:t>
            </a:r>
          </a:p>
          <a:p>
            <a:pPr marL="914400" indent="-914400">
              <a:defRPr/>
            </a:pPr>
            <a:r>
              <a:rPr lang="en-US" sz="1600" b="1" dirty="0"/>
              <a:t>Date Submitted: </a:t>
            </a:r>
            <a:r>
              <a:rPr lang="en-US" sz="1600" dirty="0"/>
              <a:t>21 January 2010</a:t>
            </a:r>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January 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Finalize any remaining technical issues </a:t>
            </a:r>
          </a:p>
          <a:p>
            <a:pPr marL="990600" lvl="1" indent="-533400" fontAlgn="b">
              <a:buClr>
                <a:srgbClr val="FF0000"/>
              </a:buClr>
              <a:buFont typeface="Wingdings" pitchFamily="2" charset="2"/>
              <a:buChar char="ü"/>
            </a:pPr>
            <a:r>
              <a:rPr lang="en-US" sz="2600" dirty="0" smtClean="0">
                <a:latin typeface="Arial" pitchFamily="34" charset="0"/>
              </a:rPr>
              <a:t>Specifically resolve FCF format</a:t>
            </a:r>
          </a:p>
          <a:p>
            <a:pPr marL="533400" indent="-533400" fontAlgn="b">
              <a:buClr>
                <a:srgbClr val="FF0000"/>
              </a:buClr>
              <a:buFont typeface="Wingdings" pitchFamily="2" charset="2"/>
              <a:buChar char="ü"/>
            </a:pPr>
            <a:r>
              <a:rPr lang="en-US" sz="2600" dirty="0" smtClean="0">
                <a:latin typeface="Arial" pitchFamily="34" charset="0"/>
              </a:rPr>
              <a:t>Review all comments pertaining to draft</a:t>
            </a:r>
          </a:p>
          <a:p>
            <a:pPr marL="533400" indent="-533400" fontAlgn="b">
              <a:buClr>
                <a:srgbClr val="FF0000"/>
              </a:buClr>
              <a:buFont typeface="Wingdings" pitchFamily="2" charset="2"/>
              <a:buChar char="ü"/>
            </a:pPr>
            <a:r>
              <a:rPr lang="en-US" sz="2600" dirty="0" smtClean="0">
                <a:latin typeface="Arial" pitchFamily="34" charset="0"/>
              </a:rPr>
              <a:t>Prepare draft for WG letter ballot</a:t>
            </a:r>
          </a:p>
          <a:p>
            <a:pPr marL="990600" lvl="1" indent="-533400" fontAlgn="b">
              <a:buClr>
                <a:srgbClr val="FF0000"/>
              </a:buClr>
              <a:buFont typeface="Wingdings" pitchFamily="2" charset="2"/>
              <a:buChar char="ü"/>
            </a:pPr>
            <a:r>
              <a:rPr lang="en-US" sz="2600" dirty="0" smtClean="0">
                <a:latin typeface="Arial" pitchFamily="34" charset="0"/>
              </a:rPr>
              <a:t>Formatted as per IEEE-SA Styles manual</a:t>
            </a:r>
          </a:p>
          <a:p>
            <a:pPr marL="533400" indent="-533400" fontAlgn="b">
              <a:buClr>
                <a:srgbClr val="FF0000"/>
              </a:buClr>
              <a:buFont typeface="Wingdings" pitchFamily="2" charset="2"/>
              <a:buChar char="ü"/>
            </a:pPr>
            <a:r>
              <a:rPr lang="en-US" sz="2600" dirty="0" smtClean="0">
                <a:latin typeface="Arial" pitchFamily="34" charset="0"/>
              </a:rPr>
              <a:t>Approve draft for Letter Ballot</a:t>
            </a:r>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4800600"/>
        </p:xfrm>
        <a:graphic>
          <a:graphicData uri="http://schemas.openxmlformats.org/drawingml/2006/table">
            <a:tbl>
              <a:tblPr firstRow="1" bandRow="1">
                <a:tableStyleId>{5C22544A-7EE6-4342-B048-85BDC9FD1C3A}</a:tableStyleId>
              </a:tblPr>
              <a:tblGrid>
                <a:gridCol w="850776"/>
                <a:gridCol w="1892423"/>
                <a:gridCol w="2133600"/>
                <a:gridCol w="990600"/>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discussion TSCH &amp; Low Energy reports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merger review and decision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Draft Review: Annex M, Section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Opening Logistics, Factory Automation, Channel Diversity, Blink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EGTS report</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Presentations,</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Joint Meeting w/4f, 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Approve draft for WG LB,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grpSp>
        <p:nvGrpSpPr>
          <p:cNvPr id="7"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t>
              </a:r>
              <a:r>
                <a:rPr lang="en-US" sz="1400" b="1" dirty="0" smtClean="0">
                  <a:solidFill>
                    <a:schemeClr val="accent2"/>
                  </a:solidFill>
                </a:rPr>
                <a:t>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
        <p:nvSpPr>
          <p:cNvPr id="32" name="TextBox 31"/>
          <p:cNvSpPr txBox="1"/>
          <p:nvPr/>
        </p:nvSpPr>
        <p:spPr>
          <a:xfrm>
            <a:off x="609600" y="4876800"/>
            <a:ext cx="2286000" cy="646331"/>
          </a:xfrm>
          <a:prstGeom prst="rect">
            <a:avLst/>
          </a:prstGeom>
          <a:noFill/>
        </p:spPr>
        <p:txBody>
          <a:bodyPr wrap="square" rtlCol="0">
            <a:spAutoFit/>
          </a:bodyPr>
          <a:lstStyle/>
          <a:p>
            <a:r>
              <a:rPr lang="en-US" dirty="0" smtClean="0">
                <a:solidFill>
                  <a:srgbClr val="FF0000"/>
                </a:solidFill>
              </a:rPr>
              <a:t>Red	Existing Users</a:t>
            </a:r>
            <a:r>
              <a:rPr lang="en-US" dirty="0" smtClean="0"/>
              <a:t>	</a:t>
            </a:r>
            <a:endParaRPr lang="en-US" dirty="0"/>
          </a:p>
          <a:p>
            <a:r>
              <a:rPr lang="en-US" dirty="0" smtClean="0">
                <a:solidFill>
                  <a:schemeClr val="accent2"/>
                </a:solidFill>
              </a:rPr>
              <a:t>Blue	TG4e adds</a:t>
            </a:r>
          </a:p>
          <a:p>
            <a:r>
              <a:rPr lang="en-US" dirty="0" smtClean="0"/>
              <a:t>Black	Informational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19 Feb 2010</a:t>
            </a:r>
          </a:p>
          <a:p>
            <a:pPr marL="609600" indent="-609600">
              <a:lnSpc>
                <a:spcPct val="80000"/>
              </a:lnSpc>
              <a:buFontTx/>
              <a:buNone/>
              <a:defRPr/>
            </a:pPr>
            <a:r>
              <a:rPr lang="en-US" sz="2800" dirty="0" smtClean="0">
                <a:solidFill>
                  <a:schemeClr val="accent4"/>
                </a:solidFill>
              </a:rPr>
              <a:t>Task Group Review (21 day)</a:t>
            </a:r>
            <a:r>
              <a:rPr lang="en-US" sz="2800" dirty="0">
                <a:solidFill>
                  <a:schemeClr val="accent4"/>
                </a:solidFill>
              </a:rPr>
              <a:t>			</a:t>
            </a:r>
            <a:r>
              <a:rPr lang="en-US" sz="2800" dirty="0" smtClean="0">
                <a:solidFill>
                  <a:schemeClr val="accent4"/>
                </a:solidFill>
              </a:rPr>
              <a:t>20 Feb 2010</a:t>
            </a:r>
          </a:p>
          <a:p>
            <a:pPr marL="609600" indent="-609600">
              <a:lnSpc>
                <a:spcPct val="80000"/>
              </a:lnSpc>
              <a:buFontTx/>
              <a:buNone/>
              <a:defRPr/>
            </a:pPr>
            <a:r>
              <a:rPr lang="en-US" sz="2800" dirty="0" smtClean="0">
                <a:solidFill>
                  <a:schemeClr val="accent4"/>
                </a:solidFill>
              </a:rPr>
              <a:t>TG Comment Resolution			15 Mar 2010</a:t>
            </a:r>
          </a:p>
          <a:p>
            <a:pPr marL="609600" indent="-609600">
              <a:lnSpc>
                <a:spcPct val="80000"/>
              </a:lnSpc>
              <a:buFontTx/>
              <a:buNone/>
              <a:defRPr/>
            </a:pPr>
            <a:r>
              <a:rPr lang="en-US" sz="2800" dirty="0" smtClean="0">
                <a:solidFill>
                  <a:schemeClr val="accent4"/>
                </a:solidFill>
              </a:rPr>
              <a:t>Letter Ballot Starts (40 day)</a:t>
            </a:r>
            <a:r>
              <a:rPr lang="en-US" sz="2800" dirty="0">
                <a:solidFill>
                  <a:schemeClr val="accent4"/>
                </a:solidFill>
              </a:rPr>
              <a:t>		</a:t>
            </a:r>
            <a:r>
              <a:rPr lang="en-US" sz="2800" dirty="0" smtClean="0">
                <a:solidFill>
                  <a:schemeClr val="accent4"/>
                </a:solidFill>
              </a:rPr>
              <a:t>	5 Apr 2010</a:t>
            </a:r>
          </a:p>
          <a:p>
            <a:pPr marL="609600" indent="-609600">
              <a:lnSpc>
                <a:spcPct val="80000"/>
              </a:lnSpc>
              <a:buFontTx/>
              <a:buNone/>
              <a:defRPr/>
            </a:pPr>
            <a:r>
              <a:rPr lang="en-US" sz="2800" dirty="0" smtClean="0">
                <a:solidFill>
                  <a:schemeClr val="accent4"/>
                </a:solidFill>
              </a:rPr>
              <a:t>Letter Ballot Closes				15 May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24 Jun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final reballot	</a:t>
            </a:r>
            <a:r>
              <a:rPr lang="en-US" sz="2800" dirty="0" smtClean="0">
                <a:solidFill>
                  <a:schemeClr val="accent4"/>
                </a:solidFill>
              </a:rPr>
              <a:t>	26 Aug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Nov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Dec </a:t>
            </a:r>
            <a:r>
              <a:rPr lang="en-US" sz="2800" dirty="0">
                <a:solidFill>
                  <a:schemeClr val="accent4"/>
                </a:solidFill>
              </a:rPr>
              <a:t>2010</a:t>
            </a: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Mar 2011</a:t>
            </a:r>
            <a:endParaRPr lang="en-US" sz="2800"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Tuesday 2 February at 6:30 PST, 9:30 EST, 15:30 CET, 23:30 Tokyo</a:t>
            </a:r>
          </a:p>
          <a:p>
            <a:r>
              <a:rPr lang="en-US" dirty="0" smtClean="0">
                <a:ea typeface="ＭＳ Ｐゴシック" pitchFamily="-65" charset="-128"/>
              </a:rPr>
              <a:t>Call details are: +1.218.936.4700, participant access code: 802154</a:t>
            </a:r>
            <a:endParaRPr lang="en-US" dirty="0" smtClean="0">
              <a:ea typeface="ＭＳ Ｐゴシック" pitchFamily="-65" charset="-128"/>
            </a:endParaRPr>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TotalTime>
  <Words>542</Words>
  <Application>Microsoft Office PowerPoint</Application>
  <PresentationFormat>On-screen Show (4:3)</PresentationFormat>
  <Paragraphs>108</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Times New Roman</vt:lpstr>
      <vt:lpstr>Arial</vt:lpstr>
      <vt:lpstr>Office Theme</vt:lpstr>
      <vt:lpstr>Slide 1</vt:lpstr>
      <vt:lpstr>TG4e PAR Scope of Proposed Standard </vt:lpstr>
      <vt:lpstr>Purpose of Proposed Standard</vt:lpstr>
      <vt:lpstr>Meeting Goals</vt:lpstr>
      <vt:lpstr>TG4e Meetings This Week</vt:lpstr>
      <vt:lpstr>802.15.4 MAC Pictorial</vt:lpstr>
      <vt:lpstr>TG4e Schedule</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26</cp:revision>
  <cp:lastPrinted>1998-02-10T13:28:06Z</cp:lastPrinted>
  <dcterms:created xsi:type="dcterms:W3CDTF">1999-11-08T18:59:45Z</dcterms:created>
  <dcterms:modified xsi:type="dcterms:W3CDTF">2010-01-22T01:49:37Z</dcterms:modified>
</cp:coreProperties>
</file>