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6"/>
  </p:notesMasterIdLst>
  <p:sldIdLst>
    <p:sldId id="268" r:id="rId2"/>
    <p:sldId id="270" r:id="rId3"/>
    <p:sldId id="272" r:id="rId4"/>
    <p:sldId id="271" r:id="rId5"/>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notesViewPr>
    <p:cSldViewPr>
      <p:cViewPr varScale="1">
        <p:scale>
          <a:sx n="93" d="100"/>
          <a:sy n="93" d="100"/>
        </p:scale>
        <p:origin x="-3774" y="-108"/>
      </p:cViewPr>
      <p:guideLst>
        <p:guide orient="horz" pos="3130"/>
        <p:guide pos="2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atin typeface="Arial" charset="0"/>
                <a:ea typeface="ＭＳ Ｐゴシック" charset="-128"/>
              </a:defRPr>
            </a:lvl1pPr>
          </a:lstStyle>
          <a:p>
            <a:pPr>
              <a:defRPr/>
            </a:pPr>
            <a:fld id="{942A3C32-7A13-41A2-A111-DC7888DBE705}" type="datetimeFigureOut">
              <a:rPr lang="ja-JP" altLang="en-US"/>
              <a:pPr>
                <a:defRPr/>
              </a:pPr>
              <a:t>2010/1/19</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atin typeface="Arial" charset="0"/>
                <a:ea typeface="ＭＳ Ｐゴシック" charset="-128"/>
              </a:defRPr>
            </a:lvl1pPr>
          </a:lstStyle>
          <a:p>
            <a:pPr>
              <a:defRPr/>
            </a:pPr>
            <a:fld id="{75F46BB3-F921-4511-99EC-627B1FB870C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5"/>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r>
              <a:rPr lang="en-GB" altLang="ja-JP" smtClean="0">
                <a:ea typeface="ＭＳ Ｐゴシック" pitchFamily="50" charset="-128"/>
              </a:rPr>
              <a:t>doc.: IEEE 802.11-00/XXXr0</a:t>
            </a:r>
          </a:p>
        </p:txBody>
      </p:sp>
      <p:sp>
        <p:nvSpPr>
          <p:cNvPr id="23555" name="Rectangle 6"/>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r>
              <a:rPr lang="en-GB" altLang="ja-JP" smtClean="0">
                <a:ea typeface="ＭＳ Ｐゴシック" pitchFamily="50" charset="-128"/>
              </a:rPr>
              <a:t>Sep 19, 2007</a:t>
            </a:r>
          </a:p>
        </p:txBody>
      </p:sp>
      <p:sp>
        <p:nvSpPr>
          <p:cNvPr id="23556" name="Rectangle 9"/>
          <p:cNvSpPr>
            <a:spLocks noGrp="1" noChangeArrowheads="1"/>
          </p:cNvSpPr>
          <p:nvPr>
            <p:ph type="ftr" sz="quarter" idx="4"/>
          </p:nvPr>
        </p:nvSpPr>
        <p:spPr bwMode="auto">
          <a:noFill/>
          <a:ln>
            <a:miter lim="800000"/>
            <a:headEnd/>
            <a:tailEnd/>
          </a:ln>
        </p:spPr>
        <p:txBody>
          <a:bodyPr wrap="square" numCol="1" anchorCtr="0" compatLnSpc="1">
            <a:prstTxWarp prst="textNoShape">
              <a:avLst/>
            </a:prstTxWarp>
          </a:bodyPr>
          <a:lstStyle/>
          <a:p>
            <a:pPr lvl="4"/>
            <a:r>
              <a:rPr lang="en-GB" altLang="ja-JP"/>
              <a:t>Name - WirelessHD</a:t>
            </a:r>
          </a:p>
        </p:txBody>
      </p:sp>
      <p:sp>
        <p:nvSpPr>
          <p:cNvPr id="23557" name="Rectangle 10"/>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r>
              <a:rPr lang="en-GB" altLang="ja-JP" smtClean="0">
                <a:ea typeface="ＭＳ Ｐゴシック" pitchFamily="50" charset="-128"/>
              </a:rPr>
              <a:t>Page </a:t>
            </a:r>
            <a:fld id="{570DB6CE-D09D-446A-8A07-407014AE29B8}" type="slidenum">
              <a:rPr lang="en-GB" altLang="ja-JP" smtClean="0">
                <a:ea typeface="ＭＳ Ｐゴシック" pitchFamily="50" charset="-128"/>
              </a:rPr>
              <a:pPr/>
              <a:t>1</a:t>
            </a:fld>
            <a:endParaRPr lang="en-GB" altLang="ja-JP" smtClean="0">
              <a:ea typeface="ＭＳ Ｐゴシック" pitchFamily="50" charset="-128"/>
            </a:endParaRPr>
          </a:p>
        </p:txBody>
      </p:sp>
      <p:sp>
        <p:nvSpPr>
          <p:cNvPr id="23558" name="Text Box 1"/>
          <p:cNvSpPr txBox="1">
            <a:spLocks noChangeArrowheads="1"/>
          </p:cNvSpPr>
          <p:nvPr/>
        </p:nvSpPr>
        <p:spPr bwMode="auto">
          <a:xfrm>
            <a:off x="1122363" y="750888"/>
            <a:ext cx="4565650" cy="3714750"/>
          </a:xfrm>
          <a:prstGeom prst="rect">
            <a:avLst/>
          </a:prstGeom>
          <a:solidFill>
            <a:srgbClr val="FFFFFF"/>
          </a:solidFill>
          <a:ln w="9360">
            <a:solidFill>
              <a:srgbClr val="000000"/>
            </a:solidFill>
            <a:miter lim="800000"/>
            <a:headEnd/>
            <a:tailEnd/>
          </a:ln>
        </p:spPr>
        <p:txBody>
          <a:bodyPr wrap="none" anchor="ctr"/>
          <a:lstStyle/>
          <a:p>
            <a:endParaRPr lang="ja-JP" altLang="en-US"/>
          </a:p>
        </p:txBody>
      </p:sp>
      <p:sp>
        <p:nvSpPr>
          <p:cNvPr id="23559" name="Rectangle 2"/>
          <p:cNvSpPr>
            <a:spLocks noGrp="1" noChangeArrowheads="1"/>
          </p:cNvSpPr>
          <p:nvPr>
            <p:ph type="body"/>
          </p:nvPr>
        </p:nvSpPr>
        <p:spPr bwMode="auto">
          <a:xfrm>
            <a:off x="908050" y="4721225"/>
            <a:ext cx="4984750" cy="4468813"/>
          </a:xfrm>
          <a:noFill/>
        </p:spPr>
        <p:txBody>
          <a:bodyPr wrap="none" numCol="1" anchor="ctr" anchorCtr="0" compatLnSpc="1">
            <a:prstTxWarp prst="textNoShape">
              <a:avLst/>
            </a:prstTxWarp>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AB47A032-6F39-4DDC-A8EF-DF386C53E4DE}" type="slidenum">
              <a:rPr lang="en-GB"/>
              <a:pPr>
                <a:defRPr/>
              </a:pPr>
              <a:t>&lt;#&gt;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48211754-6355-4FFD-81A5-82B760290C6A}" type="slidenum">
              <a:rPr lang="en-GB"/>
              <a:pPr>
                <a:defRPr/>
              </a:pPr>
              <a:t>&lt;#&gt;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86538" y="685800"/>
            <a:ext cx="1941512" cy="571023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85800"/>
            <a:ext cx="5672138" cy="571023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7D084DB-078C-4DA7-83E9-3D30A81A0704}" type="slidenum">
              <a:rPr lang="en-GB"/>
              <a:pPr>
                <a:defRPr/>
              </a:pPr>
              <a:t>&lt;#&gt;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685800"/>
            <a:ext cx="7766050" cy="757238"/>
          </a:xfrm>
        </p:spPr>
        <p:txBody>
          <a:bodyPr/>
          <a:lstStyle/>
          <a:p>
            <a:r>
              <a:rPr lang="ja-JP" altLang="en-US" smtClean="0"/>
              <a:t>マスタ タイトルの書式設定</a:t>
            </a:r>
            <a:endParaRPr lang="ja-JP" altLang="en-US"/>
          </a:p>
        </p:txBody>
      </p:sp>
      <p:sp>
        <p:nvSpPr>
          <p:cNvPr id="3"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C3C1C373-98B9-438B-847A-9386438DCAAD}" type="slidenum">
              <a:rPr lang="en-GB"/>
              <a:pPr>
                <a:defRPr/>
              </a:pPr>
              <a:t>&lt;#&gt;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D40C16C8-FAEB-4203-BAED-139001DA3AA0}" type="slidenum">
              <a:rPr lang="en-GB"/>
              <a:pPr>
                <a:defRPr/>
              </a:pPr>
              <a:t>&lt;#&gt;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4F1C7DA4-3DD6-4EDF-B46C-598B7A9EAB7F}" type="slidenum">
              <a:rPr lang="en-GB"/>
              <a:pPr>
                <a:defRPr/>
              </a:pPr>
              <a:t>&lt;#&gt;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1524000"/>
            <a:ext cx="38068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721225" y="1524000"/>
            <a:ext cx="38068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DE5A707-2EA2-4704-B4E4-76B2939E548B}" type="slidenum">
              <a:rPr lang="en-GB"/>
              <a:pPr>
                <a:defRPr/>
              </a:pPr>
              <a:t>&lt;#&gt;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8"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9" name="Rectangle 5"/>
          <p:cNvSpPr>
            <a:spLocks noGrp="1" noChangeArrowheads="1"/>
          </p:cNvSpPr>
          <p:nvPr>
            <p:ph type="sldNum" idx="12"/>
          </p:nvPr>
        </p:nvSpPr>
        <p:spPr>
          <a:ln/>
        </p:spPr>
        <p:txBody>
          <a:bodyPr/>
          <a:lstStyle>
            <a:lvl1pPr>
              <a:defRPr/>
            </a:lvl1pPr>
          </a:lstStyle>
          <a:p>
            <a:pPr>
              <a:defRPr/>
            </a:pPr>
            <a:r>
              <a:rPr lang="en-GB"/>
              <a:t>Slide </a:t>
            </a:r>
            <a:fld id="{76278D84-29A0-4EE6-82A0-B18CE4ADA06E}" type="slidenum">
              <a:rPr lang="en-GB"/>
              <a:pPr>
                <a:defRPr/>
              </a:pPr>
              <a:t>&lt;#&gt;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DACA256-4E83-4EEC-B941-674B1445060D}" type="slidenum">
              <a:rPr lang="en-GB"/>
              <a:pPr>
                <a:defRPr/>
              </a:pPr>
              <a:t>&lt;#&gt;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717C9419-F9F6-42FD-9549-122048B270C4}" type="slidenum">
              <a:rPr lang="en-GB"/>
              <a:pPr>
                <a:defRPr/>
              </a:pPr>
              <a:t>&lt;#&gt;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B9C120C4-E070-40AD-9AA3-9D9908720581}" type="slidenum">
              <a:rPr lang="en-GB"/>
              <a:pPr>
                <a:defRPr/>
              </a:pPr>
              <a:t>&lt;#&gt;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idx="10"/>
          </p:nvPr>
        </p:nvSpPr>
        <p:spPr>
          <a:ln/>
        </p:spPr>
        <p:txBody>
          <a:bodyPr/>
          <a:lstStyle>
            <a:lvl1pPr>
              <a:defRPr/>
            </a:lvl1pPr>
          </a:lstStyle>
          <a:p>
            <a:pPr>
              <a:defRPr/>
            </a:pPr>
            <a:r>
              <a:rPr lang="en-US" altLang="ja-JP"/>
              <a:t>Jan 2010</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C.S. Sum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CA5C0EC9-DD56-4D5E-A3AE-C177465CAEB9}" type="slidenum">
              <a:rPr lang="en-GB"/>
              <a:pPr>
                <a:defRPr/>
              </a:pPr>
              <a:t>&lt;#&gt;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762000" y="685800"/>
            <a:ext cx="7766050" cy="757238"/>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ltLang="ja-JP" smtClean="0"/>
              <a:t>Click to edit the title text format</a:t>
            </a:r>
          </a:p>
        </p:txBody>
      </p:sp>
      <p:sp>
        <p:nvSpPr>
          <p:cNvPr id="1027" name="Rectangle 2"/>
          <p:cNvSpPr>
            <a:spLocks noGrp="1" noChangeArrowheads="1"/>
          </p:cNvSpPr>
          <p:nvPr>
            <p:ph type="body" idx="1"/>
          </p:nvPr>
        </p:nvSpPr>
        <p:spPr bwMode="auto">
          <a:xfrm>
            <a:off x="762000" y="1524000"/>
            <a:ext cx="7766050" cy="487203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ltLang="ja-JP" smtClean="0"/>
              <a:t>Click to edit the outline text format</a:t>
            </a:r>
          </a:p>
          <a:p>
            <a:pPr lvl="1"/>
            <a:r>
              <a:rPr lang="en-GB" altLang="ja-JP" smtClean="0"/>
              <a:t>Second Outline Level</a:t>
            </a:r>
          </a:p>
          <a:p>
            <a:pPr lvl="2"/>
            <a:r>
              <a:rPr lang="en-GB" altLang="ja-JP" smtClean="0"/>
              <a:t>Third Outline Level</a:t>
            </a:r>
          </a:p>
          <a:p>
            <a:pPr lvl="3"/>
            <a:r>
              <a:rPr lang="en-GB" altLang="ja-JP" smtClean="0"/>
              <a:t>Fourth Outline Level</a:t>
            </a:r>
          </a:p>
          <a:p>
            <a:pPr lvl="4"/>
            <a:r>
              <a:rPr lang="en-GB" altLang="ja-JP" smtClean="0"/>
              <a:t>Fifth Outline Level</a:t>
            </a:r>
          </a:p>
          <a:p>
            <a:pPr lvl="4"/>
            <a:r>
              <a:rPr lang="en-GB" altLang="ja-JP" smtClean="0"/>
              <a:t>Sixth Outline Level</a:t>
            </a:r>
          </a:p>
          <a:p>
            <a:pPr lvl="4"/>
            <a:r>
              <a:rPr lang="en-GB" altLang="ja-JP" smtClean="0"/>
              <a:t>Seventh Outline Level</a:t>
            </a:r>
          </a:p>
          <a:p>
            <a:pPr lvl="4"/>
            <a:r>
              <a:rPr lang="en-GB" altLang="ja-JP" smtClean="0"/>
              <a:t>Eighth Outline Level</a:t>
            </a:r>
          </a:p>
          <a:p>
            <a:pPr lvl="4"/>
            <a:r>
              <a:rPr lang="en-GB" altLang="ja-JP" smtClean="0"/>
              <a:t>Ninth Outline Level</a:t>
            </a:r>
          </a:p>
        </p:txBody>
      </p:sp>
      <p:sp>
        <p:nvSpPr>
          <p:cNvPr id="2" name="Rectangle 3"/>
          <p:cNvSpPr>
            <a:spLocks noGrp="1" noChangeArrowheads="1"/>
          </p:cNvSpPr>
          <p:nvPr>
            <p:ph type="dt"/>
          </p:nvPr>
        </p:nvSpPr>
        <p:spPr bwMode="auto">
          <a:xfrm>
            <a:off x="609600" y="373063"/>
            <a:ext cx="18986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latin typeface="Arial" charset="0"/>
                <a:ea typeface="ＭＳ Ｐゴシック" pitchFamily="32" charset="-128"/>
              </a:defRPr>
            </a:lvl1pPr>
          </a:lstStyle>
          <a:p>
            <a:pPr>
              <a:defRPr/>
            </a:pPr>
            <a:r>
              <a:rPr lang="en-US" altLang="ja-JP"/>
              <a:t>Jan 2010</a:t>
            </a:r>
            <a:endParaRPr lang="en-GB" dirty="0"/>
          </a:p>
        </p:txBody>
      </p:sp>
      <p:sp>
        <p:nvSpPr>
          <p:cNvPr id="1028" name="Rectangle 4"/>
          <p:cNvSpPr>
            <a:spLocks noGrp="1" noChangeArrowheads="1"/>
          </p:cNvSpPr>
          <p:nvPr>
            <p:ph type="ftr"/>
          </p:nvPr>
        </p:nvSpPr>
        <p:spPr bwMode="auto">
          <a:xfrm>
            <a:off x="5486400" y="6475413"/>
            <a:ext cx="3117850"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charset="0"/>
                <a:ea typeface="ＭＳ Ｐゴシック" pitchFamily="32" charset="-128"/>
              </a:defRPr>
            </a:lvl1pPr>
          </a:lstStyle>
          <a:p>
            <a:pPr>
              <a:defRPr/>
            </a:pPr>
            <a:r>
              <a:rPr lang="en-GB"/>
              <a:t>C.S. Sum</a:t>
            </a:r>
            <a:endParaRPr lang="en-GB" dirty="0"/>
          </a:p>
        </p:txBody>
      </p:sp>
      <p:sp>
        <p:nvSpPr>
          <p:cNvPr id="1029" name="Rectangle 5"/>
          <p:cNvSpPr>
            <a:spLocks noGrp="1" noChangeArrowheads="1"/>
          </p:cNvSpPr>
          <p:nvPr>
            <p:ph type="sldNum"/>
          </p:nvPr>
        </p:nvSpPr>
        <p:spPr bwMode="auto">
          <a:xfrm>
            <a:off x="4344988" y="6475413"/>
            <a:ext cx="523875" cy="3667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charset="0"/>
                <a:ea typeface="ＭＳ Ｐゴシック" pitchFamily="32" charset="-128"/>
              </a:defRPr>
            </a:lvl1pPr>
          </a:lstStyle>
          <a:p>
            <a:pPr>
              <a:defRPr/>
            </a:pPr>
            <a:r>
              <a:rPr lang="en-GB"/>
              <a:t>Slide </a:t>
            </a:r>
            <a:fld id="{7FEE1EF2-D43B-4144-B274-AA545A285A47}" type="slidenum">
              <a:rPr lang="en-GB"/>
              <a:pPr>
                <a:defRPr/>
              </a:pPr>
              <a:t>&lt;#&gt;</a:t>
            </a:fld>
            <a:endParaRPr lang="en-GB"/>
          </a:p>
        </p:txBody>
      </p:sp>
      <p:sp>
        <p:nvSpPr>
          <p:cNvPr id="1030" name="Rectangle 6"/>
          <p:cNvSpPr>
            <a:spLocks noChangeArrowheads="1"/>
          </p:cNvSpPr>
          <p:nvPr/>
        </p:nvSpPr>
        <p:spPr bwMode="auto">
          <a:xfrm>
            <a:off x="4143375" y="379413"/>
            <a:ext cx="4391025" cy="215900"/>
          </a:xfrm>
          <a:prstGeom prst="rect">
            <a:avLst/>
          </a:prstGeom>
          <a:noFill/>
          <a:ln w="9525">
            <a:noFill/>
            <a:round/>
            <a:headEnd/>
            <a:tailEnd/>
          </a:ln>
          <a:effectLst/>
        </p:spPr>
        <p:txBody>
          <a:bodyPr lIns="0" tIns="0" rIns="0" bIns="0" anchor="b">
            <a:spAutoFit/>
          </a:bodyPr>
          <a:lstStyle/>
          <a:p>
            <a:pPr marL="1422400" lvl="4" algn="r">
              <a:tabLst>
                <a:tab pos="1422400" algn="l"/>
                <a:tab pos="1879600" algn="l"/>
                <a:tab pos="2336800" algn="l"/>
                <a:tab pos="2794000" algn="l"/>
                <a:tab pos="3251200" algn="l"/>
                <a:tab pos="3708400" algn="l"/>
                <a:tab pos="4165600" algn="l"/>
                <a:tab pos="4622800" algn="l"/>
                <a:tab pos="5080000" algn="l"/>
                <a:tab pos="5537200" algn="l"/>
                <a:tab pos="5994400" algn="l"/>
                <a:tab pos="6451600" algn="l"/>
                <a:tab pos="6908800" algn="l"/>
                <a:tab pos="7366000" algn="l"/>
                <a:tab pos="7823200" algn="l"/>
                <a:tab pos="8280400" algn="l"/>
                <a:tab pos="8737600" algn="l"/>
                <a:tab pos="9194800" algn="l"/>
                <a:tab pos="9652000" algn="l"/>
                <a:tab pos="10109200" algn="l"/>
                <a:tab pos="10566400" algn="l"/>
              </a:tabLst>
              <a:defRPr/>
            </a:pPr>
            <a:r>
              <a:rPr lang="en-GB" sz="1400" b="1" dirty="0">
                <a:solidFill>
                  <a:srgbClr val="000000"/>
                </a:solidFill>
                <a:ea typeface="ＭＳ Ｐゴシック" pitchFamily="32" charset="-128"/>
              </a:rPr>
              <a:t>doc.: IEEE </a:t>
            </a:r>
            <a:r>
              <a:rPr lang="en-GB" sz="1400" b="1" dirty="0" smtClean="0">
                <a:solidFill>
                  <a:srgbClr val="000000"/>
                </a:solidFill>
                <a:ea typeface="ＭＳ Ｐゴシック" pitchFamily="32" charset="-128"/>
              </a:rPr>
              <a:t>802.15-10-0042-00-004g</a:t>
            </a:r>
            <a:endParaRPr lang="en-GB" sz="1400" b="1" dirty="0">
              <a:solidFill>
                <a:srgbClr val="000000"/>
              </a:solidFill>
              <a:ea typeface="ＭＳ Ｐゴシック" pitchFamily="32" charset="-128"/>
            </a:endParaRPr>
          </a:p>
        </p:txBody>
      </p:sp>
      <p:sp>
        <p:nvSpPr>
          <p:cNvPr id="1031" name="Line 7"/>
          <p:cNvSpPr>
            <a:spLocks noChangeShapeType="1"/>
          </p:cNvSpPr>
          <p:nvPr/>
        </p:nvSpPr>
        <p:spPr bwMode="auto">
          <a:xfrm>
            <a:off x="685800" y="609600"/>
            <a:ext cx="7848600" cy="1588"/>
          </a:xfrm>
          <a:prstGeom prst="line">
            <a:avLst/>
          </a:prstGeom>
          <a:noFill/>
          <a:ln w="12600">
            <a:solidFill>
              <a:srgbClr val="000000"/>
            </a:solidFill>
            <a:miter lim="800000"/>
            <a:headEnd/>
            <a:tailEnd/>
          </a:ln>
          <a:effectLst/>
        </p:spPr>
        <p:txBody>
          <a:bodyPr/>
          <a:lstStyle/>
          <a:p>
            <a:pPr>
              <a:defRPr/>
            </a:pPr>
            <a:endParaRPr lang="ja-JP" altLang="en-US">
              <a:ea typeface="ＭＳ Ｐゴシック" pitchFamily="32" charset="-128"/>
            </a:endParaRPr>
          </a:p>
        </p:txBody>
      </p:sp>
      <p:sp>
        <p:nvSpPr>
          <p:cNvPr id="1032" name="Rectangle 8"/>
          <p:cNvSpPr>
            <a:spLocks noChangeArrowheads="1"/>
          </p:cNvSpPr>
          <p:nvPr/>
        </p:nvSpPr>
        <p:spPr bwMode="auto">
          <a:xfrm>
            <a:off x="685800" y="6475413"/>
            <a:ext cx="2895600" cy="184150"/>
          </a:xfrm>
          <a:prstGeom prst="rect">
            <a:avLst/>
          </a:prstGeom>
          <a:noFill/>
          <a:ln w="9525">
            <a:noFill/>
            <a:round/>
            <a:headEnd/>
            <a:tailEnd/>
          </a:ln>
          <a:effectLst/>
        </p:spPr>
        <p:txBody>
          <a:bodyPr lIns="0" tIns="0" rIns="0" bIns="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200" dirty="0">
                <a:solidFill>
                  <a:srgbClr val="000000"/>
                </a:solidFill>
                <a:ea typeface="ＭＳ Ｐゴシック" pitchFamily="32" charset="-128"/>
              </a:rPr>
              <a:t>TG4g Presentation</a:t>
            </a:r>
          </a:p>
        </p:txBody>
      </p:sp>
      <p:sp>
        <p:nvSpPr>
          <p:cNvPr id="1033" name="Line 9"/>
          <p:cNvSpPr>
            <a:spLocks noChangeShapeType="1"/>
          </p:cNvSpPr>
          <p:nvPr/>
        </p:nvSpPr>
        <p:spPr bwMode="auto">
          <a:xfrm>
            <a:off x="706438" y="6477000"/>
            <a:ext cx="7827962" cy="1588"/>
          </a:xfrm>
          <a:prstGeom prst="line">
            <a:avLst/>
          </a:prstGeom>
          <a:noFill/>
          <a:ln w="12600">
            <a:solidFill>
              <a:srgbClr val="000000"/>
            </a:solidFill>
            <a:miter lim="800000"/>
            <a:headEnd/>
            <a:tailEnd/>
          </a:ln>
          <a:effectLst/>
        </p:spPr>
        <p:txBody>
          <a:bodyPr/>
          <a:lstStyle/>
          <a:p>
            <a:pPr>
              <a:defRPr/>
            </a:pPr>
            <a:endParaRPr lang="ja-JP" altLang="en-US">
              <a:ea typeface="ＭＳ Ｐゴシック" pitchFamily="32" charset="-128"/>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ctr" defTabSz="457200" rtl="0" eaLnBrk="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mj-lt"/>
          <a:ea typeface="+mj-ea"/>
          <a:cs typeface="+mj-cs"/>
        </a:defRPr>
      </a:lvl1pPr>
      <a:lvl2pPr algn="ctr" defTabSz="457200" rtl="0" eaLnBrk="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Times New Roman" pitchFamily="16" charset="0"/>
          <a:cs typeface="Arial" charset="0"/>
        </a:defRPr>
      </a:lvl2pPr>
      <a:lvl3pPr algn="ctr" defTabSz="457200" rtl="0" eaLnBrk="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Times New Roman" pitchFamily="16" charset="0"/>
          <a:cs typeface="Arial" charset="0"/>
        </a:defRPr>
      </a:lvl3pPr>
      <a:lvl4pPr algn="ctr" defTabSz="457200" rtl="0" eaLnBrk="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Times New Roman" pitchFamily="16" charset="0"/>
          <a:cs typeface="Arial" charset="0"/>
        </a:defRPr>
      </a:lvl4pPr>
      <a:lvl5pPr algn="ctr" defTabSz="457200" rtl="0" eaLnBrk="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Times New Roman" pitchFamily="16" charset="0"/>
          <a:cs typeface="Arial" charset="0"/>
        </a:defRPr>
      </a:lvl5pPr>
      <a:lvl6pPr marL="4572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6pPr>
      <a:lvl7pPr marL="9144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7pPr>
      <a:lvl8pPr marL="13716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8pPr>
      <a:lvl9pPr marL="18288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9pPr>
    </p:titleStyle>
    <p:bodyStyle>
      <a:lvl1pPr marL="336550" indent="-336550" algn="l" defTabSz="457200" rtl="0" eaLnBrk="0" fontAlgn="base" hangingPunct="0">
        <a:lnSpc>
          <a:spcPct val="93000"/>
        </a:lnSpc>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36600" indent="-279400" algn="l" defTabSz="457200" rtl="0" eaLnBrk="0" fontAlgn="base" hangingPunct="0">
        <a:lnSpc>
          <a:spcPct val="93000"/>
        </a:lnSpc>
        <a:spcBef>
          <a:spcPts val="700"/>
        </a:spcBef>
        <a:spcAft>
          <a:spcPct val="0"/>
        </a:spcAft>
        <a:buClr>
          <a:srgbClr val="000000"/>
        </a:buClr>
        <a:buSzPct val="100000"/>
        <a:buFont typeface="Times New Roman" pitchFamily="18" charset="0"/>
        <a:buChar char="–"/>
        <a:defRPr sz="2800">
          <a:solidFill>
            <a:srgbClr val="000000"/>
          </a:solidFill>
          <a:latin typeface="+mn-lt"/>
          <a:cs typeface="+mn-cs"/>
        </a:defRPr>
      </a:lvl2pPr>
      <a:lvl3pPr marL="1079500" indent="-228600" algn="l" defTabSz="457200" rtl="0" eaLnBrk="0" fontAlgn="base" hangingPunct="0">
        <a:lnSpc>
          <a:spcPct val="93000"/>
        </a:lnSpc>
        <a:spcBef>
          <a:spcPts val="600"/>
        </a:spcBef>
        <a:spcAft>
          <a:spcPct val="0"/>
        </a:spcAft>
        <a:buClr>
          <a:srgbClr val="000000"/>
        </a:buClr>
        <a:buSzPct val="100000"/>
        <a:buFont typeface="Times New Roman" pitchFamily="18" charset="0"/>
        <a:buChar char="•"/>
        <a:defRPr sz="2400">
          <a:solidFill>
            <a:srgbClr val="000000"/>
          </a:solidFill>
          <a:latin typeface="+mn-lt"/>
          <a:cs typeface="+mn-cs"/>
        </a:defRPr>
      </a:lvl3pPr>
      <a:lvl4pPr marL="1422400" indent="-228600" algn="l" defTabSz="457200" rtl="0" eaLnBrk="0" fontAlgn="base" hangingPunct="0">
        <a:lnSpc>
          <a:spcPct val="93000"/>
        </a:lnSpc>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4pPr>
      <a:lvl5pPr marL="1765300" indent="-228600" algn="l" defTabSz="457200" rtl="0" eaLnBrk="0" fontAlgn="base" hangingPunct="0">
        <a:lnSpc>
          <a:spcPct val="93000"/>
        </a:lnSpc>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5pPr>
      <a:lvl6pPr marL="22225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6pPr>
      <a:lvl7pPr marL="26797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7pPr>
      <a:lvl8pPr marL="31369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8pPr>
      <a:lvl9pPr marL="35941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 2"/>
          <p:cNvSpPr>
            <a:spLocks noGrp="1"/>
          </p:cNvSpPr>
          <p:nvPr>
            <p:ph type="dt" sz="quarter" idx="10"/>
          </p:nvPr>
        </p:nvSpPr>
        <p:spPr>
          <a:noFill/>
        </p:spPr>
        <p:txBody>
          <a:bodyPr/>
          <a:lstStyle/>
          <a:p>
            <a:r>
              <a:rPr lang="en-US" altLang="ja-JP" smtClean="0">
                <a:ea typeface="ＭＳ Ｐゴシック" pitchFamily="50" charset="-128"/>
              </a:rPr>
              <a:t>Jan 2010</a:t>
            </a:r>
            <a:endParaRPr lang="en-GB" altLang="ja-JP" smtClean="0">
              <a:ea typeface="ＭＳ Ｐゴシック" pitchFamily="50" charset="-128"/>
            </a:endParaRPr>
          </a:p>
        </p:txBody>
      </p:sp>
      <p:sp>
        <p:nvSpPr>
          <p:cNvPr id="2051" name="フッター プレースホルダ 3"/>
          <p:cNvSpPr>
            <a:spLocks noGrp="1"/>
          </p:cNvSpPr>
          <p:nvPr>
            <p:ph type="ftr" sz="quarter" idx="11"/>
          </p:nvPr>
        </p:nvSpPr>
        <p:spPr>
          <a:noFill/>
        </p:spPr>
        <p:txBody>
          <a:bodyPr/>
          <a:lstStyle/>
          <a:p>
            <a:r>
              <a:rPr lang="en-GB" altLang="ja-JP" smtClean="0">
                <a:ea typeface="ＭＳ Ｐゴシック" pitchFamily="50" charset="-128"/>
              </a:rPr>
              <a:t>C.S. Sum</a:t>
            </a:r>
          </a:p>
        </p:txBody>
      </p:sp>
      <p:sp>
        <p:nvSpPr>
          <p:cNvPr id="2052" name="スライド番号プレースホルダ 4"/>
          <p:cNvSpPr>
            <a:spLocks noGrp="1"/>
          </p:cNvSpPr>
          <p:nvPr>
            <p:ph type="sldNum" sz="quarter" idx="12"/>
          </p:nvPr>
        </p:nvSpPr>
        <p:spPr>
          <a:noFill/>
        </p:spPr>
        <p:txBody>
          <a:bodyPr/>
          <a:lstStyle/>
          <a:p>
            <a:fld id="{8CA9F615-8843-4443-ADEF-809B82E7098A}" type="slidenum">
              <a:rPr lang="en-GB" altLang="ja-JP" smtClean="0">
                <a:ea typeface="ＭＳ Ｐゴシック" pitchFamily="50" charset="-128"/>
              </a:rPr>
              <a:pPr/>
              <a:t>1</a:t>
            </a:fld>
            <a:endParaRPr lang="en-GB" altLang="ja-JP" smtClean="0">
              <a:ea typeface="ＭＳ Ｐゴシック" pitchFamily="50" charset="-128"/>
            </a:endParaRPr>
          </a:p>
        </p:txBody>
      </p:sp>
      <p:sp>
        <p:nvSpPr>
          <p:cNvPr id="3073" name="Rectangle 1"/>
          <p:cNvSpPr>
            <a:spLocks noChangeArrowheads="1"/>
          </p:cNvSpPr>
          <p:nvPr/>
        </p:nvSpPr>
        <p:spPr bwMode="auto">
          <a:xfrm>
            <a:off x="609600" y="838200"/>
            <a:ext cx="8001000" cy="4187942"/>
          </a:xfrm>
          <a:prstGeom prst="rect">
            <a:avLst/>
          </a:prstGeom>
          <a:noFill/>
          <a:ln w="9525">
            <a:noFill/>
            <a:round/>
            <a:headEnd/>
            <a:tailEnd/>
          </a:ln>
          <a:effectLst/>
        </p:spPr>
        <p:txBody>
          <a:bodyPr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b="1" u="sng" dirty="0">
                <a:solidFill>
                  <a:srgbClr val="000000"/>
                </a:solidFill>
                <a:effectLst>
                  <a:outerShdw blurRad="38100" dist="38100" dir="2700000" algn="tl">
                    <a:srgbClr val="C0C0C0"/>
                  </a:outerShdw>
                </a:effectLst>
                <a:ea typeface="ＭＳ Ｐゴシック" pitchFamily="32" charset="-128"/>
              </a:rPr>
              <a:t>Project: IEEE P802.15 Working Group for Wireless Personal Area Networks (WPANs)‏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1400" dirty="0">
              <a:solidFill>
                <a:srgbClr val="000000"/>
              </a:solidFill>
              <a:ea typeface="ＭＳ Ｐゴシック" pitchFamily="32" charset="-128"/>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b="1" dirty="0">
                <a:solidFill>
                  <a:srgbClr val="000000"/>
                </a:solidFill>
                <a:ea typeface="ＭＳ Ｐゴシック" pitchFamily="32" charset="-128"/>
              </a:rPr>
              <a:t>Submission Title:</a:t>
            </a:r>
            <a:r>
              <a:rPr lang="en-GB" sz="1400" dirty="0">
                <a:solidFill>
                  <a:srgbClr val="000000"/>
                </a:solidFill>
                <a:ea typeface="ＭＳ Ｐゴシック" pitchFamily="32" charset="-128"/>
              </a:rPr>
              <a:t> </a:t>
            </a:r>
            <a:r>
              <a:rPr lang="en-GB" sz="1400" dirty="0" smtClean="0">
                <a:solidFill>
                  <a:srgbClr val="000000"/>
                </a:solidFill>
                <a:ea typeface="ＭＳ Ｐゴシック" pitchFamily="32" charset="-128"/>
              </a:rPr>
              <a:t>[</a:t>
            </a:r>
            <a:r>
              <a:rPr lang="en-US" sz="1400" dirty="0" smtClean="0">
                <a:solidFill>
                  <a:srgbClr val="000000"/>
                </a:solidFill>
                <a:ea typeface="ＭＳ Ｐゴシック" pitchFamily="32" charset="-128"/>
              </a:rPr>
              <a:t>Report of TG4g Coexistence Subgroup in LA Meeting</a:t>
            </a:r>
            <a:r>
              <a:rPr lang="en-GB" sz="1400" dirty="0" smtClean="0">
                <a:solidFill>
                  <a:srgbClr val="000000"/>
                </a:solidFill>
                <a:ea typeface="ＭＳ Ｐゴシック" pitchFamily="32" charset="-128"/>
              </a:rPr>
              <a:t>]</a:t>
            </a:r>
            <a:r>
              <a:rPr lang="en-GB" sz="1400" dirty="0">
                <a:solidFill>
                  <a:srgbClr val="000000"/>
                </a:solidFill>
                <a:ea typeface="ＭＳ Ｐゴシック" pitchFamily="32" charset="-128"/>
              </a:rPr>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b="1" dirty="0">
                <a:solidFill>
                  <a:srgbClr val="000000"/>
                </a:solidFill>
                <a:ea typeface="ＭＳ Ｐゴシック" pitchFamily="32" charset="-128"/>
              </a:rPr>
              <a:t>Date Submitted: </a:t>
            </a:r>
            <a:r>
              <a:rPr lang="en-GB" sz="1400" dirty="0">
                <a:solidFill>
                  <a:srgbClr val="000000"/>
                </a:solidFill>
                <a:ea typeface="ＭＳ Ｐゴシック" pitchFamily="32" charset="-128"/>
              </a:rPr>
              <a:t>[</a:t>
            </a:r>
            <a:r>
              <a:rPr lang="en-GB" sz="1400" dirty="0" smtClean="0">
                <a:solidFill>
                  <a:srgbClr val="000000"/>
                </a:solidFill>
                <a:ea typeface="ＭＳ Ｐゴシック" pitchFamily="32" charset="-128"/>
              </a:rPr>
              <a:t>18 </a:t>
            </a:r>
            <a:r>
              <a:rPr lang="en-GB" sz="1400" dirty="0">
                <a:solidFill>
                  <a:srgbClr val="000000"/>
                </a:solidFill>
                <a:ea typeface="ＭＳ Ｐゴシック" pitchFamily="32" charset="-128"/>
              </a:rPr>
              <a:t>Jan, 2010]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b="1" dirty="0">
                <a:solidFill>
                  <a:srgbClr val="000000"/>
                </a:solidFill>
                <a:ea typeface="ＭＳ Ｐゴシック" pitchFamily="32" charset="-128"/>
              </a:rPr>
              <a:t>Source:</a:t>
            </a:r>
            <a:r>
              <a:rPr lang="en-GB" sz="1400" dirty="0">
                <a:solidFill>
                  <a:srgbClr val="000000"/>
                </a:solidFill>
                <a:ea typeface="ＭＳ Ｐゴシック" pitchFamily="32" charset="-128"/>
              </a:rPr>
              <a:t> [C.S. Sum, H. Harada, F. Kojima</a:t>
            </a:r>
            <a:r>
              <a:rPr lang="en-GB" sz="1400" dirty="0" smtClean="0">
                <a:solidFill>
                  <a:srgbClr val="000000"/>
                </a:solidFill>
                <a:ea typeface="ＭＳ Ｐゴシック" pitchFamily="32" charset="-128"/>
              </a:rPr>
              <a:t>,]</a:t>
            </a:r>
            <a:endParaRPr lang="en-GB" sz="1400" dirty="0">
              <a:solidFill>
                <a:srgbClr val="000000"/>
              </a:solidFill>
              <a:ea typeface="ＭＳ Ｐゴシック" pitchFamily="32" charset="-128"/>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dirty="0">
                <a:solidFill>
                  <a:srgbClr val="000000"/>
                </a:solidFill>
                <a:ea typeface="ＭＳ Ｐゴシック" pitchFamily="32" charset="-128"/>
              </a:rPr>
              <a:t>Company [</a:t>
            </a:r>
            <a:r>
              <a:rPr lang="en-GB" sz="1400" dirty="0" smtClean="0">
                <a:solidFill>
                  <a:srgbClr val="000000"/>
                </a:solidFill>
                <a:ea typeface="ＭＳ Ｐゴシック" pitchFamily="32" charset="-128"/>
              </a:rPr>
              <a:t>NICT]</a:t>
            </a:r>
            <a:endParaRPr lang="en-GB" sz="1400" dirty="0">
              <a:solidFill>
                <a:srgbClr val="000000"/>
              </a:solidFill>
              <a:ea typeface="ＭＳ Ｐゴシック" pitchFamily="32" charset="-128"/>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dirty="0">
                <a:solidFill>
                  <a:srgbClr val="000000"/>
                </a:solidFill>
                <a:ea typeface="ＭＳ Ｐゴシック" pitchFamily="32" charset="-128"/>
              </a:rPr>
              <a:t>Address [3-4, </a:t>
            </a:r>
            <a:r>
              <a:rPr lang="en-GB" sz="1400" dirty="0" err="1">
                <a:solidFill>
                  <a:srgbClr val="000000"/>
                </a:solidFill>
                <a:ea typeface="ＭＳ Ｐゴシック" pitchFamily="32" charset="-128"/>
              </a:rPr>
              <a:t>Hikarino-oka</a:t>
            </a:r>
            <a:r>
              <a:rPr lang="en-GB" sz="1400" dirty="0">
                <a:solidFill>
                  <a:srgbClr val="000000"/>
                </a:solidFill>
                <a:ea typeface="ＭＳ Ｐゴシック" pitchFamily="32" charset="-128"/>
              </a:rPr>
              <a:t>, Yokosuka, 239-0847, Japan]</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dirty="0">
                <a:solidFill>
                  <a:srgbClr val="000000"/>
                </a:solidFill>
                <a:ea typeface="ＭＳ Ｐゴシック" pitchFamily="32" charset="-128"/>
              </a:rPr>
              <a:t>Voice: [+81-46-847-5092], FAX: [+81-46-847-5440], E-Mail: [sum@nict.go.jp]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b="1" dirty="0">
                <a:solidFill>
                  <a:srgbClr val="000000"/>
                </a:solidFill>
                <a:ea typeface="ＭＳ Ｐゴシック" pitchFamily="32" charset="-128"/>
              </a:rPr>
              <a:t>Re:</a:t>
            </a:r>
            <a:r>
              <a:rPr lang="en-GB" sz="1400" dirty="0">
                <a:solidFill>
                  <a:srgbClr val="000000"/>
                </a:solidFill>
                <a:ea typeface="ＭＳ Ｐゴシック" pitchFamily="32" charset="-128"/>
              </a:rPr>
              <a:t> []</a:t>
            </a:r>
          </a:p>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dirty="0">
                <a:solidFill>
                  <a:srgbClr val="3333CC"/>
                </a:solidFill>
                <a:ea typeface="ＭＳ Ｐゴシック" pitchFamily="32" charset="-128"/>
              </a:rPr>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b="1" dirty="0">
                <a:solidFill>
                  <a:srgbClr val="000000"/>
                </a:solidFill>
                <a:ea typeface="ＭＳ Ｐゴシック" pitchFamily="32" charset="-128"/>
              </a:rPr>
              <a:t>Abstract:</a:t>
            </a:r>
            <a:r>
              <a:rPr lang="en-GB" sz="1400" dirty="0">
                <a:solidFill>
                  <a:srgbClr val="000000"/>
                </a:solidFill>
                <a:ea typeface="ＭＳ Ｐゴシック" pitchFamily="32" charset="-128"/>
              </a:rPr>
              <a:t>	</a:t>
            </a:r>
            <a:r>
              <a:rPr lang="en-GB" sz="1400" dirty="0" smtClean="0">
                <a:solidFill>
                  <a:srgbClr val="000000"/>
                </a:solidFill>
                <a:ea typeface="ＭＳ Ｐゴシック" pitchFamily="32" charset="-128"/>
              </a:rPr>
              <a:t>[Report of TG4g Coexistence Subgroup]</a:t>
            </a:r>
            <a:endParaRPr lang="en-GB" sz="1400" dirty="0">
              <a:solidFill>
                <a:srgbClr val="000000"/>
              </a:solidFill>
              <a:ea typeface="ＭＳ Ｐゴシック" pitchFamily="32" charset="-128"/>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1400" dirty="0">
              <a:solidFill>
                <a:srgbClr val="000000"/>
              </a:solidFill>
              <a:ea typeface="ＭＳ Ｐゴシック" pitchFamily="32" charset="-128"/>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b="1" dirty="0">
                <a:solidFill>
                  <a:srgbClr val="000000"/>
                </a:solidFill>
                <a:ea typeface="ＭＳ Ｐゴシック" pitchFamily="32" charset="-128"/>
              </a:rPr>
              <a:t>Purpose:</a:t>
            </a:r>
            <a:r>
              <a:rPr lang="en-GB" sz="1400" dirty="0">
                <a:solidFill>
                  <a:srgbClr val="000000"/>
                </a:solidFill>
                <a:ea typeface="ＭＳ Ｐゴシック" pitchFamily="32" charset="-128"/>
              </a:rPr>
              <a:t>	[This document provides a list of the editing staff that will be working on 802.15.4g.]</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b="1" dirty="0">
                <a:solidFill>
                  <a:srgbClr val="000000"/>
                </a:solidFill>
                <a:ea typeface="ＭＳ Ｐゴシック" pitchFamily="32" charset="-128"/>
              </a:rPr>
              <a:t>Notice:</a:t>
            </a:r>
            <a:r>
              <a:rPr lang="en-GB" sz="1400" dirty="0">
                <a:solidFill>
                  <a:srgbClr val="000000"/>
                </a:solidFill>
                <a:ea typeface="ＭＳ Ｐゴシック" pitchFamily="32"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400" b="1" dirty="0">
                <a:solidFill>
                  <a:srgbClr val="000000"/>
                </a:solidFill>
                <a:ea typeface="ＭＳ Ｐゴシック" pitchFamily="32" charset="-128"/>
              </a:rPr>
              <a:t>Release:</a:t>
            </a:r>
            <a:r>
              <a:rPr lang="en-GB" sz="1400" dirty="0">
                <a:solidFill>
                  <a:srgbClr val="000000"/>
                </a:solidFill>
                <a:ea typeface="ＭＳ Ｐゴシック" pitchFamily="32" charset="-128"/>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a:xfrm>
            <a:off x="762000" y="928670"/>
            <a:ext cx="7766050" cy="757238"/>
          </a:xfrm>
        </p:spPr>
        <p:txBody>
          <a:bodyPr/>
          <a:lstStyle/>
          <a:p>
            <a:r>
              <a:rPr kumimoji="1" lang="en-US" altLang="ja-JP" sz="3600" dirty="0" smtClean="0">
                <a:ea typeface="ＭＳ Ｐゴシック" pitchFamily="50" charset="-128"/>
              </a:rPr>
              <a:t>Outcome of the Coexistence Subgroup</a:t>
            </a:r>
            <a:endParaRPr kumimoji="1" lang="ja-JP" altLang="en-US" sz="3600" dirty="0" smtClean="0">
              <a:ea typeface="ＭＳ Ｐゴシック" pitchFamily="50" charset="-128"/>
            </a:endParaRPr>
          </a:p>
        </p:txBody>
      </p:sp>
      <p:sp>
        <p:nvSpPr>
          <p:cNvPr id="3075" name="コンテンツ プレースホルダ 2"/>
          <p:cNvSpPr>
            <a:spLocks noGrp="1"/>
          </p:cNvSpPr>
          <p:nvPr>
            <p:ph idx="1"/>
          </p:nvPr>
        </p:nvSpPr>
        <p:spPr>
          <a:xfrm>
            <a:off x="762000" y="1785926"/>
            <a:ext cx="7766050" cy="4467236"/>
          </a:xfrm>
        </p:spPr>
        <p:txBody>
          <a:bodyPr/>
          <a:lstStyle/>
          <a:p>
            <a:r>
              <a:rPr kumimoji="1" lang="en-US" altLang="ja-JP" dirty="0" smtClean="0">
                <a:solidFill>
                  <a:schemeClr val="tx1"/>
                </a:solidFill>
                <a:ea typeface="ＭＳ Ｐゴシック" charset="-128"/>
              </a:rPr>
              <a:t>Six teleconferences</a:t>
            </a:r>
          </a:p>
          <a:p>
            <a:r>
              <a:rPr kumimoji="1" lang="en-US" altLang="ja-JP" dirty="0" smtClean="0">
                <a:solidFill>
                  <a:schemeClr val="tx1"/>
                </a:solidFill>
                <a:ea typeface="ＭＳ Ｐゴシック" charset="-128"/>
              </a:rPr>
              <a:t>A power-point proposal </a:t>
            </a:r>
          </a:p>
          <a:p>
            <a:pPr lvl="1"/>
            <a:r>
              <a:rPr kumimoji="1" lang="en-US" altLang="ja-JP" dirty="0" smtClean="0">
                <a:solidFill>
                  <a:schemeClr val="tx1"/>
                </a:solidFill>
                <a:ea typeface="ＭＳ Ｐゴシック" charset="-128"/>
              </a:rPr>
              <a:t>Multi-PHY-Mode Management (to be presented in LA)</a:t>
            </a:r>
          </a:p>
          <a:p>
            <a:r>
              <a:rPr kumimoji="1" lang="en-US" altLang="ja-JP" dirty="0" smtClean="0">
                <a:solidFill>
                  <a:schemeClr val="tx1"/>
                </a:solidFill>
                <a:ea typeface="ＭＳ Ｐゴシック" charset="-128"/>
              </a:rPr>
              <a:t>A draft text</a:t>
            </a:r>
          </a:p>
          <a:p>
            <a:pPr lvl="1"/>
            <a:r>
              <a:rPr kumimoji="1" lang="en-US" altLang="ja-JP" dirty="0" smtClean="0">
                <a:solidFill>
                  <a:schemeClr val="tx1"/>
                </a:solidFill>
                <a:ea typeface="ＭＳ Ｐゴシック" charset="-128"/>
              </a:rPr>
              <a:t>Device classes (approved in Atlanta) – 10/011r1</a:t>
            </a:r>
          </a:p>
          <a:p>
            <a:pPr lvl="1"/>
            <a:r>
              <a:rPr kumimoji="1" lang="en-US" altLang="ja-JP" dirty="0" smtClean="0">
                <a:solidFill>
                  <a:schemeClr val="tx1"/>
                </a:solidFill>
                <a:ea typeface="ＭＳ Ｐゴシック" charset="-128"/>
              </a:rPr>
              <a:t>Multi-PHY-Mode Management</a:t>
            </a:r>
          </a:p>
          <a:p>
            <a:endParaRPr kumimoji="1" lang="ja-JP" altLang="en-US" dirty="0" smtClean="0">
              <a:solidFill>
                <a:schemeClr val="tx1"/>
              </a:solidFill>
              <a:ea typeface="ＭＳ Ｐゴシック" charset="-128"/>
            </a:endParaRPr>
          </a:p>
        </p:txBody>
      </p:sp>
      <p:sp>
        <p:nvSpPr>
          <p:cNvPr id="3076" name="スライド番号プレースホルダ 3"/>
          <p:cNvSpPr>
            <a:spLocks noGrp="1"/>
          </p:cNvSpPr>
          <p:nvPr>
            <p:ph type="sldNum" sz="quarter" idx="12"/>
          </p:nvPr>
        </p:nvSpPr>
        <p:spPr>
          <a:noFill/>
        </p:spPr>
        <p:txBody>
          <a:bodyPr/>
          <a:lstStyle/>
          <a:p>
            <a:fld id="{597D9DA8-7495-4F56-AB81-C6900F25A707}" type="slidenum">
              <a:rPr lang="ja-JP" altLang="en-US" smtClean="0">
                <a:ea typeface="ＭＳ Ｐゴシック" pitchFamily="50" charset="-128"/>
              </a:rPr>
              <a:pPr/>
              <a:t>2</a:t>
            </a:fld>
            <a:endParaRPr lang="ja-JP" altLang="en-US" smtClean="0">
              <a:ea typeface="ＭＳ Ｐゴシック" pitchFamily="50" charset="-128"/>
            </a:endParaRPr>
          </a:p>
        </p:txBody>
      </p:sp>
      <p:sp>
        <p:nvSpPr>
          <p:cNvPr id="3077" name="日付プレースホルダ 4"/>
          <p:cNvSpPr>
            <a:spLocks noGrp="1"/>
          </p:cNvSpPr>
          <p:nvPr>
            <p:ph type="dt" sz="quarter" idx="10"/>
          </p:nvPr>
        </p:nvSpPr>
        <p:spPr>
          <a:noFill/>
        </p:spPr>
        <p:txBody>
          <a:bodyPr/>
          <a:lstStyle/>
          <a:p>
            <a:r>
              <a:rPr lang="en-US" altLang="ja-JP" smtClean="0">
                <a:ea typeface="ＭＳ Ｐゴシック" pitchFamily="50" charset="-128"/>
              </a:rPr>
              <a:t>Jan 2010</a:t>
            </a:r>
            <a:endParaRPr lang="en-GB" altLang="ja-JP" smtClean="0">
              <a:ea typeface="ＭＳ Ｐゴシック" pitchFamily="50" charset="-128"/>
            </a:endParaRPr>
          </a:p>
        </p:txBody>
      </p:sp>
      <p:sp>
        <p:nvSpPr>
          <p:cNvPr id="3078" name="フッター プレースホルダ 5"/>
          <p:cNvSpPr>
            <a:spLocks noGrp="1"/>
          </p:cNvSpPr>
          <p:nvPr>
            <p:ph type="ftr" sz="quarter" idx="11"/>
          </p:nvPr>
        </p:nvSpPr>
        <p:spPr>
          <a:noFill/>
        </p:spPr>
        <p:txBody>
          <a:bodyPr/>
          <a:lstStyle/>
          <a:p>
            <a:r>
              <a:rPr lang="en-GB" altLang="ja-JP" smtClean="0">
                <a:ea typeface="ＭＳ Ｐゴシック" pitchFamily="50" charset="-128"/>
              </a:rPr>
              <a:t>C.S. Sum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a:xfrm>
            <a:off x="762000" y="928670"/>
            <a:ext cx="7766050" cy="757238"/>
          </a:xfrm>
        </p:spPr>
        <p:txBody>
          <a:bodyPr/>
          <a:lstStyle/>
          <a:p>
            <a:r>
              <a:rPr kumimoji="1" lang="en-US" altLang="ja-JP" sz="3600" dirty="0" smtClean="0">
                <a:ea typeface="ＭＳ Ｐゴシック" pitchFamily="50" charset="-128"/>
              </a:rPr>
              <a:t>Next Steps</a:t>
            </a:r>
            <a:endParaRPr kumimoji="1" lang="ja-JP" altLang="en-US" sz="3600" dirty="0" smtClean="0">
              <a:ea typeface="ＭＳ Ｐゴシック" pitchFamily="50" charset="-128"/>
            </a:endParaRPr>
          </a:p>
        </p:txBody>
      </p:sp>
      <p:sp>
        <p:nvSpPr>
          <p:cNvPr id="3075" name="コンテンツ プレースホルダ 2"/>
          <p:cNvSpPr>
            <a:spLocks noGrp="1"/>
          </p:cNvSpPr>
          <p:nvPr>
            <p:ph idx="1"/>
          </p:nvPr>
        </p:nvSpPr>
        <p:spPr>
          <a:xfrm>
            <a:off x="762000" y="1785926"/>
            <a:ext cx="7766050" cy="4467236"/>
          </a:xfrm>
        </p:spPr>
        <p:txBody>
          <a:bodyPr/>
          <a:lstStyle/>
          <a:p>
            <a:r>
              <a:rPr kumimoji="1" lang="en-US" altLang="ja-JP" sz="2800" dirty="0" smtClean="0">
                <a:solidFill>
                  <a:schemeClr val="tx1"/>
                </a:solidFill>
                <a:ea typeface="ＭＳ Ｐゴシック" charset="-128"/>
              </a:rPr>
              <a:t>Device classes</a:t>
            </a:r>
          </a:p>
          <a:p>
            <a:pPr lvl="1"/>
            <a:r>
              <a:rPr kumimoji="1" lang="en-US" altLang="ja-JP" sz="2400" dirty="0" smtClean="0">
                <a:solidFill>
                  <a:schemeClr val="tx1"/>
                </a:solidFill>
                <a:ea typeface="ＭＳ Ｐゴシック" charset="-128"/>
              </a:rPr>
              <a:t>Text draft into comment resolution process</a:t>
            </a:r>
          </a:p>
          <a:p>
            <a:r>
              <a:rPr kumimoji="1" lang="en-US" altLang="ja-JP" sz="2800" dirty="0" smtClean="0">
                <a:solidFill>
                  <a:schemeClr val="tx1"/>
                </a:solidFill>
                <a:ea typeface="ＭＳ Ｐゴシック" charset="-128"/>
              </a:rPr>
              <a:t>Multi-PHY-Mode Management</a:t>
            </a:r>
          </a:p>
          <a:p>
            <a:pPr lvl="1"/>
            <a:r>
              <a:rPr kumimoji="1" lang="en-US" altLang="ja-JP" sz="2400" dirty="0" smtClean="0">
                <a:solidFill>
                  <a:schemeClr val="tx1"/>
                </a:solidFill>
                <a:ea typeface="ＭＳ Ｐゴシック" charset="-128"/>
              </a:rPr>
              <a:t>Propose to TG4g subgroup</a:t>
            </a:r>
          </a:p>
          <a:p>
            <a:pPr lvl="1"/>
            <a:r>
              <a:rPr kumimoji="1" lang="en-US" altLang="ja-JP" sz="2400" dirty="0" smtClean="0">
                <a:solidFill>
                  <a:schemeClr val="tx1"/>
                </a:solidFill>
                <a:ea typeface="ＭＳ Ｐゴシック" charset="-128"/>
              </a:rPr>
              <a:t>Prepare text draft</a:t>
            </a:r>
            <a:endParaRPr kumimoji="1" lang="ja-JP" altLang="en-US" sz="2400" dirty="0" smtClean="0">
              <a:ea typeface="ＭＳ Ｐゴシック" pitchFamily="50" charset="-128"/>
            </a:endParaRPr>
          </a:p>
        </p:txBody>
      </p:sp>
      <p:sp>
        <p:nvSpPr>
          <p:cNvPr id="3076" name="スライド番号プレースホルダ 3"/>
          <p:cNvSpPr>
            <a:spLocks noGrp="1"/>
          </p:cNvSpPr>
          <p:nvPr>
            <p:ph type="sldNum" sz="quarter" idx="12"/>
          </p:nvPr>
        </p:nvSpPr>
        <p:spPr>
          <a:noFill/>
        </p:spPr>
        <p:txBody>
          <a:bodyPr/>
          <a:lstStyle/>
          <a:p>
            <a:fld id="{597D9DA8-7495-4F56-AB81-C6900F25A707}" type="slidenum">
              <a:rPr lang="ja-JP" altLang="en-US" smtClean="0">
                <a:ea typeface="ＭＳ Ｐゴシック" pitchFamily="50" charset="-128"/>
              </a:rPr>
              <a:pPr/>
              <a:t>3</a:t>
            </a:fld>
            <a:endParaRPr lang="ja-JP" altLang="en-US" smtClean="0">
              <a:ea typeface="ＭＳ Ｐゴシック" pitchFamily="50" charset="-128"/>
            </a:endParaRPr>
          </a:p>
        </p:txBody>
      </p:sp>
      <p:sp>
        <p:nvSpPr>
          <p:cNvPr id="3077" name="日付プレースホルダ 4"/>
          <p:cNvSpPr>
            <a:spLocks noGrp="1"/>
          </p:cNvSpPr>
          <p:nvPr>
            <p:ph type="dt" sz="quarter" idx="10"/>
          </p:nvPr>
        </p:nvSpPr>
        <p:spPr>
          <a:noFill/>
        </p:spPr>
        <p:txBody>
          <a:bodyPr/>
          <a:lstStyle/>
          <a:p>
            <a:r>
              <a:rPr lang="en-US" altLang="ja-JP" smtClean="0">
                <a:ea typeface="ＭＳ Ｐゴシック" pitchFamily="50" charset="-128"/>
              </a:rPr>
              <a:t>Jan 2010</a:t>
            </a:r>
            <a:endParaRPr lang="en-GB" altLang="ja-JP" smtClean="0">
              <a:ea typeface="ＭＳ Ｐゴシック" pitchFamily="50" charset="-128"/>
            </a:endParaRPr>
          </a:p>
        </p:txBody>
      </p:sp>
      <p:sp>
        <p:nvSpPr>
          <p:cNvPr id="3078" name="フッター プレースホルダ 5"/>
          <p:cNvSpPr>
            <a:spLocks noGrp="1"/>
          </p:cNvSpPr>
          <p:nvPr>
            <p:ph type="ftr" sz="quarter" idx="11"/>
          </p:nvPr>
        </p:nvSpPr>
        <p:spPr>
          <a:noFill/>
        </p:spPr>
        <p:txBody>
          <a:bodyPr/>
          <a:lstStyle/>
          <a:p>
            <a:r>
              <a:rPr lang="en-GB" altLang="ja-JP" smtClean="0">
                <a:ea typeface="ＭＳ Ｐゴシック" pitchFamily="50" charset="-128"/>
              </a:rPr>
              <a:t>C.S. Sum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a:xfrm>
            <a:off x="762000" y="928670"/>
            <a:ext cx="7766050" cy="757238"/>
          </a:xfrm>
        </p:spPr>
        <p:txBody>
          <a:bodyPr/>
          <a:lstStyle/>
          <a:p>
            <a:r>
              <a:rPr kumimoji="1" lang="en-US" altLang="ja-JP" sz="3600" dirty="0" smtClean="0">
                <a:ea typeface="ＭＳ Ｐゴシック" pitchFamily="50" charset="-128"/>
              </a:rPr>
              <a:t>Available Documents for Reference</a:t>
            </a:r>
            <a:endParaRPr kumimoji="1" lang="ja-JP" altLang="en-US" sz="3600" dirty="0" smtClean="0">
              <a:ea typeface="ＭＳ Ｐゴシック" pitchFamily="50" charset="-128"/>
            </a:endParaRPr>
          </a:p>
        </p:txBody>
      </p:sp>
      <p:sp>
        <p:nvSpPr>
          <p:cNvPr id="3075" name="コンテンツ プレースホルダ 2"/>
          <p:cNvSpPr>
            <a:spLocks noGrp="1"/>
          </p:cNvSpPr>
          <p:nvPr>
            <p:ph idx="1"/>
          </p:nvPr>
        </p:nvSpPr>
        <p:spPr>
          <a:xfrm>
            <a:off x="762000" y="1785926"/>
            <a:ext cx="7766050" cy="4467236"/>
          </a:xfrm>
        </p:spPr>
        <p:txBody>
          <a:bodyPr/>
          <a:lstStyle/>
          <a:p>
            <a:r>
              <a:rPr kumimoji="1" lang="en-US" altLang="ja-JP" sz="2400" dirty="0" smtClean="0">
                <a:ea typeface="ＭＳ Ｐゴシック" charset="-128"/>
              </a:rPr>
              <a:t>Status reports of the coexistence subgroup</a:t>
            </a:r>
          </a:p>
          <a:p>
            <a:pPr lvl="1"/>
            <a:r>
              <a:rPr lang="en-US" altLang="ja-JP" sz="2000" dirty="0" smtClean="0">
                <a:ea typeface="ＭＳ Ｐゴシック" charset="-128"/>
              </a:rPr>
              <a:t>1</a:t>
            </a:r>
            <a:r>
              <a:rPr lang="en-US" altLang="ja-JP" sz="2000" baseline="30000" dirty="0" smtClean="0">
                <a:ea typeface="ＭＳ Ｐゴシック" charset="-128"/>
              </a:rPr>
              <a:t>st</a:t>
            </a:r>
            <a:r>
              <a:rPr lang="en-US" altLang="ja-JP" sz="2000" dirty="0" smtClean="0">
                <a:ea typeface="ＭＳ Ｐゴシック" charset="-128"/>
              </a:rPr>
              <a:t> – 09/830</a:t>
            </a:r>
          </a:p>
          <a:p>
            <a:pPr lvl="1"/>
            <a:r>
              <a:rPr kumimoji="1" lang="en-US" altLang="ja-JP" sz="2000" dirty="0" smtClean="0">
                <a:ea typeface="ＭＳ Ｐゴシック" charset="-128"/>
              </a:rPr>
              <a:t>2</a:t>
            </a:r>
            <a:r>
              <a:rPr kumimoji="1" lang="en-US" altLang="ja-JP" sz="2000" baseline="30000" dirty="0" smtClean="0">
                <a:ea typeface="ＭＳ Ｐゴシック" charset="-128"/>
              </a:rPr>
              <a:t>nd</a:t>
            </a:r>
            <a:r>
              <a:rPr kumimoji="1" lang="en-US" altLang="ja-JP" sz="2000" dirty="0" smtClean="0">
                <a:ea typeface="ＭＳ Ｐゴシック" charset="-128"/>
              </a:rPr>
              <a:t> – 09/834r1</a:t>
            </a:r>
          </a:p>
          <a:p>
            <a:pPr lvl="1"/>
            <a:r>
              <a:rPr kumimoji="1" lang="en-US" altLang="ja-JP" sz="2000" dirty="0" smtClean="0">
                <a:ea typeface="ＭＳ Ｐゴシック" charset="-128"/>
              </a:rPr>
              <a:t>3</a:t>
            </a:r>
            <a:r>
              <a:rPr kumimoji="1" lang="en-US" altLang="ja-JP" sz="2000" baseline="30000" dirty="0" smtClean="0">
                <a:ea typeface="ＭＳ Ｐゴシック" charset="-128"/>
              </a:rPr>
              <a:t>rd</a:t>
            </a:r>
            <a:r>
              <a:rPr kumimoji="1" lang="en-US" altLang="ja-JP" sz="2000" dirty="0" smtClean="0">
                <a:ea typeface="ＭＳ Ｐゴシック" charset="-128"/>
              </a:rPr>
              <a:t> – 10/004</a:t>
            </a:r>
          </a:p>
          <a:p>
            <a:r>
              <a:rPr lang="en-US" altLang="ja-JP" sz="2400" dirty="0" smtClean="0">
                <a:ea typeface="ＭＳ Ｐゴシック" charset="-128"/>
              </a:rPr>
              <a:t>Minutes of the coexistence subgroup teleconference</a:t>
            </a:r>
          </a:p>
          <a:p>
            <a:pPr lvl="1"/>
            <a:r>
              <a:rPr lang="en-US" altLang="ja-JP" sz="2000" dirty="0" smtClean="0">
                <a:ea typeface="ＭＳ Ｐゴシック" charset="-128"/>
              </a:rPr>
              <a:t>1</a:t>
            </a:r>
            <a:r>
              <a:rPr lang="en-US" altLang="ja-JP" sz="2000" baseline="30000" dirty="0" smtClean="0">
                <a:ea typeface="ＭＳ Ｐゴシック" charset="-128"/>
              </a:rPr>
              <a:t>st</a:t>
            </a:r>
            <a:r>
              <a:rPr lang="en-US" altLang="ja-JP" sz="2000" dirty="0" smtClean="0">
                <a:ea typeface="ＭＳ Ｐゴシック" charset="-128"/>
              </a:rPr>
              <a:t> – </a:t>
            </a:r>
            <a:r>
              <a:rPr kumimoji="1" lang="en-US" altLang="ja-JP" sz="2000" dirty="0" smtClean="0">
                <a:ea typeface="ＭＳ Ｐゴシック" charset="-128"/>
              </a:rPr>
              <a:t>09/837</a:t>
            </a:r>
          </a:p>
          <a:p>
            <a:pPr lvl="1"/>
            <a:r>
              <a:rPr lang="en-US" altLang="ja-JP" sz="2000" dirty="0" smtClean="0">
                <a:ea typeface="ＭＳ Ｐゴシック" charset="-128"/>
              </a:rPr>
              <a:t>2</a:t>
            </a:r>
            <a:r>
              <a:rPr lang="en-US" altLang="ja-JP" sz="2000" baseline="30000" dirty="0" smtClean="0">
                <a:ea typeface="ＭＳ Ｐゴシック" charset="-128"/>
              </a:rPr>
              <a:t>nd</a:t>
            </a:r>
            <a:r>
              <a:rPr lang="en-US" altLang="ja-JP" sz="2000" dirty="0" smtClean="0">
                <a:ea typeface="ＭＳ Ｐゴシック" charset="-128"/>
              </a:rPr>
              <a:t> – 09/843</a:t>
            </a:r>
          </a:p>
          <a:p>
            <a:pPr lvl="1"/>
            <a:r>
              <a:rPr kumimoji="1" lang="en-US" altLang="ja-JP" sz="2000" dirty="0" smtClean="0">
                <a:ea typeface="ＭＳ Ｐゴシック" charset="-128"/>
              </a:rPr>
              <a:t>3</a:t>
            </a:r>
            <a:r>
              <a:rPr kumimoji="1" lang="en-US" altLang="ja-JP" sz="2000" baseline="30000" dirty="0" smtClean="0">
                <a:ea typeface="ＭＳ Ｐゴシック" charset="-128"/>
              </a:rPr>
              <a:t>rd</a:t>
            </a:r>
            <a:r>
              <a:rPr kumimoji="1" lang="en-US" altLang="ja-JP" sz="2000" dirty="0" smtClean="0">
                <a:ea typeface="ＭＳ Ｐゴシック" charset="-128"/>
              </a:rPr>
              <a:t> – 09/851</a:t>
            </a:r>
          </a:p>
          <a:p>
            <a:pPr lvl="1"/>
            <a:r>
              <a:rPr kumimoji="1" lang="en-US" altLang="ja-JP" sz="2000" dirty="0" smtClean="0">
                <a:ea typeface="ＭＳ Ｐゴシック" charset="-128"/>
              </a:rPr>
              <a:t>4</a:t>
            </a:r>
            <a:r>
              <a:rPr kumimoji="1" lang="en-US" altLang="ja-JP" sz="2000" baseline="30000" dirty="0" smtClean="0">
                <a:ea typeface="ＭＳ Ｐゴシック" charset="-128"/>
              </a:rPr>
              <a:t>th</a:t>
            </a:r>
            <a:r>
              <a:rPr kumimoji="1" lang="en-US" altLang="ja-JP" sz="2000" dirty="0" smtClean="0">
                <a:ea typeface="ＭＳ Ｐゴシック" charset="-128"/>
              </a:rPr>
              <a:t> – 10/003</a:t>
            </a:r>
          </a:p>
          <a:p>
            <a:pPr lvl="1"/>
            <a:r>
              <a:rPr kumimoji="1" lang="en-US" altLang="ja-JP" sz="2000" dirty="0" smtClean="0">
                <a:ea typeface="ＭＳ Ｐゴシック" charset="-128"/>
              </a:rPr>
              <a:t>5</a:t>
            </a:r>
            <a:r>
              <a:rPr kumimoji="1" lang="en-US" altLang="ja-JP" sz="2000" baseline="30000" dirty="0" smtClean="0">
                <a:ea typeface="ＭＳ Ｐゴシック" charset="-128"/>
              </a:rPr>
              <a:t>th</a:t>
            </a:r>
            <a:r>
              <a:rPr kumimoji="1" lang="en-US" altLang="ja-JP" sz="2000" dirty="0" smtClean="0">
                <a:ea typeface="ＭＳ Ｐゴシック" charset="-128"/>
              </a:rPr>
              <a:t> – 10/015</a:t>
            </a:r>
            <a:endParaRPr kumimoji="1" lang="ja-JP" altLang="en-US" sz="2000" dirty="0" smtClean="0">
              <a:ea typeface="ＭＳ Ｐゴシック" charset="-128"/>
            </a:endParaRPr>
          </a:p>
          <a:p>
            <a:pPr>
              <a:lnSpc>
                <a:spcPct val="83000"/>
              </a:lnSpc>
            </a:pPr>
            <a:endParaRPr kumimoji="1" lang="ja-JP" altLang="en-US" sz="2000" dirty="0" smtClean="0">
              <a:ea typeface="ＭＳ Ｐゴシック" pitchFamily="50" charset="-128"/>
            </a:endParaRPr>
          </a:p>
        </p:txBody>
      </p:sp>
      <p:sp>
        <p:nvSpPr>
          <p:cNvPr id="3076" name="スライド番号プレースホルダ 3"/>
          <p:cNvSpPr>
            <a:spLocks noGrp="1"/>
          </p:cNvSpPr>
          <p:nvPr>
            <p:ph type="sldNum" sz="quarter" idx="12"/>
          </p:nvPr>
        </p:nvSpPr>
        <p:spPr>
          <a:noFill/>
        </p:spPr>
        <p:txBody>
          <a:bodyPr/>
          <a:lstStyle/>
          <a:p>
            <a:fld id="{597D9DA8-7495-4F56-AB81-C6900F25A707}" type="slidenum">
              <a:rPr lang="ja-JP" altLang="en-US" smtClean="0">
                <a:ea typeface="ＭＳ Ｐゴシック" pitchFamily="50" charset="-128"/>
              </a:rPr>
              <a:pPr/>
              <a:t>4</a:t>
            </a:fld>
            <a:endParaRPr lang="ja-JP" altLang="en-US" smtClean="0">
              <a:ea typeface="ＭＳ Ｐゴシック" pitchFamily="50" charset="-128"/>
            </a:endParaRPr>
          </a:p>
        </p:txBody>
      </p:sp>
      <p:sp>
        <p:nvSpPr>
          <p:cNvPr id="3077" name="日付プレースホルダ 4"/>
          <p:cNvSpPr>
            <a:spLocks noGrp="1"/>
          </p:cNvSpPr>
          <p:nvPr>
            <p:ph type="dt" sz="quarter" idx="10"/>
          </p:nvPr>
        </p:nvSpPr>
        <p:spPr>
          <a:noFill/>
        </p:spPr>
        <p:txBody>
          <a:bodyPr/>
          <a:lstStyle/>
          <a:p>
            <a:r>
              <a:rPr lang="en-US" altLang="ja-JP" smtClean="0">
                <a:ea typeface="ＭＳ Ｐゴシック" pitchFamily="50" charset="-128"/>
              </a:rPr>
              <a:t>Jan 2010</a:t>
            </a:r>
            <a:endParaRPr lang="en-GB" altLang="ja-JP" smtClean="0">
              <a:ea typeface="ＭＳ Ｐゴシック" pitchFamily="50" charset="-128"/>
            </a:endParaRPr>
          </a:p>
        </p:txBody>
      </p:sp>
      <p:sp>
        <p:nvSpPr>
          <p:cNvPr id="3078" name="フッター プレースホルダ 5"/>
          <p:cNvSpPr>
            <a:spLocks noGrp="1"/>
          </p:cNvSpPr>
          <p:nvPr>
            <p:ph type="ftr" sz="quarter" idx="11"/>
          </p:nvPr>
        </p:nvSpPr>
        <p:spPr>
          <a:noFill/>
        </p:spPr>
        <p:txBody>
          <a:bodyPr/>
          <a:lstStyle/>
          <a:p>
            <a:r>
              <a:rPr lang="en-GB" altLang="ja-JP" smtClean="0">
                <a:ea typeface="ＭＳ Ｐゴシック" pitchFamily="50" charset="-128"/>
              </a:rPr>
              <a:t>C.S. Sum</a:t>
            </a:r>
          </a:p>
        </p:txBody>
      </p:sp>
    </p:spTree>
  </p:cSld>
  <p:clrMapOvr>
    <a:masterClrMapping/>
  </p:clrMapOvr>
</p:sld>
</file>

<file path=ppt/theme/theme1.xml><?xml version="1.0" encoding="utf-8"?>
<a:theme xmlns:a="http://schemas.openxmlformats.org/drawingml/2006/main" name="1_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charset="0"/>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4475</TotalTime>
  <Words>157</Words>
  <Application>Microsoft Office PowerPoint</Application>
  <PresentationFormat>画面に合わせる (4:3)</PresentationFormat>
  <Paragraphs>55</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1_Office テーマ</vt:lpstr>
      <vt:lpstr>スライド 1</vt:lpstr>
      <vt:lpstr>Outcome of the Coexistence Subgroup</vt:lpstr>
      <vt:lpstr>Next Steps</vt:lpstr>
      <vt:lpstr>Available Documents for Reference</vt:lpstr>
    </vt:vector>
  </TitlesOfParts>
  <Company>nict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Resolutions to Comments #120, 123, 124, 125, 135, 153, 154 -Common Mode-</dc:title>
  <dc:creator>sum</dc:creator>
  <cp:lastModifiedBy>sum</cp:lastModifiedBy>
  <cp:revision>270</cp:revision>
  <dcterms:created xsi:type="dcterms:W3CDTF">2008-07-15T19:58:51Z</dcterms:created>
  <dcterms:modified xsi:type="dcterms:W3CDTF">2010-01-18T18:20:52Z</dcterms:modified>
</cp:coreProperties>
</file>