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57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11/7/10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11/7/10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11/7/10</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11/7/10</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November 2010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a:t>Rick Alfvin, VeriLAN Event Services, Inc.</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802.15-10-0038-06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murphy.events.ieee.org/imat/login"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November 7, </a:t>
            </a:r>
            <a:r>
              <a:rPr lang="en-US" sz="1600" dirty="0">
                <a:latin typeface="Calibri" charset="0"/>
              </a:rPr>
              <a:t>2010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a:latin typeface="Calibri" charset="0"/>
              </a:rPr>
              <a:t>VeriLAN Event Services, Inc. </a:t>
            </a:r>
          </a:p>
          <a:p>
            <a:pPr>
              <a:defRPr/>
            </a:pPr>
            <a:r>
              <a:rPr lang="en-US" sz="1600" dirty="0">
                <a:latin typeface="Calibri" charset="0"/>
              </a:rPr>
              <a:t>	215 SE Morrison St., Portland, OR 97214</a:t>
            </a:r>
          </a:p>
          <a:p>
            <a:pPr>
              <a:defRPr/>
            </a:pPr>
            <a:r>
              <a:rPr lang="en-US" sz="1600" dirty="0">
                <a:latin typeface="Calibri" charset="0"/>
              </a:rPr>
              <a:t>	Voice: +1 503 907-1419, 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2010</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69</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November 8 </a:t>
            </a:r>
            <a:r>
              <a:rPr lang="en-US" sz="2400" b="1" dirty="0">
                <a:solidFill>
                  <a:srgbClr val="898989"/>
                </a:solidFill>
                <a:ea typeface="ＭＳ Ｐゴシック" charset="0"/>
                <a:cs typeface="ＭＳ Ｐゴシック" charset="0"/>
              </a:rPr>
              <a:t>- </a:t>
            </a:r>
            <a:r>
              <a:rPr lang="en-US" sz="2400" b="1" dirty="0" smtClean="0">
                <a:solidFill>
                  <a:srgbClr val="898989"/>
                </a:solidFill>
                <a:ea typeface="ＭＳ Ｐゴシック" charset="0"/>
                <a:cs typeface="ＭＳ Ｐゴシック" charset="0"/>
              </a:rPr>
              <a:t>11, </a:t>
            </a:r>
            <a:r>
              <a:rPr lang="en-US" sz="2400" b="1" dirty="0">
                <a:solidFill>
                  <a:srgbClr val="898989"/>
                </a:solidFill>
                <a:ea typeface="ＭＳ Ｐゴシック" charset="0"/>
                <a:cs typeface="ＭＳ Ｐゴシック" charset="0"/>
              </a:rPr>
              <a:t>2010</a:t>
            </a: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Hyatt Regency Dallas Reunion</a:t>
            </a:r>
            <a:endParaRPr lang="en-US" altLang="zh-TW" sz="2000" b="1"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Dallas, TX, </a:t>
            </a:r>
            <a:r>
              <a:rPr lang="en-US" altLang="zh-TW" sz="2000" b="1" dirty="0">
                <a:solidFill>
                  <a:srgbClr val="898989"/>
                </a:solidFill>
                <a:ea typeface="ＭＳ Ｐゴシック" charset="0"/>
                <a:cs typeface="ＭＳ Ｐゴシック" charset="0"/>
              </a:rPr>
              <a:t>USA</a:t>
            </a: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2010</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229600" cy="4525963"/>
          </a:xfrm>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a/b/g 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a:t>
            </a:r>
            <a:endParaRPr lang="en-US" sz="2000" dirty="0">
              <a:ea typeface="ＭＳ Ｐゴシック" charset="0"/>
            </a:endParaRPr>
          </a:p>
          <a:p>
            <a:pPr algn="just" eaLnBrk="1" hangingPunct="1">
              <a:lnSpc>
                <a:spcPct val="90000"/>
              </a:lnSpc>
            </a:pPr>
            <a:r>
              <a:rPr lang="en-US" sz="2400" dirty="0">
                <a:ea typeface="ＭＳ Ｐゴシック" charset="0"/>
                <a:cs typeface="ＭＳ Ｐゴシック" charset="0"/>
              </a:rPr>
              <a:t>Document downloads (&amp; all links)</a:t>
            </a:r>
          </a:p>
          <a:p>
            <a:pPr lvl="1" algn="just" eaLnBrk="1" hangingPunct="1">
              <a:lnSpc>
                <a:spcPct val="90000"/>
              </a:lnSpc>
            </a:pPr>
            <a:r>
              <a:rPr lang="en-US" sz="2000" dirty="0">
                <a:ea typeface="ＭＳ Ｐゴシック" charset="0"/>
                <a:hlinkClick r:id="rId3"/>
              </a:rPr>
              <a:t>http://newton.events.ieee.org</a:t>
            </a:r>
            <a:endParaRPr lang="en-US" sz="2000" dirty="0">
              <a:ea typeface="ＭＳ Ｐゴシック" charset="0"/>
            </a:endParaRPr>
          </a:p>
          <a:p>
            <a:pPr algn="just" eaLnBrk="1" hangingPunct="1">
              <a:lnSpc>
                <a:spcPct val="90000"/>
              </a:lnSpc>
            </a:pPr>
            <a:r>
              <a:rPr lang="en-US" sz="2400" dirty="0">
                <a:ea typeface="ＭＳ Ｐゴシック" charset="0"/>
                <a:cs typeface="ＭＳ Ｐゴシック" charset="0"/>
              </a:rPr>
              <a:t>Document </a:t>
            </a:r>
            <a:r>
              <a:rPr lang="en-US" sz="2400" b="1" dirty="0">
                <a:ea typeface="ＭＳ Ｐゴシック" charset="0"/>
                <a:cs typeface="ＭＳ Ｐゴシック" charset="0"/>
              </a:rPr>
              <a:t>UPLOADS </a:t>
            </a:r>
            <a:r>
              <a:rPr lang="en-US" sz="2400" dirty="0">
                <a:ea typeface="ＭＳ Ｐゴシック" charset="0"/>
                <a:cs typeface="ＭＳ Ｐゴシック" charset="0"/>
              </a:rPr>
              <a:t>and document control numbers </a:t>
            </a:r>
            <a:r>
              <a:rPr lang="en-US" sz="2400" b="1" dirty="0">
                <a:ea typeface="ＭＳ Ｐゴシック" charset="0"/>
                <a:cs typeface="ＭＳ Ｐゴシック" charset="0"/>
              </a:rPr>
              <a:t>ONLY</a:t>
            </a:r>
          </a:p>
          <a:p>
            <a:pPr lvl="1" algn="just" eaLnBrk="1" hangingPunct="1">
              <a:lnSpc>
                <a:spcPct val="90000"/>
              </a:lnSpc>
            </a:pPr>
            <a:r>
              <a:rPr lang="en-US" sz="2000" dirty="0">
                <a:ea typeface="ＭＳ Ｐゴシック" charset="0"/>
                <a:hlinkClick r:id="rId4"/>
              </a:rPr>
              <a:t>https://mentor.ieee.org</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a:ea typeface="ＭＳ Ｐゴシック" charset="0"/>
                <a:hlinkClick r:id="rId5"/>
              </a:rPr>
              <a:t>https://murphy.events.ieee.org/imat/login</a:t>
            </a:r>
            <a:r>
              <a:rPr lang="en-US" sz="2000" dirty="0">
                <a:ea typeface="ＭＳ Ｐゴシック" charset="0"/>
              </a:rPr>
              <a:t>    </a:t>
            </a:r>
          </a:p>
          <a:p>
            <a:pPr algn="just" eaLnBrk="1" hangingPunct="1">
              <a:lnSpc>
                <a:spcPct val="90000"/>
              </a:lnSpc>
            </a:pPr>
            <a:r>
              <a:rPr lang="en-US" sz="2400" dirty="0">
                <a:ea typeface="ＭＳ Ｐゴシック" charset="0"/>
                <a:cs typeface="ＭＳ Ｐゴシック" charset="0"/>
              </a:rPr>
              <a:t>VeriLAN Network Help Desk </a:t>
            </a:r>
            <a:r>
              <a:rPr lang="en-US" sz="2400" dirty="0" smtClean="0">
                <a:ea typeface="ＭＳ Ｐゴシック" charset="0"/>
                <a:cs typeface="ＭＳ Ｐゴシック" charset="0"/>
              </a:rPr>
              <a:t>next to Registration</a:t>
            </a:r>
            <a:endParaRPr lang="en-US" sz="2400" dirty="0">
              <a:ea typeface="ＭＳ Ｐゴシック" charset="0"/>
              <a:cs typeface="ＭＳ Ｐゴシック" charset="0"/>
            </a:endParaRPr>
          </a:p>
          <a:p>
            <a:pPr lvl="1" algn="just" eaLnBrk="1" hangingPunct="1">
              <a:lnSpc>
                <a:spcPct val="90000"/>
              </a:lnSpc>
            </a:pPr>
            <a:r>
              <a:rPr lang="en-US" sz="2000" dirty="0">
                <a:ea typeface="ＭＳ Ｐゴシック" charset="0"/>
              </a:rPr>
              <a:t>Visit 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2010</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 - 1 Extra Credit Time 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2010</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October 27, </a:t>
            </a:r>
            <a:r>
              <a:rPr lang="en-US" sz="2400" dirty="0">
                <a:ea typeface="ＭＳ Ｐゴシック" charset="0"/>
                <a:cs typeface="ＭＳ Ｐゴシック" charset="0"/>
              </a:rPr>
              <a:t>2010</a:t>
            </a:r>
          </a:p>
          <a:p>
            <a:pPr lvl="1" algn="just" eaLnBrk="1" hangingPunct="1"/>
            <a:r>
              <a:rPr lang="en-US" sz="2000" dirty="0" smtClean="0">
                <a:ea typeface="ＭＳ Ｐゴシック" charset="0"/>
              </a:rPr>
              <a:t>217 </a:t>
            </a:r>
            <a:r>
              <a:rPr lang="en-US" sz="2000" dirty="0">
                <a:ea typeface="ＭＳ Ｐゴシック" charset="0"/>
              </a:rPr>
              <a:t>Voters</a:t>
            </a:r>
          </a:p>
          <a:p>
            <a:pPr lvl="1" algn="just" eaLnBrk="1" hangingPunct="1"/>
            <a:r>
              <a:rPr lang="en-US" sz="2000" dirty="0">
                <a:ea typeface="ＭＳ Ｐゴシック" charset="0"/>
              </a:rPr>
              <a:t>  </a:t>
            </a:r>
            <a:r>
              <a:rPr lang="en-US" sz="2000" dirty="0" smtClean="0">
                <a:ea typeface="ＭＳ Ｐゴシック" charset="0"/>
              </a:rPr>
              <a:t>41 </a:t>
            </a:r>
            <a:r>
              <a:rPr lang="en-US" sz="2000" dirty="0">
                <a:ea typeface="ＭＳ Ｐゴシック" charset="0"/>
              </a:rPr>
              <a:t>Nearly</a:t>
            </a:r>
          </a:p>
          <a:p>
            <a:pPr lvl="1" algn="just" eaLnBrk="1" hangingPunct="1"/>
            <a:r>
              <a:rPr lang="en-US" sz="2000" dirty="0" smtClean="0">
                <a:ea typeface="ＭＳ Ｐゴシック" charset="0"/>
              </a:rPr>
              <a:t>90 </a:t>
            </a:r>
            <a:r>
              <a:rPr lang="en-US" sz="2000" dirty="0">
                <a:ea typeface="ＭＳ Ｐゴシック" charset="0"/>
              </a:rPr>
              <a:t>Aspirant</a:t>
            </a: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2010</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Event Services,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2010</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2010</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TotalTime>
  <Words>328</Words>
  <Application>Microsoft Macintosh PowerPoint</Application>
  <PresentationFormat>On-screen Show (4:3)</PresentationFormat>
  <Paragraphs>86</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69th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56</cp:revision>
  <dcterms:created xsi:type="dcterms:W3CDTF">2010-05-17T00:50:00Z</dcterms:created>
  <dcterms:modified xsi:type="dcterms:W3CDTF">2010-11-08T00:21:01Z</dcterms:modified>
</cp:coreProperties>
</file>