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7" r:id="rId2"/>
    <p:sldId id="258" r:id="rId3"/>
    <p:sldId id="260" r:id="rId4"/>
    <p:sldId id="261" r:id="rId5"/>
    <p:sldId id="262" r:id="rId6"/>
    <p:sldId id="263" r:id="rId7"/>
    <p:sldId id="264"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912"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7/12/10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7/12/10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7/12/10</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7/12/10</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July 2010</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Rick Alfvin, VeriLAN Event Services, Inc.</a:t>
            </a:r>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a:t>July 2010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a:t>Rick Alfvin, VeriLAN Event Services, Inc.</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smtClean="0">
                <a:latin typeface="Calibri" charset="0"/>
              </a:rPr>
              <a:t>doc.: IEEE 802.15-10-0038-04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murphy.events.ieee.org/imat/login"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dirty="0">
                <a:latin typeface="Calibri" charset="0"/>
              </a:rPr>
              <a:t>July 12, 2010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a:latin typeface="Calibri" charset="0"/>
              </a:rPr>
              <a:t>VeriLAN Event Services, Inc. </a:t>
            </a:r>
          </a:p>
          <a:p>
            <a:pPr>
              <a:defRPr/>
            </a:pPr>
            <a:r>
              <a:rPr lang="en-US" sz="1600" dirty="0">
                <a:latin typeface="Calibri" charset="0"/>
              </a:rPr>
              <a:t>	215 SE Morrison St., Portland, OR 97214</a:t>
            </a:r>
          </a:p>
          <a:p>
            <a:pPr>
              <a:defRPr/>
            </a:pPr>
            <a:r>
              <a:rPr lang="en-US" sz="1600" dirty="0">
                <a:latin typeface="Calibri" charset="0"/>
              </a:rPr>
              <a:t>	Voice: +1 </a:t>
            </a:r>
            <a:r>
              <a:rPr lang="en-US" sz="1600">
                <a:latin typeface="Calibri" charset="0"/>
              </a:rPr>
              <a:t>503 907-1419,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smtClean="0">
                <a:ea typeface="ＭＳ Ｐゴシック" charset="0"/>
                <a:cs typeface="ＭＳ Ｐゴシック" charset="0"/>
              </a:rPr>
              <a:t>67</a:t>
            </a:r>
            <a:r>
              <a:rPr lang="en-US" sz="3600" baseline="30000" smtClean="0">
                <a:ea typeface="ＭＳ Ｐゴシック" charset="0"/>
                <a:cs typeface="ＭＳ Ｐゴシック" charset="0"/>
              </a:rPr>
              <a:t>th</a:t>
            </a:r>
            <a:r>
              <a:rPr lang="en-US" sz="3600" smtClean="0">
                <a:ea typeface="ＭＳ Ｐゴシック" charset="0"/>
                <a:cs typeface="ＭＳ Ｐゴシック" charset="0"/>
              </a:rPr>
              <a:t> </a:t>
            </a:r>
            <a:r>
              <a:rPr lang="en-US" sz="3600">
                <a:ea typeface="ＭＳ Ｐゴシック" charset="0"/>
                <a:cs typeface="ＭＳ Ｐゴシック" charset="0"/>
              </a:rPr>
              <a:t>Session of meetings of the </a:t>
            </a:r>
            <a:br>
              <a:rPr lang="en-US" sz="3600">
                <a:ea typeface="ＭＳ Ｐゴシック" charset="0"/>
                <a:cs typeface="ＭＳ Ｐゴシック" charset="0"/>
              </a:rPr>
            </a:br>
            <a:r>
              <a:rPr lang="en-US" sz="3600">
                <a:ea typeface="ＭＳ Ｐゴシック" charset="0"/>
                <a:cs typeface="ＭＳ Ｐゴシック" charset="0"/>
              </a:rPr>
              <a:t>IEEE 802.15 Working Group </a:t>
            </a:r>
            <a:br>
              <a:rPr lang="en-US" sz="3600">
                <a:ea typeface="ＭＳ Ｐゴシック" charset="0"/>
                <a:cs typeface="ＭＳ Ｐゴシック" charset="0"/>
              </a:rPr>
            </a:br>
            <a:r>
              <a:rPr lang="en-US" sz="360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a:solidFill>
                <a:srgbClr val="898989"/>
              </a:solidFill>
              <a:ea typeface="ＭＳ Ｐゴシック" charset="0"/>
              <a:cs typeface="ＭＳ Ｐゴシック" charset="0"/>
            </a:endParaRPr>
          </a:p>
          <a:p>
            <a:pPr eaLnBrk="1" hangingPunct="1">
              <a:lnSpc>
                <a:spcPct val="70000"/>
              </a:lnSpc>
            </a:pPr>
            <a:r>
              <a:rPr lang="en-US" sz="2400" b="1">
                <a:solidFill>
                  <a:srgbClr val="898989"/>
                </a:solidFill>
                <a:ea typeface="ＭＳ Ｐゴシック" charset="0"/>
                <a:cs typeface="ＭＳ Ｐゴシック" charset="0"/>
              </a:rPr>
              <a:t>July 12 - 15, 2010</a:t>
            </a:r>
          </a:p>
          <a:p>
            <a:pPr eaLnBrk="1" fontAlgn="ctr" hangingPunct="1">
              <a:lnSpc>
                <a:spcPct val="70000"/>
              </a:lnSpc>
            </a:pPr>
            <a:endParaRPr lang="en-US" sz="2400">
              <a:solidFill>
                <a:srgbClr val="898989"/>
              </a:solidFill>
              <a:ea typeface="ＭＳ Ｐゴシック" charset="0"/>
              <a:cs typeface="ＭＳ Ｐゴシック" charset="0"/>
            </a:endParaRPr>
          </a:p>
          <a:p>
            <a:pPr eaLnBrk="1" fontAlgn="ctr" hangingPunct="1">
              <a:lnSpc>
                <a:spcPct val="70000"/>
              </a:lnSpc>
            </a:pPr>
            <a:r>
              <a:rPr lang="en-US" altLang="zh-TW" sz="2000" b="1">
                <a:solidFill>
                  <a:srgbClr val="898989"/>
                </a:solidFill>
                <a:ea typeface="ＭＳ Ｐゴシック" charset="0"/>
                <a:cs typeface="ＭＳ Ｐゴシック" charset="0"/>
              </a:rPr>
              <a:t>Hyatt Grand Manchester</a:t>
            </a:r>
          </a:p>
          <a:p>
            <a:pPr eaLnBrk="1" fontAlgn="ctr" hangingPunct="1">
              <a:lnSpc>
                <a:spcPct val="70000"/>
              </a:lnSpc>
            </a:pPr>
            <a:r>
              <a:rPr lang="en-US" altLang="zh-TW" sz="2000" b="1">
                <a:solidFill>
                  <a:srgbClr val="898989"/>
                </a:solidFill>
                <a:ea typeface="ＭＳ Ｐゴシック" charset="0"/>
                <a:cs typeface="ＭＳ Ｐゴシック" charset="0"/>
              </a:rPr>
              <a:t>San Diego, CA, USA</a:t>
            </a: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downloads (&amp; all links)</a:t>
            </a:r>
          </a:p>
          <a:p>
            <a:pPr lvl="1" algn="just" eaLnBrk="1" hangingPunct="1">
              <a:lnSpc>
                <a:spcPct val="90000"/>
              </a:lnSpc>
            </a:pPr>
            <a:r>
              <a:rPr lang="en-US" sz="2000" dirty="0">
                <a:ea typeface="ＭＳ Ｐゴシック" charset="0"/>
                <a:hlinkClick r:id="rId3"/>
              </a:rPr>
              <a:t>http://newton.events.ieee.org</a:t>
            </a:r>
            <a:endParaRPr lang="en-US" sz="2000" dirty="0">
              <a:ea typeface="ＭＳ Ｐゴシック" charset="0"/>
            </a:endParaRPr>
          </a:p>
          <a:p>
            <a:pPr algn="just" eaLnBrk="1" hangingPunct="1">
              <a:lnSpc>
                <a:spcPct val="90000"/>
              </a:lnSpc>
            </a:pPr>
            <a:r>
              <a:rPr lang="en-US" sz="2400" dirty="0">
                <a:ea typeface="ＭＳ Ｐゴシック" charset="0"/>
                <a:cs typeface="ＭＳ Ｐゴシック" charset="0"/>
              </a:rPr>
              <a:t>Document </a:t>
            </a:r>
            <a:r>
              <a:rPr lang="en-US" sz="2400" b="1" dirty="0">
                <a:ea typeface="ＭＳ Ｐゴシック" charset="0"/>
                <a:cs typeface="ＭＳ Ｐゴシック" charset="0"/>
              </a:rPr>
              <a:t>UPLOADS </a:t>
            </a:r>
            <a:r>
              <a:rPr lang="en-US" sz="2400" dirty="0">
                <a:ea typeface="ＭＳ Ｐゴシック" charset="0"/>
                <a:cs typeface="ＭＳ Ｐゴシック" charset="0"/>
              </a:rPr>
              <a:t>and document control numbers </a:t>
            </a:r>
            <a:r>
              <a:rPr lang="en-US" sz="2400" b="1" dirty="0">
                <a:ea typeface="ＭＳ Ｐゴシック" charset="0"/>
                <a:cs typeface="ＭＳ Ｐゴシック" charset="0"/>
              </a:rPr>
              <a:t>ONLY</a:t>
            </a:r>
          </a:p>
          <a:p>
            <a:pPr lvl="1" algn="just" eaLnBrk="1" hangingPunct="1">
              <a:lnSpc>
                <a:spcPct val="90000"/>
              </a:lnSpc>
            </a:pPr>
            <a:r>
              <a:rPr lang="en-US" sz="2000" dirty="0">
                <a:ea typeface="ＭＳ Ｐゴシック" charset="0"/>
                <a:hlinkClick r:id="rId4"/>
              </a:rPr>
              <a:t>https://mentor.ieee.org</a:t>
            </a:r>
            <a:endParaRPr lang="en-US" sz="2000" dirty="0">
              <a:ea typeface="ＭＳ Ｐゴシック" charset="0"/>
            </a:endParaRPr>
          </a:p>
          <a:p>
            <a:pPr algn="just" eaLnBrk="1" hangingPunct="1">
              <a:lnSpc>
                <a:spcPct val="90000"/>
              </a:lnSpc>
            </a:pPr>
            <a:r>
              <a:rPr lang="en-US" sz="240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a:ea typeface="ＭＳ Ｐゴシック" charset="0"/>
                <a:hlinkClick r:id="rId5"/>
              </a:rPr>
              <a:t>https://murphy.events.ieee.org/imat/login</a:t>
            </a:r>
            <a:r>
              <a:rPr lang="en-US" sz="2000" dirty="0">
                <a:ea typeface="ＭＳ Ｐゴシック" charset="0"/>
              </a:rPr>
              <a:t>    </a:t>
            </a:r>
          </a:p>
          <a:p>
            <a:pPr algn="just" eaLnBrk="1" hangingPunct="1">
              <a:lnSpc>
                <a:spcPct val="90000"/>
              </a:lnSpc>
            </a:pPr>
            <a:r>
              <a:rPr lang="en-US" sz="2400" dirty="0">
                <a:ea typeface="ＭＳ Ｐゴシック" charset="0"/>
                <a:cs typeface="ＭＳ Ｐゴシック" charset="0"/>
              </a:rPr>
              <a:t>VeriLAN Network Help Desk located at registration table</a:t>
            </a:r>
          </a:p>
          <a:p>
            <a:pPr lvl="1" algn="just" eaLnBrk="1" hangingPunct="1">
              <a:lnSpc>
                <a:spcPct val="90000"/>
              </a:lnSpc>
            </a:pPr>
            <a:r>
              <a:rPr lang="en-US" sz="2000" dirty="0">
                <a:ea typeface="ＭＳ Ｐゴシック" charset="0"/>
              </a:rPr>
              <a:t>Visit 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smtClean="0">
                <a:ea typeface="ＭＳ Ｐゴシック" charset="0"/>
                <a:cs typeface="ＭＳ Ｐゴシック" charset="0"/>
              </a:rPr>
              <a:t>16 </a:t>
            </a:r>
            <a:r>
              <a:rPr lang="en-US" sz="2400">
                <a:ea typeface="ＭＳ Ｐゴシック" charset="0"/>
                <a:cs typeface="ＭＳ Ｐゴシック" charset="0"/>
              </a:rPr>
              <a:t>Regular Time Slots</a:t>
            </a:r>
          </a:p>
          <a:p>
            <a:pPr algn="just" eaLnBrk="1" hangingPunct="1"/>
            <a:r>
              <a:rPr lang="en-US" sz="2400" dirty="0">
                <a:ea typeface="ＭＳ Ｐゴシック" charset="0"/>
                <a:cs typeface="ＭＳ Ｐゴシック" charset="0"/>
              </a:rPr>
              <a:t>MUST attend at least 12 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a:t>
            </a:r>
            <a:r>
              <a:rPr lang="en-US" sz="2400">
                <a:ea typeface="ＭＳ Ｐゴシック" charset="0"/>
                <a:cs typeface="ＭＳ Ｐゴシック" charset="0"/>
              </a:rPr>
              <a:t>of </a:t>
            </a:r>
            <a:r>
              <a:rPr lang="en-US" sz="2400" smtClean="0">
                <a:ea typeface="ＭＳ Ｐゴシック" charset="0"/>
                <a:cs typeface="ＭＳ Ｐゴシック" charset="0"/>
              </a:rPr>
              <a:t>July</a:t>
            </a:r>
            <a:r>
              <a:rPr lang="en-US" sz="2400" smtClean="0">
                <a:ea typeface="ＭＳ Ｐゴシック" charset="0"/>
                <a:cs typeface="ＭＳ Ｐゴシック" charset="0"/>
              </a:rPr>
              <a:t> 12, </a:t>
            </a:r>
            <a:r>
              <a:rPr lang="en-US" sz="2400" dirty="0">
                <a:ea typeface="ＭＳ Ｐゴシック" charset="0"/>
                <a:cs typeface="ＭＳ Ｐゴシック" charset="0"/>
              </a:rPr>
              <a:t>2010</a:t>
            </a:r>
          </a:p>
          <a:p>
            <a:pPr lvl="1" algn="just" eaLnBrk="1" hangingPunct="1"/>
            <a:r>
              <a:rPr lang="en-US" sz="2000" dirty="0" smtClean="0">
                <a:ea typeface="ＭＳ Ｐゴシック" charset="0"/>
              </a:rPr>
              <a:t>184 </a:t>
            </a:r>
            <a:r>
              <a:rPr lang="en-US" sz="2000" dirty="0">
                <a:ea typeface="ＭＳ Ｐゴシック" charset="0"/>
              </a:rPr>
              <a:t>Voters</a:t>
            </a:r>
          </a:p>
          <a:p>
            <a:pPr lvl="1" algn="just" eaLnBrk="1" hangingPunct="1"/>
            <a:r>
              <a:rPr lang="en-US" sz="2000" dirty="0">
                <a:ea typeface="ＭＳ Ｐゴシック" charset="0"/>
              </a:rPr>
              <a:t>  </a:t>
            </a:r>
            <a:r>
              <a:rPr lang="en-US" sz="2000" dirty="0" smtClean="0">
                <a:ea typeface="ＭＳ Ｐゴシック" charset="0"/>
              </a:rPr>
              <a:t>70 </a:t>
            </a:r>
            <a:r>
              <a:rPr lang="en-US" sz="2000" dirty="0">
                <a:ea typeface="ＭＳ Ｐゴシック" charset="0"/>
              </a:rPr>
              <a:t>Nearly</a:t>
            </a:r>
          </a:p>
          <a:p>
            <a:pPr lvl="1" algn="just" eaLnBrk="1" hangingPunct="1"/>
            <a:r>
              <a:rPr lang="en-US" sz="2000" dirty="0" smtClean="0">
                <a:ea typeface="ＭＳ Ｐゴシック" charset="0"/>
              </a:rPr>
              <a:t>100 </a:t>
            </a:r>
            <a:r>
              <a:rPr lang="en-US" sz="2000" dirty="0">
                <a:ea typeface="ＭＳ Ｐゴシック" charset="0"/>
              </a:rPr>
              <a:t>Aspirant</a:t>
            </a: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6</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Rick Alfvin, VeriLAN Event Services, Inc.</a:t>
            </a: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July 2010</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289</Words>
  <Application>Microsoft Macintosh PowerPoint</Application>
  <PresentationFormat>On-screen Show (4:3)</PresentationFormat>
  <Paragraphs>78</Paragraphs>
  <Slides>7</Slides>
  <Notes>3</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67th Session of meetings of the  IEEE 802.15 Working Group  for Wireless Personal Area Networks</vt:lpstr>
      <vt:lpstr>MEETING RESOURCES</vt:lpstr>
      <vt:lpstr>ATTENDANCE</vt:lpstr>
      <vt:lpstr>802.15 WG VOTERS SUMMARY</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52</cp:revision>
  <dcterms:created xsi:type="dcterms:W3CDTF">2010-05-17T00:50:00Z</dcterms:created>
  <dcterms:modified xsi:type="dcterms:W3CDTF">2010-07-12T17:48:47Z</dcterms:modified>
</cp:coreProperties>
</file>