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92" d="100"/>
          <a:sy n="92" d="100"/>
        </p:scale>
        <p:origin x="-73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1208563-2450-4E40-A6FF-DD1996C5277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78D72A9-A32F-4EAB-BA87-B164B00AC3F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78D72A9-A32F-4EAB-BA87-B164B00AC3F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78D72A9-A32F-4EAB-BA87-B164B00AC3F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September 2009</a:t>
            </a:r>
          </a:p>
        </p:txBody>
      </p:sp>
      <p:sp>
        <p:nvSpPr>
          <p:cNvPr id="5" name="Footer Placeholder 4"/>
          <p:cNvSpPr>
            <a:spLocks noGrp="1"/>
          </p:cNvSpPr>
          <p:nvPr>
            <p:ph type="ftr" sz="quarter" idx="11"/>
          </p:nvPr>
        </p:nvSpPr>
        <p:spPr/>
        <p:txBody>
          <a:bodyPr/>
          <a:lstStyle>
            <a:lvl1pPr>
              <a:defRPr/>
            </a:lvl1pPr>
          </a:lstStyle>
          <a:p>
            <a:r>
              <a:rPr lang="en-US" dirty="0" smtClean="0"/>
              <a:t>Roberto Aiello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981002C-B90F-44B9-8BB2-646AD3B741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2009</a:t>
            </a:r>
          </a:p>
        </p:txBody>
      </p:sp>
      <p:sp>
        <p:nvSpPr>
          <p:cNvPr id="5" name="Footer Placeholder 4"/>
          <p:cNvSpPr>
            <a:spLocks noGrp="1"/>
          </p:cNvSpPr>
          <p:nvPr>
            <p:ph type="ftr" sz="quarter" idx="11"/>
          </p:nvPr>
        </p:nvSpPr>
        <p:spPr/>
        <p:txBody>
          <a:bodyPr/>
          <a:lstStyle>
            <a:lvl1pPr>
              <a:defRPr/>
            </a:lvl1pPr>
          </a:lstStyle>
          <a:p>
            <a:r>
              <a:rPr lang="en-US" dirty="0" smtClean="0"/>
              <a:t>Roberto Aiello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E539EFC-C4F6-4245-84AE-CF068E81B7E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2009</a:t>
            </a:r>
          </a:p>
        </p:txBody>
      </p:sp>
      <p:sp>
        <p:nvSpPr>
          <p:cNvPr id="5" name="Footer Placeholder 4"/>
          <p:cNvSpPr>
            <a:spLocks noGrp="1"/>
          </p:cNvSpPr>
          <p:nvPr>
            <p:ph type="ftr" sz="quarter" idx="11"/>
          </p:nvPr>
        </p:nvSpPr>
        <p:spPr/>
        <p:txBody>
          <a:bodyPr/>
          <a:lstStyle>
            <a:lvl1pPr>
              <a:defRPr/>
            </a:lvl1pPr>
          </a:lstStyle>
          <a:p>
            <a:r>
              <a:rPr lang="en-US" dirty="0" smtClean="0"/>
              <a:t>Roberto Aiello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52766475-B438-447E-8ED1-E198D7A71DA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Roberto Aiello.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7A392F2-29B9-46E4-A0A3-3DD335E9968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September 2009</a:t>
            </a:r>
          </a:p>
        </p:txBody>
      </p:sp>
      <p:sp>
        <p:nvSpPr>
          <p:cNvPr id="5" name="Footer Placeholder 4"/>
          <p:cNvSpPr>
            <a:spLocks noGrp="1"/>
          </p:cNvSpPr>
          <p:nvPr>
            <p:ph type="ftr" sz="quarter" idx="11"/>
          </p:nvPr>
        </p:nvSpPr>
        <p:spPr/>
        <p:txBody>
          <a:bodyPr/>
          <a:lstStyle>
            <a:lvl1pPr>
              <a:defRPr/>
            </a:lvl1pPr>
          </a:lstStyle>
          <a:p>
            <a:r>
              <a:rPr lang="en-US"/>
              <a:t>Tim Schmidl, Texas Instruments Inc.</a:t>
            </a:r>
          </a:p>
        </p:txBody>
      </p:sp>
      <p:sp>
        <p:nvSpPr>
          <p:cNvPr id="6" name="Slide Number Placeholder 5"/>
          <p:cNvSpPr>
            <a:spLocks noGrp="1"/>
          </p:cNvSpPr>
          <p:nvPr>
            <p:ph type="sldNum" sz="quarter" idx="12"/>
          </p:nvPr>
        </p:nvSpPr>
        <p:spPr/>
        <p:txBody>
          <a:bodyPr/>
          <a:lstStyle>
            <a:lvl1pPr>
              <a:defRPr/>
            </a:lvl1pPr>
          </a:lstStyle>
          <a:p>
            <a:r>
              <a:rPr lang="en-US"/>
              <a:t>Slide </a:t>
            </a:r>
            <a:fld id="{4EE2DDF7-C3BC-49A9-8987-C9D34AAA8B4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September 2009</a:t>
            </a:r>
          </a:p>
        </p:txBody>
      </p:sp>
      <p:sp>
        <p:nvSpPr>
          <p:cNvPr id="6" name="Footer Placeholder 5"/>
          <p:cNvSpPr>
            <a:spLocks noGrp="1"/>
          </p:cNvSpPr>
          <p:nvPr>
            <p:ph type="ftr" sz="quarter" idx="11"/>
          </p:nvPr>
        </p:nvSpPr>
        <p:spPr/>
        <p:txBody>
          <a:bodyPr/>
          <a:lstStyle>
            <a:lvl1pPr>
              <a:defRPr/>
            </a:lvl1pPr>
          </a:lstStyle>
          <a:p>
            <a:r>
              <a:rPr lang="en-US" dirty="0" smtClean="0"/>
              <a:t>Roberto Aiello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CC9CEAC-FFD5-48B2-9D58-AB1F7D9CC73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September 2009</a:t>
            </a:r>
          </a:p>
        </p:txBody>
      </p:sp>
      <p:sp>
        <p:nvSpPr>
          <p:cNvPr id="8" name="Footer Placeholder 7"/>
          <p:cNvSpPr>
            <a:spLocks noGrp="1"/>
          </p:cNvSpPr>
          <p:nvPr>
            <p:ph type="ftr" sz="quarter" idx="11"/>
          </p:nvPr>
        </p:nvSpPr>
        <p:spPr/>
        <p:txBody>
          <a:bodyPr/>
          <a:lstStyle>
            <a:lvl1pPr>
              <a:defRPr/>
            </a:lvl1pPr>
          </a:lstStyle>
          <a:p>
            <a:r>
              <a:rPr lang="en-US" dirty="0" smtClean="0"/>
              <a:t>Roberto Aiello</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F53F1EF9-3826-479E-B35A-1719C04134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September 2009</a:t>
            </a:r>
          </a:p>
        </p:txBody>
      </p:sp>
      <p:sp>
        <p:nvSpPr>
          <p:cNvPr id="4" name="Footer Placeholder 3"/>
          <p:cNvSpPr>
            <a:spLocks noGrp="1"/>
          </p:cNvSpPr>
          <p:nvPr>
            <p:ph type="ftr" sz="quarter" idx="11"/>
          </p:nvPr>
        </p:nvSpPr>
        <p:spPr/>
        <p:txBody>
          <a:bodyPr/>
          <a:lstStyle>
            <a:lvl1pPr>
              <a:defRPr/>
            </a:lvl1pPr>
          </a:lstStyle>
          <a:p>
            <a:r>
              <a:rPr lang="en-US" dirty="0" smtClean="0"/>
              <a:t>Roberto Aiello</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2BBD0531-EA8E-4CF0-85E3-D3CE2CB7838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September 2009</a:t>
            </a:r>
          </a:p>
        </p:txBody>
      </p:sp>
      <p:sp>
        <p:nvSpPr>
          <p:cNvPr id="3" name="Footer Placeholder 2"/>
          <p:cNvSpPr>
            <a:spLocks noGrp="1"/>
          </p:cNvSpPr>
          <p:nvPr>
            <p:ph type="ftr" sz="quarter" idx="11"/>
          </p:nvPr>
        </p:nvSpPr>
        <p:spPr/>
        <p:txBody>
          <a:bodyPr/>
          <a:lstStyle>
            <a:lvl1pPr>
              <a:defRPr/>
            </a:lvl1pPr>
          </a:lstStyle>
          <a:p>
            <a:r>
              <a:rPr lang="en-US" dirty="0" smtClean="0"/>
              <a:t>Roberto Aiello</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716B53B6-2925-445C-B4F9-B3DBED2944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2009</a:t>
            </a:r>
          </a:p>
        </p:txBody>
      </p:sp>
      <p:sp>
        <p:nvSpPr>
          <p:cNvPr id="6" name="Footer Placeholder 5"/>
          <p:cNvSpPr>
            <a:spLocks noGrp="1"/>
          </p:cNvSpPr>
          <p:nvPr>
            <p:ph type="ftr" sz="quarter" idx="11"/>
          </p:nvPr>
        </p:nvSpPr>
        <p:spPr/>
        <p:txBody>
          <a:bodyPr/>
          <a:lstStyle>
            <a:lvl1pPr>
              <a:defRPr/>
            </a:lvl1pPr>
          </a:lstStyle>
          <a:p>
            <a:r>
              <a:rPr lang="en-US" dirty="0" smtClean="0"/>
              <a:t>Roberto Aiello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77127BC-8314-4954-92D0-AD35762589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2009</a:t>
            </a:r>
          </a:p>
        </p:txBody>
      </p:sp>
      <p:sp>
        <p:nvSpPr>
          <p:cNvPr id="6" name="Footer Placeholder 5"/>
          <p:cNvSpPr>
            <a:spLocks noGrp="1"/>
          </p:cNvSpPr>
          <p:nvPr>
            <p:ph type="ftr" sz="quarter" idx="11"/>
          </p:nvPr>
        </p:nvSpPr>
        <p:spPr/>
        <p:txBody>
          <a:bodyPr/>
          <a:lstStyle>
            <a:lvl1pPr>
              <a:defRPr/>
            </a:lvl1pPr>
          </a:lstStyle>
          <a:p>
            <a:r>
              <a:rPr lang="en-US" dirty="0" smtClean="0"/>
              <a:t>Roberto Aiello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8FDF4B0F-AC5B-42CD-9ABA-06EDA1E971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September 2009</a:t>
            </a:r>
          </a:p>
        </p:txBody>
      </p:sp>
      <p:sp>
        <p:nvSpPr>
          <p:cNvPr id="1029" name="Rectangle 5"/>
          <p:cNvSpPr>
            <a:spLocks noGrp="1" noChangeArrowheads="1"/>
          </p:cNvSpPr>
          <p:nvPr>
            <p:ph type="ftr" sz="quarter" idx="3"/>
          </p:nvPr>
        </p:nvSpPr>
        <p:spPr bwMode="auto">
          <a:xfrm>
            <a:off x="5486400" y="6477000"/>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Roberto Aiello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369432A-56D9-4DC1-AC83-4189406650D2}" type="slidenum">
              <a:rPr lang="en-US"/>
              <a:pPr/>
              <a:t>‹#›</a:t>
            </a:fld>
            <a:endParaRPr lang="en-US"/>
          </a:p>
        </p:txBody>
      </p:sp>
      <p:sp>
        <p:nvSpPr>
          <p:cNvPr id="1031" name="Rectangle 7"/>
          <p:cNvSpPr>
            <a:spLocks noChangeArrowheads="1"/>
          </p:cNvSpPr>
          <p:nvPr/>
        </p:nvSpPr>
        <p:spPr bwMode="auto">
          <a:xfrm>
            <a:off x="4225925" y="396875"/>
            <a:ext cx="4264025" cy="215444"/>
          </a:xfrm>
          <a:prstGeom prst="rect">
            <a:avLst/>
          </a:prstGeom>
          <a:noFill/>
          <a:ln w="9525">
            <a:noFill/>
            <a:miter lim="800000"/>
            <a:headEnd/>
            <a:tailEnd/>
          </a:ln>
          <a:effectLst/>
        </p:spPr>
        <p:txBody>
          <a:bodyPr lIns="0" tIns="0" rIns="0" bIns="0" anchor="b">
            <a:spAutoFit/>
          </a:bodyPr>
          <a:lstStyle/>
          <a:p>
            <a:pPr lvl="4" algn="r"/>
            <a:r>
              <a:rPr lang="en-US" sz="1400" b="1" dirty="0"/>
              <a:t>doc.: IEEE </a:t>
            </a:r>
            <a:r>
              <a:rPr lang="en-US" sz="1400" b="1" dirty="0" smtClean="0"/>
              <a:t>15-09-0773-00-004g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2009</a:t>
            </a:r>
          </a:p>
        </p:txBody>
      </p:sp>
      <p:sp>
        <p:nvSpPr>
          <p:cNvPr id="4" name="Footer Placeholder 2"/>
          <p:cNvSpPr>
            <a:spLocks noGrp="1"/>
          </p:cNvSpPr>
          <p:nvPr>
            <p:ph type="ftr" sz="quarter" idx="11"/>
          </p:nvPr>
        </p:nvSpPr>
        <p:spPr/>
        <p:txBody>
          <a:bodyPr/>
          <a:lstStyle/>
          <a:p>
            <a:r>
              <a:rPr lang="en-US"/>
              <a:t>Tim Schmidl, Texas Instruments Inc.</a:t>
            </a:r>
          </a:p>
        </p:txBody>
      </p:sp>
      <p:sp>
        <p:nvSpPr>
          <p:cNvPr id="5" name="Slide Number Placeholder 3"/>
          <p:cNvSpPr>
            <a:spLocks noGrp="1"/>
          </p:cNvSpPr>
          <p:nvPr>
            <p:ph type="sldNum" sz="quarter" idx="12"/>
          </p:nvPr>
        </p:nvSpPr>
        <p:spPr/>
        <p:txBody>
          <a:bodyPr/>
          <a:lstStyle/>
          <a:p>
            <a:r>
              <a:rPr lang="en-US"/>
              <a:t>Slide </a:t>
            </a:r>
            <a:fld id="{6DC16AEC-1653-4DE7-B04B-8BCA2944B4F8}" type="slidenum">
              <a:rPr lang="en-US"/>
              <a:pPr/>
              <a:t>1</a:t>
            </a:fld>
            <a:endParaRPr lang="en-US"/>
          </a:p>
        </p:txBody>
      </p:sp>
      <p:sp>
        <p:nvSpPr>
          <p:cNvPr id="27651" name="Rectangle 3"/>
          <p:cNvSpPr>
            <a:spLocks noChangeArrowheads="1"/>
          </p:cNvSpPr>
          <p:nvPr/>
        </p:nvSpPr>
        <p:spPr bwMode="auto">
          <a:xfrm>
            <a:off x="152400" y="609600"/>
            <a:ext cx="8991600" cy="4370427"/>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a:t>Title:</a:t>
            </a:r>
            <a:r>
              <a:rPr lang="en-US" sz="1600" dirty="0"/>
              <a:t> </a:t>
            </a:r>
            <a:r>
              <a:rPr lang="en-US" sz="1600" dirty="0" smtClean="0"/>
              <a:t>[Options for creating baseline draft]</a:t>
            </a:r>
            <a:endParaRPr lang="en-US" sz="1600" dirty="0"/>
          </a:p>
          <a:p>
            <a:r>
              <a:rPr lang="en-US" sz="1600" b="1" dirty="0"/>
              <a:t>Date Submitted: </a:t>
            </a:r>
            <a:r>
              <a:rPr lang="en-US" sz="1600" dirty="0" smtClean="0"/>
              <a:t>[November 2009</a:t>
            </a:r>
            <a:r>
              <a:rPr lang="en-US" sz="1600" dirty="0"/>
              <a:t>]	</a:t>
            </a:r>
          </a:p>
          <a:p>
            <a:r>
              <a:rPr lang="en-US" sz="1600" b="1" dirty="0"/>
              <a:t>Source:</a:t>
            </a:r>
            <a:r>
              <a:rPr lang="en-US" sz="1600" dirty="0"/>
              <a:t> </a:t>
            </a:r>
            <a:r>
              <a:rPr lang="en-US" sz="1600" dirty="0" smtClean="0"/>
              <a:t>[Roberto Aiello]</a:t>
            </a:r>
            <a:endParaRPr lang="en-US" sz="1600" dirty="0"/>
          </a:p>
          <a:p>
            <a:r>
              <a:rPr lang="en-US" sz="1600" dirty="0"/>
              <a:t>Address </a:t>
            </a:r>
            <a:r>
              <a:rPr lang="en-US" sz="1600" dirty="0" smtClean="0"/>
              <a:t>[San Diego, CA, </a:t>
            </a:r>
            <a:r>
              <a:rPr lang="en-US" sz="1600" dirty="0"/>
              <a:t>USA]</a:t>
            </a:r>
          </a:p>
          <a:p>
            <a:r>
              <a:rPr lang="en-US" sz="1600" dirty="0" smtClean="0"/>
              <a:t>E-Mail:[aiello@ieee.org]</a:t>
            </a:r>
            <a:r>
              <a:rPr lang="en-US" sz="1600" dirty="0"/>
              <a:t>	</a:t>
            </a:r>
            <a:r>
              <a:rPr lang="en-US" dirty="0"/>
              <a:t>	</a:t>
            </a:r>
          </a:p>
          <a:p>
            <a:pPr>
              <a:spcBef>
                <a:spcPts val="600"/>
              </a:spcBef>
              <a:spcAft>
                <a:spcPts val="600"/>
              </a:spcAft>
            </a:pPr>
            <a:r>
              <a:rPr lang="en-US" sz="1600" b="1" dirty="0"/>
              <a:t>Abstract:</a:t>
            </a:r>
            <a:r>
              <a:rPr lang="en-US" sz="1600" dirty="0"/>
              <a:t>	</a:t>
            </a:r>
            <a:r>
              <a:rPr lang="en-US" sz="1600" dirty="0" smtClean="0"/>
              <a:t>[This document summarizes some principles for editing the “Proposals Common Parts and Differences” Document 0738, with the objective to facilitate the group’s discussion]</a:t>
            </a:r>
            <a:endParaRPr lang="en-US" sz="1600" dirty="0"/>
          </a:p>
          <a:p>
            <a:pPr>
              <a:spcBef>
                <a:spcPts val="600"/>
              </a:spcBef>
              <a:spcAft>
                <a:spcPts val="600"/>
              </a:spcAft>
            </a:pPr>
            <a:r>
              <a:rPr lang="en-US" sz="1600" b="1" dirty="0"/>
              <a:t>Purpose:</a:t>
            </a:r>
            <a:r>
              <a:rPr lang="en-US" sz="1600" dirty="0"/>
              <a:t>	[For information]</a:t>
            </a:r>
          </a:p>
          <a:p>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smtClean="0"/>
              <a:t>Options to get from 0738 to baseline draft</a:t>
            </a:r>
            <a:endParaRPr lang="en-US" sz="3200" dirty="0"/>
          </a:p>
        </p:txBody>
      </p:sp>
      <p:sp>
        <p:nvSpPr>
          <p:cNvPr id="6" name="Content Placeholder 5"/>
          <p:cNvSpPr>
            <a:spLocks noGrp="1"/>
          </p:cNvSpPr>
          <p:nvPr>
            <p:ph idx="1"/>
          </p:nvPr>
        </p:nvSpPr>
        <p:spPr>
          <a:xfrm>
            <a:off x="723900" y="1600200"/>
            <a:ext cx="7772400" cy="4762500"/>
          </a:xfrm>
        </p:spPr>
        <p:txBody>
          <a:bodyPr/>
          <a:lstStyle/>
          <a:p>
            <a:r>
              <a:rPr lang="en-US" sz="1800" dirty="0" smtClean="0"/>
              <a:t>Document 0738 is not a baseline draft</a:t>
            </a:r>
            <a:endParaRPr lang="en-US" sz="1400" dirty="0" smtClean="0"/>
          </a:p>
          <a:p>
            <a:pPr lvl="1"/>
            <a:r>
              <a:rPr lang="en-US" sz="1400" dirty="0" smtClean="0"/>
              <a:t>Contains all different proposals </a:t>
            </a:r>
          </a:p>
          <a:p>
            <a:pPr lvl="1"/>
            <a:r>
              <a:rPr lang="en-US" sz="1400" dirty="0" smtClean="0"/>
              <a:t>Was not approved by the group</a:t>
            </a:r>
          </a:p>
          <a:p>
            <a:pPr lvl="1"/>
            <a:r>
              <a:rPr lang="en-US" sz="1400" dirty="0" smtClean="0"/>
              <a:t>Was not voted by the group</a:t>
            </a:r>
          </a:p>
          <a:p>
            <a:r>
              <a:rPr lang="en-US" sz="1800" dirty="0" smtClean="0"/>
              <a:t>Baseline draft </a:t>
            </a:r>
          </a:p>
          <a:p>
            <a:pPr lvl="1"/>
            <a:r>
              <a:rPr lang="en-US" sz="1400" dirty="0" smtClean="0"/>
              <a:t>Needs to be voted by the group</a:t>
            </a:r>
          </a:p>
          <a:p>
            <a:pPr lvl="1"/>
            <a:r>
              <a:rPr lang="en-US" sz="1400" dirty="0" smtClean="0"/>
              <a:t>Needs 75% approval</a:t>
            </a:r>
          </a:p>
          <a:p>
            <a:pPr algn="ctr">
              <a:buNone/>
            </a:pPr>
            <a:endParaRPr lang="en-US" sz="1800" u="sng" dirty="0" smtClean="0"/>
          </a:p>
          <a:p>
            <a:pPr algn="ctr">
              <a:buNone/>
            </a:pPr>
            <a:r>
              <a:rPr lang="en-US" sz="1800" u="sng" dirty="0" smtClean="0"/>
              <a:t>Potential ways to proceed with comment resolution</a:t>
            </a:r>
          </a:p>
          <a:p>
            <a:pPr>
              <a:buFont typeface="+mj-lt"/>
              <a:buAutoNum type="arabicPeriod"/>
            </a:pPr>
            <a:r>
              <a:rPr lang="en-US" sz="1800" dirty="0" smtClean="0"/>
              <a:t>Reduce document 0738 down to 1 equivalent proposals</a:t>
            </a:r>
          </a:p>
          <a:p>
            <a:pPr lvl="1"/>
            <a:r>
              <a:rPr lang="en-US" sz="1400" dirty="0" smtClean="0"/>
              <a:t>Vote to remove text</a:t>
            </a:r>
          </a:p>
          <a:p>
            <a:pPr lvl="1"/>
            <a:r>
              <a:rPr lang="en-US" sz="1400" dirty="0" smtClean="0"/>
              <a:t>Document 0738 becomes baseline draft</a:t>
            </a:r>
          </a:p>
          <a:p>
            <a:pPr>
              <a:buFont typeface="+mj-lt"/>
              <a:buAutoNum type="arabicPeriod"/>
            </a:pPr>
            <a:r>
              <a:rPr lang="en-US" sz="1800" dirty="0" smtClean="0"/>
              <a:t>Move approved parts to new document</a:t>
            </a:r>
          </a:p>
          <a:p>
            <a:pPr lvl="1"/>
            <a:r>
              <a:rPr lang="en-US" sz="1400" dirty="0" smtClean="0"/>
              <a:t>Vote to add text</a:t>
            </a:r>
          </a:p>
          <a:p>
            <a:pPr lvl="1"/>
            <a:r>
              <a:rPr lang="en-US" sz="1400" dirty="0" smtClean="0"/>
              <a:t>Approved section become part of baseline draft</a:t>
            </a:r>
          </a:p>
          <a:p>
            <a:pPr lvl="1"/>
            <a:r>
              <a:rPr lang="en-US" sz="1400" dirty="0" smtClean="0"/>
              <a:t>Cleaner process because baseline text is explicitly approved by group</a:t>
            </a:r>
          </a:p>
          <a:p>
            <a:pPr lvl="1"/>
            <a:r>
              <a:rPr lang="en-US" sz="1400" dirty="0" smtClean="0"/>
              <a:t>More positive to add text than to remove text</a:t>
            </a:r>
          </a:p>
        </p:txBody>
      </p:sp>
      <p:sp>
        <p:nvSpPr>
          <p:cNvPr id="2" name="Date Placeholder 1"/>
          <p:cNvSpPr>
            <a:spLocks noGrp="1"/>
          </p:cNvSpPr>
          <p:nvPr>
            <p:ph type="dt" sz="half" idx="10"/>
          </p:nvPr>
        </p:nvSpPr>
        <p:spPr/>
        <p:txBody>
          <a:bodyPr/>
          <a:lstStyle/>
          <a:p>
            <a:r>
              <a:rPr lang="en-US" smtClean="0"/>
              <a:t>September 2009</a:t>
            </a:r>
            <a:endParaRPr lang="en-US"/>
          </a:p>
        </p:txBody>
      </p:sp>
      <p:sp>
        <p:nvSpPr>
          <p:cNvPr id="3" name="Footer Placeholder 2"/>
          <p:cNvSpPr>
            <a:spLocks noGrp="1"/>
          </p:cNvSpPr>
          <p:nvPr>
            <p:ph type="ftr" sz="quarter" idx="11"/>
          </p:nvPr>
        </p:nvSpPr>
        <p:spPr/>
        <p:txBody>
          <a:bodyPr/>
          <a:lstStyle/>
          <a:p>
            <a:r>
              <a:rPr lang="en-US" dirty="0" smtClean="0"/>
              <a:t>Roberto  Aiello</a:t>
            </a:r>
            <a:endParaRPr lang="en-US" dirty="0"/>
          </a:p>
        </p:txBody>
      </p:sp>
      <p:sp>
        <p:nvSpPr>
          <p:cNvPr id="4" name="Slide Number Placeholder 3"/>
          <p:cNvSpPr>
            <a:spLocks noGrp="1"/>
          </p:cNvSpPr>
          <p:nvPr>
            <p:ph type="sldNum" sz="quarter" idx="12"/>
          </p:nvPr>
        </p:nvSpPr>
        <p:spPr/>
        <p:txBody>
          <a:bodyPr/>
          <a:lstStyle/>
          <a:p>
            <a:r>
              <a:rPr lang="en-US" smtClean="0"/>
              <a:t>Slide </a:t>
            </a:r>
            <a:fld id="{716B53B6-2925-445C-B4F9-B3DBED294410}" type="slidenum">
              <a:rPr lang="en-US" smtClean="0"/>
              <a:pPr/>
              <a:t>2</a:t>
            </a:fld>
            <a:endParaRPr lang="en-US"/>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488</TotalTime>
  <Words>190</Words>
  <Application>Microsoft PowerPoint</Application>
  <PresentationFormat>On-screen Show (4:3)</PresentationFormat>
  <Paragraphs>43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IEEE-P802_15</vt:lpstr>
      <vt:lpstr>Slide 1</vt:lpstr>
      <vt:lpstr>Options to get from 0738 to baseline draft</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&lt;doc#&gt;</dc:description>
  <cp:lastModifiedBy>Roberto</cp:lastModifiedBy>
  <cp:revision>76</cp:revision>
  <cp:lastPrinted>1998-02-10T13:28:06Z</cp:lastPrinted>
  <dcterms:created xsi:type="dcterms:W3CDTF">2009-08-30T00:33:34Z</dcterms:created>
  <dcterms:modified xsi:type="dcterms:W3CDTF">2009-11-17T06:24:21Z</dcterms:modified>
</cp:coreProperties>
</file>