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8" r:id="rId3"/>
    <p:sldId id="260"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66"/>
    <a:srgbClr val="92D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snapToGrid="0" snapToObjects="1">
      <p:cViewPr varScale="1">
        <p:scale>
          <a:sx n="83" d="100"/>
          <a:sy n="83" d="100"/>
        </p:scale>
        <p:origin x="-13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EA85E8BA-9C82-4B70-AFD8-6748E64671CF}"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4137AFA3-0317-467A-9BD7-BCE9AAC66359}"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xfrm>
            <a:off x="1154113" y="701675"/>
            <a:ext cx="4625975" cy="3468688"/>
          </a:xfrm>
          <a:ln/>
        </p:spPr>
      </p:sp>
      <p:sp>
        <p:nvSpPr>
          <p:cNvPr id="16386" name="Notes Placeholder 2"/>
          <p:cNvSpPr>
            <a:spLocks noGrp="1"/>
          </p:cNvSpPr>
          <p:nvPr>
            <p:ph type="body" idx="1"/>
          </p:nvPr>
        </p:nvSpPr>
        <p:spPr>
          <a:noFill/>
          <a:ln/>
        </p:spPr>
        <p:txBody>
          <a:bodyPr/>
          <a:lstStyle/>
          <a:p>
            <a:endParaRPr lang="en-US" smtClean="0"/>
          </a:p>
        </p:txBody>
      </p:sp>
      <p:sp>
        <p:nvSpPr>
          <p:cNvPr id="16387" name="Header Placeholder 3"/>
          <p:cNvSpPr>
            <a:spLocks noGrp="1"/>
          </p:cNvSpPr>
          <p:nvPr>
            <p:ph type="hdr" sz="quarter"/>
          </p:nvPr>
        </p:nvSpPr>
        <p:spPr>
          <a:noFill/>
        </p:spPr>
        <p:txBody>
          <a:bodyPr/>
          <a:lstStyle/>
          <a:p>
            <a:r>
              <a:rPr lang="en-US" smtClean="0"/>
              <a:t>doc.: IEEE 802.15-&lt;doc#&gt;</a:t>
            </a:r>
          </a:p>
        </p:txBody>
      </p:sp>
      <p:sp>
        <p:nvSpPr>
          <p:cNvPr id="16388" name="Date Placeholder 4"/>
          <p:cNvSpPr>
            <a:spLocks noGrp="1"/>
          </p:cNvSpPr>
          <p:nvPr>
            <p:ph type="dt" sz="quarter" idx="1"/>
          </p:nvPr>
        </p:nvSpPr>
        <p:spPr>
          <a:noFill/>
        </p:spPr>
        <p:txBody>
          <a:bodyPr/>
          <a:lstStyle/>
          <a:p>
            <a:r>
              <a:rPr lang="en-US" smtClean="0"/>
              <a:t>&lt;month year&gt;</a:t>
            </a:r>
          </a:p>
        </p:txBody>
      </p:sp>
      <p:sp>
        <p:nvSpPr>
          <p:cNvPr id="16389" name="Footer Placeholder 5"/>
          <p:cNvSpPr>
            <a:spLocks noGrp="1"/>
          </p:cNvSpPr>
          <p:nvPr>
            <p:ph type="ftr" sz="quarter" idx="4"/>
          </p:nvPr>
        </p:nvSpPr>
        <p:spPr>
          <a:noFill/>
        </p:spPr>
        <p:txBody>
          <a:bodyPr/>
          <a:lstStyle/>
          <a:p>
            <a:pPr lvl="4"/>
            <a:r>
              <a:rPr lang="en-US" smtClean="0"/>
              <a:t>&lt;author&gt;, &lt;company&gt;</a:t>
            </a:r>
          </a:p>
        </p:txBody>
      </p:sp>
      <p:sp>
        <p:nvSpPr>
          <p:cNvPr id="16390" name="Slide Number Placeholder 6"/>
          <p:cNvSpPr>
            <a:spLocks noGrp="1"/>
          </p:cNvSpPr>
          <p:nvPr>
            <p:ph type="sldNum" sz="quarter" idx="5"/>
          </p:nvPr>
        </p:nvSpPr>
        <p:spPr>
          <a:noFill/>
        </p:spPr>
        <p:txBody>
          <a:bodyPr/>
          <a:lstStyle/>
          <a:p>
            <a:r>
              <a:rPr lang="en-US" smtClean="0"/>
              <a:t>Page </a:t>
            </a:r>
            <a:fld id="{6E5105CE-9ECE-4137-8807-E383BDEABFF9}"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p:spPr>
        <p:txBody>
          <a:bodyPr/>
          <a:lstStyle/>
          <a:p>
            <a:endParaRPr lang="en-US" smtClean="0"/>
          </a:p>
        </p:txBody>
      </p:sp>
      <p:sp>
        <p:nvSpPr>
          <p:cNvPr id="18435" name="Header Placeholder 3"/>
          <p:cNvSpPr>
            <a:spLocks noGrp="1"/>
          </p:cNvSpPr>
          <p:nvPr>
            <p:ph type="hdr" sz="quarter"/>
          </p:nvPr>
        </p:nvSpPr>
        <p:spPr>
          <a:noFill/>
        </p:spPr>
        <p:txBody>
          <a:bodyPr/>
          <a:lstStyle/>
          <a:p>
            <a:r>
              <a:rPr lang="en-US" smtClean="0"/>
              <a:t>doc.: IEEE 802.15-&lt;doc#&gt;</a:t>
            </a:r>
          </a:p>
        </p:txBody>
      </p:sp>
      <p:sp>
        <p:nvSpPr>
          <p:cNvPr id="18436" name="Date Placeholder 4"/>
          <p:cNvSpPr>
            <a:spLocks noGrp="1"/>
          </p:cNvSpPr>
          <p:nvPr>
            <p:ph type="dt" sz="quarter" idx="1"/>
          </p:nvPr>
        </p:nvSpPr>
        <p:spPr>
          <a:noFill/>
        </p:spPr>
        <p:txBody>
          <a:bodyPr/>
          <a:lstStyle/>
          <a:p>
            <a:r>
              <a:rPr lang="en-US" smtClean="0"/>
              <a:t>&lt;month year&gt;</a:t>
            </a:r>
          </a:p>
        </p:txBody>
      </p:sp>
      <p:sp>
        <p:nvSpPr>
          <p:cNvPr id="18437" name="Footer Placeholder 5"/>
          <p:cNvSpPr>
            <a:spLocks noGrp="1"/>
          </p:cNvSpPr>
          <p:nvPr>
            <p:ph type="ftr" sz="quarter" idx="4"/>
          </p:nvPr>
        </p:nvSpPr>
        <p:spPr>
          <a:noFill/>
        </p:spPr>
        <p:txBody>
          <a:bodyPr/>
          <a:lstStyle/>
          <a:p>
            <a:pPr lvl="4"/>
            <a:r>
              <a:rPr lang="en-US" smtClean="0"/>
              <a:t>&lt;author&gt;, &lt;company&gt;</a:t>
            </a:r>
          </a:p>
        </p:txBody>
      </p:sp>
      <p:sp>
        <p:nvSpPr>
          <p:cNvPr id="18438" name="Slide Number Placeholder 6"/>
          <p:cNvSpPr>
            <a:spLocks noGrp="1"/>
          </p:cNvSpPr>
          <p:nvPr>
            <p:ph type="sldNum" sz="quarter" idx="5"/>
          </p:nvPr>
        </p:nvSpPr>
        <p:spPr>
          <a:noFill/>
        </p:spPr>
        <p:txBody>
          <a:bodyPr/>
          <a:lstStyle/>
          <a:p>
            <a:r>
              <a:rPr lang="en-US" smtClean="0"/>
              <a:t>Page </a:t>
            </a:r>
            <a:fld id="{10CC2051-CBEC-4478-BE35-6E44B8121A8D}"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AACF512-7E6F-4440-B704-A082F53F5C0A}"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9811C08-138E-40DA-8C60-7BC750606AED}"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8B03685-4959-403B-A793-35FC857B5640}"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217DE0B-3099-486E-9B24-C8377816D5D9}" type="slidenum">
              <a:rPr lang="en-US"/>
              <a:pPr>
                <a:defRPr/>
              </a:pPr>
              <a:t>‹#›</a:t>
            </a:fld>
            <a:endParaRPr lang="en-US"/>
          </a:p>
        </p:txBody>
      </p:sp>
      <p:sp>
        <p:nvSpPr>
          <p:cNvPr id="6"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2664823"/>
            <a:ext cx="7772400" cy="1362075"/>
          </a:xfrm>
        </p:spPr>
        <p:txBody>
          <a:bodyPr anchor="t"/>
          <a:lstStyle>
            <a:lvl1pPr algn="ctr">
              <a:defRPr sz="4000" b="1" cap="none"/>
            </a:lvl1p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23DBD7FF-F385-49CF-A35E-FC399D4F1CE9}" type="slidenum">
              <a:rPr lang="en-US"/>
              <a:pPr>
                <a:defRPr/>
              </a:pPr>
              <a:t>‹#›</a:t>
            </a:fld>
            <a:endParaRPr lang="en-US"/>
          </a:p>
        </p:txBody>
      </p:sp>
      <p:sp>
        <p:nvSpPr>
          <p:cNvPr id="5"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1DFE509E-A4FF-424A-B209-172523C959B9}"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269078CF-32AF-43FB-93B2-22E020DC4F76}" type="slidenum">
              <a:rPr lang="en-US"/>
              <a:pPr>
                <a:defRPr/>
              </a:pPr>
              <a:t>‹#›</a:t>
            </a:fld>
            <a:endParaRPr lang="en-US"/>
          </a:p>
        </p:txBody>
      </p:sp>
      <p:sp>
        <p:nvSpPr>
          <p:cNvPr id="9"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192CCDDD-1737-41E1-B483-1587B78CDCAF}" type="slidenum">
              <a:rPr lang="en-US"/>
              <a:pPr>
                <a:defRPr/>
              </a:pPr>
              <a:t>‹#›</a:t>
            </a:fld>
            <a:endParaRPr lang="en-US"/>
          </a:p>
        </p:txBody>
      </p:sp>
      <p:sp>
        <p:nvSpPr>
          <p:cNvPr id="5"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4771C254-CE22-4349-B29F-248FC75A1124}" type="slidenum">
              <a:rPr lang="en-US"/>
              <a:pPr>
                <a:defRPr/>
              </a:pPr>
              <a:t>‹#›</a:t>
            </a:fld>
            <a:endParaRPr lang="en-US"/>
          </a:p>
        </p:txBody>
      </p:sp>
      <p:sp>
        <p:nvSpPr>
          <p:cNvPr id="4"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AFAE736E-0249-4985-B532-083C21537615}"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802.15.4f TG</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740B1F0-A196-483F-824C-63B3B68E4F50}" type="slidenum">
              <a:rPr lang="en-US"/>
              <a:pPr>
                <a:defRPr/>
              </a:pPr>
              <a:t>‹#›</a:t>
            </a:fld>
            <a:endParaRPr lang="en-US"/>
          </a:p>
        </p:txBody>
      </p:sp>
      <p:sp>
        <p:nvSpPr>
          <p:cNvPr id="7" name="Rectangle 11"/>
          <p:cNvSpPr>
            <a:spLocks noGrp="1" noChangeArrowheads="1"/>
          </p:cNvSpPr>
          <p:nvPr>
            <p:ph type="dt" sz="half" idx="12"/>
          </p:nvPr>
        </p:nvSpPr>
        <p:spPr>
          <a:ln/>
        </p:spPr>
        <p:txBody>
          <a:bodyPr/>
          <a:lstStyle>
            <a:lvl1pPr>
              <a:defRPr/>
            </a:lvl1pPr>
          </a:lstStyle>
          <a:p>
            <a:r>
              <a:rPr lang="en-US" altLang="ja-JP"/>
              <a:t>November 2009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802.15.4f TG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8D67BDE4-A8CE-48EF-A15B-93169EF8FEC0}" type="slidenum">
              <a:rPr lang="en-US"/>
              <a:pPr>
                <a:defRPr/>
              </a:pPr>
              <a:t>‹#›</a:t>
            </a:fld>
            <a:endParaRPr lang="en-US"/>
          </a:p>
        </p:txBody>
      </p:sp>
      <p:sp>
        <p:nvSpPr>
          <p:cNvPr id="1031" name="Rectangle 7"/>
          <p:cNvSpPr>
            <a:spLocks noChangeArrowheads="1"/>
          </p:cNvSpPr>
          <p:nvPr/>
        </p:nvSpPr>
        <p:spPr bwMode="auto">
          <a:xfrm>
            <a:off x="3679825" y="396875"/>
            <a:ext cx="4778375" cy="212725"/>
          </a:xfrm>
          <a:prstGeom prst="rect">
            <a:avLst/>
          </a:prstGeom>
          <a:noFill/>
          <a:ln w="9525">
            <a:noFill/>
            <a:miter lim="800000"/>
            <a:headEnd/>
            <a:tailEnd/>
          </a:ln>
          <a:effectLst/>
        </p:spPr>
        <p:txBody>
          <a:bodyPr lIns="0" tIns="0" rIns="0" bIns="0" anchor="b">
            <a:spAutoFit/>
          </a:bodyPr>
          <a:lstStyle/>
          <a:p>
            <a:pPr lvl="4" algn="r" eaLnBrk="0" hangingPunct="0"/>
            <a:r>
              <a:rPr lang="en-US" sz="1400" b="1"/>
              <a:t>doc.: IEEE 802.15-09-0768-00-004e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5" name="Rectangle 11"/>
          <p:cNvSpPr>
            <a:spLocks noGrp="1" noChangeArrowheads="1"/>
          </p:cNvSpPr>
          <p:nvPr>
            <p:ph type="dt" sz="half" idx="2"/>
          </p:nvPr>
        </p:nvSpPr>
        <p:spPr bwMode="auto">
          <a:xfrm>
            <a:off x="609600" y="381000"/>
            <a:ext cx="22860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ＭＳ Ｐゴシック" pitchFamily="50" charset="-128"/>
              </a:defRPr>
            </a:lvl1pPr>
          </a:lstStyle>
          <a:p>
            <a:r>
              <a:rPr lang="en-US" altLang="ja-JP"/>
              <a:t>November 2009</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Grp="1" noChangeArrowheads="1"/>
          </p:cNvSpPr>
          <p:nvPr>
            <p:ph type="ftr" sz="quarter" idx="10"/>
          </p:nvPr>
        </p:nvSpPr>
        <p:spPr>
          <a:noFill/>
        </p:spPr>
        <p:txBody>
          <a:bodyPr/>
          <a:lstStyle/>
          <a:p>
            <a:r>
              <a:rPr lang="en-US" smtClean="0"/>
              <a:t>802.15.4f TG</a:t>
            </a:r>
          </a:p>
        </p:txBody>
      </p:sp>
      <p:sp>
        <p:nvSpPr>
          <p:cNvPr id="15362" name="Rectangle 11"/>
          <p:cNvSpPr>
            <a:spLocks noGrp="1" noChangeArrowheads="1"/>
          </p:cNvSpPr>
          <p:nvPr>
            <p:ph type="dt" sz="quarter" idx="12"/>
          </p:nvPr>
        </p:nvSpPr>
        <p:spPr>
          <a:noFill/>
        </p:spPr>
        <p:txBody>
          <a:bodyPr/>
          <a:lstStyle/>
          <a:p>
            <a:r>
              <a:rPr lang="en-US" altLang="ja-JP"/>
              <a:t>November 2009</a:t>
            </a:r>
          </a:p>
        </p:txBody>
      </p:sp>
      <p:sp>
        <p:nvSpPr>
          <p:cNvPr id="15363" name="Slide Number Placeholder 3"/>
          <p:cNvSpPr>
            <a:spLocks noGrp="1"/>
          </p:cNvSpPr>
          <p:nvPr>
            <p:ph type="sldNum" sz="quarter" idx="11"/>
          </p:nvPr>
        </p:nvSpPr>
        <p:spPr>
          <a:noFill/>
        </p:spPr>
        <p:txBody>
          <a:bodyPr/>
          <a:lstStyle/>
          <a:p>
            <a:r>
              <a:rPr lang="en-US" smtClean="0"/>
              <a:t>Slide </a:t>
            </a:r>
            <a:fld id="{DE735682-182D-44BA-8EB2-5A33853D276B}" type="slidenum">
              <a:rPr lang="en-US" smtClean="0"/>
              <a:pPr/>
              <a:t>1</a:t>
            </a:fld>
            <a:endParaRPr lang="en-US" smtClean="0"/>
          </a:p>
        </p:txBody>
      </p:sp>
      <p:sp>
        <p:nvSpPr>
          <p:cNvPr id="27651" name="Rectangle 3"/>
          <p:cNvSpPr>
            <a:spLocks noChangeArrowheads="1"/>
          </p:cNvSpPr>
          <p:nvPr/>
        </p:nvSpPr>
        <p:spPr bwMode="auto">
          <a:xfrm>
            <a:off x="152400" y="609600"/>
            <a:ext cx="8991600" cy="5097463"/>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endParaRPr lang="en-US" sz="1600">
              <a:solidFill>
                <a:schemeClr val="tx2"/>
              </a:solidFill>
            </a:endParaRPr>
          </a:p>
          <a:p>
            <a:pPr eaLnBrk="0" hangingPunct="0"/>
            <a:r>
              <a:rPr lang="en-US" sz="1600" b="1">
                <a:solidFill>
                  <a:schemeClr val="tx2"/>
                </a:solidFill>
              </a:rPr>
              <a:t>Submission Title:</a:t>
            </a:r>
            <a:r>
              <a:rPr lang="en-US" sz="1600">
                <a:solidFill>
                  <a:schemeClr val="tx2"/>
                </a:solidFill>
              </a:rPr>
              <a:t> [802.15.4f ‘BLINK’ Frame Recommendation to TG4e]	</a:t>
            </a:r>
          </a:p>
          <a:p>
            <a:pPr eaLnBrk="0" hangingPunct="0"/>
            <a:r>
              <a:rPr lang="en-US" sz="1600" b="1">
                <a:solidFill>
                  <a:schemeClr val="tx2"/>
                </a:solidFill>
              </a:rPr>
              <a:t>Date Submitted: </a:t>
            </a:r>
            <a:r>
              <a:rPr lang="en-US" sz="1600">
                <a:solidFill>
                  <a:schemeClr val="tx2"/>
                </a:solidFill>
              </a:rPr>
              <a:t>[</a:t>
            </a:r>
            <a:r>
              <a:rPr lang="en-US" sz="1600">
                <a:solidFill>
                  <a:srgbClr val="FF0000"/>
                </a:solidFill>
              </a:rPr>
              <a:t>Date</a:t>
            </a:r>
            <a:r>
              <a:rPr lang="en-US" sz="1600">
                <a:solidFill>
                  <a:schemeClr val="tx2"/>
                </a:solidFill>
              </a:rPr>
              <a:t>]	</a:t>
            </a:r>
          </a:p>
          <a:p>
            <a:pPr eaLnBrk="0" hangingPunct="0"/>
            <a:r>
              <a:rPr lang="en-US" sz="1600" b="1">
                <a:solidFill>
                  <a:schemeClr val="tx2"/>
                </a:solidFill>
              </a:rPr>
              <a:t>Source:</a:t>
            </a:r>
            <a:r>
              <a:rPr lang="en-US" sz="1600">
                <a:solidFill>
                  <a:schemeClr val="tx2"/>
                </a:solidFill>
              </a:rPr>
              <a:t> [802.15.4f Task Group document, Adrian Jennings, Billy Verso, George Cavage, Tim Harrington principle authors]</a:t>
            </a:r>
          </a:p>
          <a:p>
            <a:pPr eaLnBrk="0" hangingPunct="0"/>
            <a:r>
              <a:rPr lang="en-US" sz="1600">
                <a:solidFill>
                  <a:schemeClr val="tx2"/>
                </a:solidFill>
              </a:rPr>
              <a:t>              [ Mike McInnis – Submitter]</a:t>
            </a:r>
          </a:p>
          <a:p>
            <a:pPr eaLnBrk="0" hangingPunct="0"/>
            <a:r>
              <a:rPr lang="en-US" sz="1600">
                <a:solidFill>
                  <a:schemeClr val="tx2"/>
                </a:solidFill>
              </a:rPr>
              <a:t>Address [P.O. Box 3707, MC 7M-CA, Seattle, Washington, USA 98124]</a:t>
            </a:r>
          </a:p>
          <a:p>
            <a:pPr eaLnBrk="0" hangingPunct="0"/>
            <a:r>
              <a:rPr lang="en-US" sz="1600">
                <a:solidFill>
                  <a:schemeClr val="tx2"/>
                </a:solidFill>
              </a:rPr>
              <a:t>E-Mail:[michael.d.mcinnis@boeing.com]	</a:t>
            </a:r>
          </a:p>
          <a:p>
            <a:pPr eaLnBrk="0" hangingPunct="0">
              <a:spcBef>
                <a:spcPts val="600"/>
              </a:spcBef>
              <a:spcAft>
                <a:spcPts val="600"/>
              </a:spcAft>
            </a:pPr>
            <a:r>
              <a:rPr lang="en-US" sz="1600" b="1">
                <a:solidFill>
                  <a:schemeClr val="tx2"/>
                </a:solidFill>
              </a:rPr>
              <a:t>Re:</a:t>
            </a:r>
            <a:r>
              <a:rPr lang="en-US" sz="1600">
                <a:solidFill>
                  <a:schemeClr val="tx2"/>
                </a:solidFill>
              </a:rPr>
              <a:t> []</a:t>
            </a:r>
          </a:p>
          <a:p>
            <a:pPr eaLnBrk="0" hangingPunct="0">
              <a:spcBef>
                <a:spcPts val="100"/>
              </a:spcBef>
              <a:spcAft>
                <a:spcPts val="100"/>
              </a:spcAft>
            </a:pPr>
            <a:r>
              <a:rPr lang="en-US" sz="1600" b="1">
                <a:solidFill>
                  <a:schemeClr val="tx2"/>
                </a:solidFill>
              </a:rPr>
              <a:t>Abstract:</a:t>
            </a:r>
            <a:r>
              <a:rPr lang="en-US" sz="1600">
                <a:solidFill>
                  <a:schemeClr val="tx2"/>
                </a:solidFill>
              </a:rPr>
              <a:t>	[IEEE 802.15.4f ‘BLINK’ Frame Recommendation to TG4e]</a:t>
            </a:r>
          </a:p>
          <a:p>
            <a:pPr eaLnBrk="0" hangingPunct="0">
              <a:spcBef>
                <a:spcPts val="600"/>
              </a:spcBef>
              <a:spcAft>
                <a:spcPts val="600"/>
              </a:spcAft>
            </a:pPr>
            <a:r>
              <a:rPr lang="en-US" sz="1600" b="1">
                <a:solidFill>
                  <a:schemeClr val="tx2"/>
                </a:solidFill>
              </a:rPr>
              <a:t>Purpose:</a:t>
            </a:r>
            <a:r>
              <a:rPr lang="en-US" sz="1600">
                <a:solidFill>
                  <a:schemeClr val="tx2"/>
                </a:solidFill>
              </a:rPr>
              <a:t>	[Work with the 802.15.4e TG on required 802.15.4f MAC enhancements in support of new 802.15.4f TG PHYs]</a:t>
            </a:r>
          </a:p>
          <a:p>
            <a:pPr eaLnBrk="0" hangingPunct="0"/>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5"/>
          <p:cNvSpPr>
            <a:spLocks noGrp="1" noChangeArrowheads="1"/>
          </p:cNvSpPr>
          <p:nvPr>
            <p:ph type="ftr" sz="quarter" idx="10"/>
          </p:nvPr>
        </p:nvSpPr>
        <p:spPr>
          <a:noFill/>
        </p:spPr>
        <p:txBody>
          <a:bodyPr/>
          <a:lstStyle/>
          <a:p>
            <a:r>
              <a:rPr lang="en-US" smtClean="0"/>
              <a:t>802.15.4f TG</a:t>
            </a:r>
          </a:p>
        </p:txBody>
      </p:sp>
      <p:sp>
        <p:nvSpPr>
          <p:cNvPr id="17410" name="Rectangle 11"/>
          <p:cNvSpPr>
            <a:spLocks noGrp="1" noChangeArrowheads="1"/>
          </p:cNvSpPr>
          <p:nvPr>
            <p:ph type="dt" sz="quarter" idx="12"/>
          </p:nvPr>
        </p:nvSpPr>
        <p:spPr>
          <a:noFill/>
        </p:spPr>
        <p:txBody>
          <a:bodyPr/>
          <a:lstStyle/>
          <a:p>
            <a:r>
              <a:rPr lang="en-US" altLang="ja-JP"/>
              <a:t>November 2009</a:t>
            </a:r>
          </a:p>
        </p:txBody>
      </p:sp>
      <p:sp>
        <p:nvSpPr>
          <p:cNvPr id="17411" name="Slide Number Placeholder 5"/>
          <p:cNvSpPr>
            <a:spLocks noGrp="1"/>
          </p:cNvSpPr>
          <p:nvPr>
            <p:ph type="sldNum" sz="quarter" idx="11"/>
          </p:nvPr>
        </p:nvSpPr>
        <p:spPr>
          <a:noFill/>
        </p:spPr>
        <p:txBody>
          <a:bodyPr/>
          <a:lstStyle/>
          <a:p>
            <a:r>
              <a:rPr lang="en-US" smtClean="0"/>
              <a:t>Slide </a:t>
            </a:r>
            <a:fld id="{622C15F8-E899-4BAB-9518-2CEC3FA3C05B}" type="slidenum">
              <a:rPr lang="en-US" smtClean="0"/>
              <a:pPr/>
              <a:t>2</a:t>
            </a:fld>
            <a:endParaRPr lang="en-US" smtClean="0"/>
          </a:p>
        </p:txBody>
      </p:sp>
      <p:sp>
        <p:nvSpPr>
          <p:cNvPr id="17412" name="Rectangle 2"/>
          <p:cNvSpPr>
            <a:spLocks noGrp="1" noChangeArrowheads="1"/>
          </p:cNvSpPr>
          <p:nvPr>
            <p:ph type="ctrTitle"/>
          </p:nvPr>
        </p:nvSpPr>
        <p:spPr>
          <a:xfrm>
            <a:off x="685800" y="1884363"/>
            <a:ext cx="7772400" cy="1544637"/>
          </a:xfrm>
        </p:spPr>
        <p:txBody>
          <a:bodyPr/>
          <a:lstStyle/>
          <a:p>
            <a:pPr eaLnBrk="1" hangingPunct="1"/>
            <a:r>
              <a:rPr lang="en-US" smtClean="0"/>
              <a:t>‘BLINK’ Frame Recommendation submitted to TG4e from TG4f</a:t>
            </a:r>
          </a:p>
        </p:txBody>
      </p:sp>
      <p:sp>
        <p:nvSpPr>
          <p:cNvPr id="17413" name="Rectangle 3"/>
          <p:cNvSpPr>
            <a:spLocks noGrp="1" noChangeArrowheads="1"/>
          </p:cNvSpPr>
          <p:nvPr>
            <p:ph type="subTitle" idx="1"/>
          </p:nvPr>
        </p:nvSpPr>
        <p:spPr>
          <a:xfrm>
            <a:off x="415925" y="4298950"/>
            <a:ext cx="8194675" cy="1752600"/>
          </a:xfrm>
        </p:spPr>
        <p:txBody>
          <a:bodyPr/>
          <a:lstStyle/>
          <a:p>
            <a:pPr eaLnBrk="1" hangingPunct="1"/>
            <a:r>
              <a:rPr lang="en-US" smtClean="0">
                <a:latin typeface="Times New Roman" pitchFamily="18" charset="0"/>
              </a:rPr>
              <a:t>Source: IEEE 802.15.4f TG</a:t>
            </a:r>
          </a:p>
          <a:p>
            <a:pPr eaLnBrk="1" hangingPunct="1"/>
            <a:r>
              <a:rPr lang="en-US" smtClean="0">
                <a:latin typeface="Times New Roman" pitchFamily="18" charset="0"/>
              </a:rPr>
              <a:t>Submitter: Mike McInnis 802.15.4f Chair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p:cNvSpPr>
          <p:nvPr/>
        </p:nvSpPr>
        <p:spPr bwMode="auto">
          <a:xfrm>
            <a:off x="287338" y="593725"/>
            <a:ext cx="8416925" cy="731838"/>
          </a:xfrm>
          <a:prstGeom prst="rect">
            <a:avLst/>
          </a:prstGeom>
          <a:noFill/>
          <a:ln w="9525">
            <a:noFill/>
            <a:miter lim="800000"/>
            <a:headEnd/>
            <a:tailEnd/>
          </a:ln>
        </p:spPr>
        <p:txBody>
          <a:bodyPr lIns="92075" tIns="46038" rIns="92075" bIns="46038" anchor="ctr"/>
          <a:lstStyle/>
          <a:p>
            <a:pPr algn="ctr" eaLnBrk="0" hangingPunct="0"/>
            <a:r>
              <a:rPr lang="en-US" sz="3600">
                <a:solidFill>
                  <a:schemeClr val="tx2"/>
                </a:solidFill>
              </a:rPr>
              <a:t>TG4f ‘Blink’ Frame Recommendation</a:t>
            </a:r>
          </a:p>
        </p:txBody>
      </p:sp>
      <p:sp>
        <p:nvSpPr>
          <p:cNvPr id="74755" name="Content Placeholder 2"/>
          <p:cNvSpPr>
            <a:spLocks/>
          </p:cNvSpPr>
          <p:nvPr/>
        </p:nvSpPr>
        <p:spPr bwMode="auto">
          <a:xfrm>
            <a:off x="609600" y="1417638"/>
            <a:ext cx="8094663" cy="528796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2000">
                <a:latin typeface="Arial" charset="0"/>
              </a:rPr>
              <a:t>Establish a new ‘Blink’ frame type for Active RFID</a:t>
            </a:r>
          </a:p>
          <a:p>
            <a:pPr marL="742950" lvl="1" indent="-285750" eaLnBrk="0" hangingPunct="0">
              <a:spcBef>
                <a:spcPct val="20000"/>
              </a:spcBef>
              <a:buFontTx/>
              <a:buChar char="–"/>
            </a:pPr>
            <a:r>
              <a:rPr lang="en-US" sz="1800">
                <a:latin typeface="Arial" charset="0"/>
              </a:rPr>
              <a:t>Such that when a non-RFID device receives this frame type it immediately discards it (after frame control and before addressing bits)</a:t>
            </a:r>
          </a:p>
          <a:p>
            <a:pPr marL="742950" lvl="1" indent="-285750" eaLnBrk="0" hangingPunct="0">
              <a:spcBef>
                <a:spcPct val="20000"/>
              </a:spcBef>
              <a:buFontTx/>
              <a:buChar char="–"/>
            </a:pPr>
            <a:r>
              <a:rPr lang="en-US" sz="1600">
                <a:latin typeface="Arial" charset="0"/>
              </a:rPr>
              <a:t>No association required, No ACK required</a:t>
            </a:r>
          </a:p>
          <a:p>
            <a:pPr marL="342900" indent="-342900" eaLnBrk="0" hangingPunct="0">
              <a:spcBef>
                <a:spcPct val="20000"/>
              </a:spcBef>
              <a:buFontTx/>
              <a:buChar char="•"/>
            </a:pPr>
            <a:r>
              <a:rPr lang="en-US" sz="2000">
                <a:latin typeface="Arial" charset="0"/>
              </a:rPr>
              <a:t>An RFID blink frame may include an IEEE 64 bit source address or omit it.</a:t>
            </a:r>
          </a:p>
          <a:p>
            <a:pPr marL="342900" indent="-342900" eaLnBrk="0" hangingPunct="0">
              <a:spcBef>
                <a:spcPct val="20000"/>
              </a:spcBef>
              <a:buFontTx/>
              <a:buChar char="•"/>
            </a:pPr>
            <a:r>
              <a:rPr lang="en-US" sz="2000">
                <a:latin typeface="Arial" charset="0"/>
              </a:rPr>
              <a:t>An RFID blink frame may also omit or include PAN ID.</a:t>
            </a:r>
          </a:p>
          <a:p>
            <a:pPr marL="342900" indent="-342900" eaLnBrk="0" hangingPunct="0">
              <a:spcBef>
                <a:spcPct val="20000"/>
              </a:spcBef>
              <a:buFontTx/>
              <a:buChar char="•"/>
            </a:pPr>
            <a:r>
              <a:rPr lang="en-US" sz="2000">
                <a:latin typeface="Arial" charset="0"/>
              </a:rPr>
              <a:t>The proposed addressing mode for the blink frame is supported by;</a:t>
            </a:r>
          </a:p>
          <a:p>
            <a:pPr marL="742950" lvl="1" indent="-285750" eaLnBrk="0" hangingPunct="0">
              <a:spcBef>
                <a:spcPct val="20000"/>
              </a:spcBef>
              <a:buFontTx/>
              <a:buChar char="–"/>
            </a:pPr>
            <a:r>
              <a:rPr lang="en-US" sz="1800">
                <a:latin typeface="Arial" charset="0"/>
              </a:rPr>
              <a:t>Addressing modes in 802.15 may already have a value of 00 (no address).</a:t>
            </a:r>
          </a:p>
          <a:p>
            <a:pPr marL="742950" lvl="1" indent="-285750" eaLnBrk="0" hangingPunct="0">
              <a:spcBef>
                <a:spcPct val="20000"/>
              </a:spcBef>
              <a:buFontTx/>
              <a:buChar char="–"/>
            </a:pPr>
            <a:r>
              <a:rPr lang="en-US" sz="1800">
                <a:latin typeface="Arial" charset="0"/>
              </a:rPr>
              <a:t>Addressing mode 01 which is currently reserved in 802.15.4, is utilized to mean 64 bits without PAN ID.</a:t>
            </a:r>
          </a:p>
          <a:p>
            <a:pPr marL="342900" indent="-342900" eaLnBrk="0" hangingPunct="0">
              <a:spcBef>
                <a:spcPct val="20000"/>
              </a:spcBef>
              <a:buFontTx/>
              <a:buChar char="•"/>
            </a:pPr>
            <a:r>
              <a:rPr lang="en-US" sz="2000">
                <a:latin typeface="Arial" charset="0"/>
              </a:rPr>
              <a:t>The blink frame will accommodate any alternate ID in the payload.</a:t>
            </a:r>
          </a:p>
          <a:p>
            <a:pPr marL="342900" indent="-342900" eaLnBrk="0" hangingPunct="0">
              <a:spcBef>
                <a:spcPct val="20000"/>
              </a:spcBef>
              <a:buFontTx/>
              <a:buChar char="•"/>
            </a:pPr>
            <a:r>
              <a:rPr lang="en-US" sz="2000">
                <a:latin typeface="Arial" charset="0"/>
              </a:rPr>
              <a:t>Recommend that the new Blink frame be assigned a frame type value of 100, 101, 110 (ie. Non-extended mode).</a:t>
            </a:r>
          </a:p>
        </p:txBody>
      </p:sp>
      <p:sp>
        <p:nvSpPr>
          <p:cNvPr id="74756" name="Footer Placeholder 3"/>
          <p:cNvSpPr txBox="1">
            <a:spLocks noGrp="1"/>
          </p:cNvSpPr>
          <p:nvPr/>
        </p:nvSpPr>
        <p:spPr bwMode="auto">
          <a:xfrm>
            <a:off x="5486400" y="6475413"/>
            <a:ext cx="3124200" cy="182562"/>
          </a:xfrm>
          <a:prstGeom prst="rect">
            <a:avLst/>
          </a:prstGeom>
          <a:noFill/>
          <a:ln w="9525">
            <a:noFill/>
            <a:miter lim="800000"/>
            <a:headEnd/>
            <a:tailEnd/>
          </a:ln>
        </p:spPr>
        <p:txBody>
          <a:bodyPr lIns="0" tIns="0" rIns="0" bIns="0">
            <a:spAutoFit/>
          </a:bodyPr>
          <a:lstStyle/>
          <a:p>
            <a:pPr algn="r" eaLnBrk="0" hangingPunct="0"/>
            <a:r>
              <a:rPr lang="en-US"/>
              <a:t>802.15.4f TG</a:t>
            </a:r>
          </a:p>
        </p:txBody>
      </p:sp>
      <p:sp>
        <p:nvSpPr>
          <p:cNvPr id="74757" name="Slide Number Placeholder 4"/>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6A79F1FE-1DCB-4AF5-9D05-58E68AFCFB0C}" type="slidenum">
              <a:rPr lang="en-US"/>
              <a:pPr algn="ctr" eaLnBrk="0" hangingPunct="0"/>
              <a:t>3</a:t>
            </a:fld>
            <a:endParaRPr lang="en-US"/>
          </a:p>
        </p:txBody>
      </p:sp>
      <p:sp>
        <p:nvSpPr>
          <p:cNvPr id="74758" name="Date Placeholder 5"/>
          <p:cNvSpPr txBox="1">
            <a:spLocks noGrp="1"/>
          </p:cNvSpPr>
          <p:nvPr/>
        </p:nvSpPr>
        <p:spPr bwMode="auto">
          <a:xfrm>
            <a:off x="609600" y="381000"/>
            <a:ext cx="2286000" cy="212725"/>
          </a:xfrm>
          <a:prstGeom prst="rect">
            <a:avLst/>
          </a:prstGeom>
          <a:noFill/>
          <a:ln w="9525">
            <a:noFill/>
            <a:miter lim="800000"/>
            <a:headEnd/>
            <a:tailEnd/>
          </a:ln>
        </p:spPr>
        <p:txBody>
          <a:bodyPr lIns="0" tIns="0" rIns="0" bIns="0" anchor="b">
            <a:spAutoFit/>
          </a:bodyPr>
          <a:lstStyle/>
          <a:p>
            <a:pPr eaLnBrk="0" hangingPunct="0"/>
            <a:r>
              <a:rPr lang="en-US" altLang="ja-JP" sz="1400" b="1">
                <a:ea typeface="ＭＳ Ｐゴシック" pitchFamily="50" charset="-128"/>
              </a:rPr>
              <a:t>November 2009</a:t>
            </a: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734</TotalTime>
  <Words>352</Words>
  <Application>Microsoft Office PowerPoint</Application>
  <PresentationFormat>On-screen Show (4:3)</PresentationFormat>
  <Paragraphs>44</Paragraphs>
  <Slides>3</Slides>
  <Notes>2</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3</vt:i4>
      </vt:variant>
    </vt:vector>
  </HeadingPairs>
  <TitlesOfParts>
    <vt:vector size="7" baseType="lpstr">
      <vt:lpstr>Times New Roman</vt:lpstr>
      <vt:lpstr>Arial</vt:lpstr>
      <vt:lpstr>ＭＳ Ｐゴシック</vt:lpstr>
      <vt:lpstr>IEEE-P802_15</vt:lpstr>
      <vt:lpstr>Slide 1</vt:lpstr>
      <vt:lpstr>‘BLINK’ Frame Recommendation submitted to TG4e from TG4f</vt:lpstr>
      <vt:lpstr>Slide 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MDM9096</cp:lastModifiedBy>
  <cp:revision>54</cp:revision>
  <cp:lastPrinted>1998-02-10T13:28:06Z</cp:lastPrinted>
  <dcterms:created xsi:type="dcterms:W3CDTF">2009-09-23T14:57:59Z</dcterms:created>
  <dcterms:modified xsi:type="dcterms:W3CDTF">2009-11-17T00:51:02Z</dcterms:modified>
</cp:coreProperties>
</file>