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9" r:id="rId2"/>
    <p:sldId id="258" r:id="rId3"/>
    <p:sldId id="256" r:id="rId4"/>
    <p:sldId id="260" r:id="rId5"/>
    <p:sldId id="263" r:id="rId6"/>
    <p:sldId id="264" r:id="rId7"/>
    <p:sldId id="269" r:id="rId8"/>
    <p:sldId id="261" r:id="rId9"/>
    <p:sldId id="265" r:id="rId10"/>
    <p:sldId id="266" r:id="rId11"/>
    <p:sldId id="271" r:id="rId12"/>
    <p:sldId id="262" r:id="rId13"/>
    <p:sldId id="267" r:id="rId14"/>
    <p:sldId id="268" r:id="rId15"/>
    <p:sldId id="273" r:id="rId16"/>
    <p:sldId id="270" r:id="rId17"/>
    <p:sldId id="272" r:id="rId18"/>
    <p:sldId id="276" r:id="rId19"/>
    <p:sldId id="279" r:id="rId20"/>
    <p:sldId id="277" r:id="rId21"/>
    <p:sldId id="278" r:id="rId22"/>
    <p:sldId id="287" r:id="rId23"/>
    <p:sldId id="280" r:id="rId24"/>
    <p:sldId id="281" r:id="rId25"/>
    <p:sldId id="282" r:id="rId26"/>
    <p:sldId id="283" r:id="rId27"/>
    <p:sldId id="284" r:id="rId28"/>
    <p:sldId id="285" r:id="rId29"/>
    <p:sldId id="286" r:id="rId30"/>
    <p:sldId id="288"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66"/>
    <a:srgbClr val="92D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snapToGrid="0" snapToObjects="1">
      <p:cViewPr varScale="1">
        <p:scale>
          <a:sx n="84" d="100"/>
          <a:sy n="84" d="100"/>
        </p:scale>
        <p:origin x="-13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44010035-F183-4A57-A015-D98B3FD5775D}"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E08C8B4B-5C3F-4523-B517-0A653B5C625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a:ln/>
        </p:spPr>
        <p:txBody>
          <a:bodyPr/>
          <a:lstStyle/>
          <a:p>
            <a:endParaRPr lang="en-US" smtClean="0"/>
          </a:p>
        </p:txBody>
      </p:sp>
      <p:sp>
        <p:nvSpPr>
          <p:cNvPr id="16387" name="Header Placeholder 3"/>
          <p:cNvSpPr>
            <a:spLocks noGrp="1"/>
          </p:cNvSpPr>
          <p:nvPr>
            <p:ph type="hdr" sz="quarter"/>
          </p:nvPr>
        </p:nvSpPr>
        <p:spPr>
          <a:noFill/>
        </p:spPr>
        <p:txBody>
          <a:bodyPr/>
          <a:lstStyle/>
          <a:p>
            <a:r>
              <a:rPr lang="en-US" smtClean="0"/>
              <a:t>doc.: IEEE 802.15-&lt;doc#&gt;</a:t>
            </a:r>
          </a:p>
        </p:txBody>
      </p:sp>
      <p:sp>
        <p:nvSpPr>
          <p:cNvPr id="16388" name="Date Placeholder 4"/>
          <p:cNvSpPr>
            <a:spLocks noGrp="1"/>
          </p:cNvSpPr>
          <p:nvPr>
            <p:ph type="dt" sz="quarter" idx="1"/>
          </p:nvPr>
        </p:nvSpPr>
        <p:spPr>
          <a:noFill/>
        </p:spPr>
        <p:txBody>
          <a:bodyPr/>
          <a:lstStyle/>
          <a:p>
            <a:r>
              <a:rPr lang="en-US" smtClean="0"/>
              <a:t>&lt;month year&gt;</a:t>
            </a:r>
          </a:p>
        </p:txBody>
      </p:sp>
      <p:sp>
        <p:nvSpPr>
          <p:cNvPr id="16389" name="Footer Placeholder 5"/>
          <p:cNvSpPr>
            <a:spLocks noGrp="1"/>
          </p:cNvSpPr>
          <p:nvPr>
            <p:ph type="ftr" sz="quarter" idx="4"/>
          </p:nvPr>
        </p:nvSpPr>
        <p:spPr>
          <a:noFill/>
        </p:spPr>
        <p:txBody>
          <a:bodyPr/>
          <a:lstStyle/>
          <a:p>
            <a:pPr lvl="4"/>
            <a:r>
              <a:rPr lang="en-US" smtClean="0"/>
              <a:t>&lt;author&gt;, &lt;company&gt;</a:t>
            </a:r>
          </a:p>
        </p:txBody>
      </p:sp>
      <p:sp>
        <p:nvSpPr>
          <p:cNvPr id="16390" name="Slide Number Placeholder 6"/>
          <p:cNvSpPr>
            <a:spLocks noGrp="1"/>
          </p:cNvSpPr>
          <p:nvPr>
            <p:ph type="sldNum" sz="quarter" idx="5"/>
          </p:nvPr>
        </p:nvSpPr>
        <p:spPr>
          <a:noFill/>
        </p:spPr>
        <p:txBody>
          <a:bodyPr/>
          <a:lstStyle/>
          <a:p>
            <a:r>
              <a:rPr lang="en-US" smtClean="0"/>
              <a:t>Page </a:t>
            </a:r>
            <a:fld id="{6A45F52E-129B-4990-A6A5-494BDF3039AE}"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xfrm>
            <a:off x="1154113" y="701675"/>
            <a:ext cx="4625975" cy="3468688"/>
          </a:xfrm>
          <a:ln/>
        </p:spPr>
      </p:sp>
      <p:sp>
        <p:nvSpPr>
          <p:cNvPr id="34818" name="Notes Placeholder 2"/>
          <p:cNvSpPr>
            <a:spLocks noGrp="1"/>
          </p:cNvSpPr>
          <p:nvPr>
            <p:ph type="body" idx="1"/>
          </p:nvPr>
        </p:nvSpPr>
        <p:spPr>
          <a:noFill/>
          <a:ln/>
        </p:spPr>
        <p:txBody>
          <a:bodyPr/>
          <a:lstStyle/>
          <a:p>
            <a:endParaRPr lang="en-US" smtClean="0"/>
          </a:p>
        </p:txBody>
      </p:sp>
      <p:sp>
        <p:nvSpPr>
          <p:cNvPr id="34819" name="Header Placeholder 3"/>
          <p:cNvSpPr>
            <a:spLocks noGrp="1"/>
          </p:cNvSpPr>
          <p:nvPr>
            <p:ph type="hdr" sz="quarter"/>
          </p:nvPr>
        </p:nvSpPr>
        <p:spPr>
          <a:noFill/>
        </p:spPr>
        <p:txBody>
          <a:bodyPr/>
          <a:lstStyle/>
          <a:p>
            <a:r>
              <a:rPr lang="en-US" smtClean="0"/>
              <a:t>doc.: IEEE 802.15-&lt;doc#&gt;</a:t>
            </a:r>
          </a:p>
        </p:txBody>
      </p:sp>
      <p:sp>
        <p:nvSpPr>
          <p:cNvPr id="34820" name="Date Placeholder 4"/>
          <p:cNvSpPr>
            <a:spLocks noGrp="1"/>
          </p:cNvSpPr>
          <p:nvPr>
            <p:ph type="dt" sz="quarter" idx="1"/>
          </p:nvPr>
        </p:nvSpPr>
        <p:spPr>
          <a:noFill/>
        </p:spPr>
        <p:txBody>
          <a:bodyPr/>
          <a:lstStyle/>
          <a:p>
            <a:r>
              <a:rPr lang="en-US" smtClean="0"/>
              <a:t>&lt;month year&gt;</a:t>
            </a:r>
          </a:p>
        </p:txBody>
      </p:sp>
      <p:sp>
        <p:nvSpPr>
          <p:cNvPr id="34821" name="Footer Placeholder 5"/>
          <p:cNvSpPr>
            <a:spLocks noGrp="1"/>
          </p:cNvSpPr>
          <p:nvPr>
            <p:ph type="ftr" sz="quarter" idx="4"/>
          </p:nvPr>
        </p:nvSpPr>
        <p:spPr>
          <a:noFill/>
        </p:spPr>
        <p:txBody>
          <a:bodyPr/>
          <a:lstStyle/>
          <a:p>
            <a:pPr lvl="4"/>
            <a:r>
              <a:rPr lang="en-US" smtClean="0"/>
              <a:t>&lt;author&gt;, &lt;company&gt;</a:t>
            </a:r>
          </a:p>
        </p:txBody>
      </p:sp>
      <p:sp>
        <p:nvSpPr>
          <p:cNvPr id="34822" name="Slide Number Placeholder 6"/>
          <p:cNvSpPr>
            <a:spLocks noGrp="1"/>
          </p:cNvSpPr>
          <p:nvPr>
            <p:ph type="sldNum" sz="quarter" idx="5"/>
          </p:nvPr>
        </p:nvSpPr>
        <p:spPr>
          <a:noFill/>
        </p:spPr>
        <p:txBody>
          <a:bodyPr/>
          <a:lstStyle/>
          <a:p>
            <a:r>
              <a:rPr lang="en-US" smtClean="0"/>
              <a:t>Page </a:t>
            </a:r>
            <a:fld id="{BEF3015D-C3E3-4BC0-B87C-A8E6C762F513}"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154113" y="701675"/>
            <a:ext cx="4625975" cy="3468688"/>
          </a:xfrm>
          <a:ln/>
        </p:spPr>
      </p:sp>
      <p:sp>
        <p:nvSpPr>
          <p:cNvPr id="36866" name="Notes Placeholder 2"/>
          <p:cNvSpPr>
            <a:spLocks noGrp="1"/>
          </p:cNvSpPr>
          <p:nvPr>
            <p:ph type="body" idx="1"/>
          </p:nvPr>
        </p:nvSpPr>
        <p:spPr>
          <a:noFill/>
          <a:ln/>
        </p:spPr>
        <p:txBody>
          <a:bodyPr/>
          <a:lstStyle/>
          <a:p>
            <a:endParaRPr lang="en-US" smtClean="0"/>
          </a:p>
        </p:txBody>
      </p:sp>
      <p:sp>
        <p:nvSpPr>
          <p:cNvPr id="36867" name="Header Placeholder 3"/>
          <p:cNvSpPr>
            <a:spLocks noGrp="1"/>
          </p:cNvSpPr>
          <p:nvPr>
            <p:ph type="hdr" sz="quarter"/>
          </p:nvPr>
        </p:nvSpPr>
        <p:spPr>
          <a:noFill/>
        </p:spPr>
        <p:txBody>
          <a:bodyPr/>
          <a:lstStyle/>
          <a:p>
            <a:r>
              <a:rPr lang="en-US" smtClean="0"/>
              <a:t>doc.: IEEE 802.15-&lt;doc#&gt;</a:t>
            </a:r>
          </a:p>
        </p:txBody>
      </p:sp>
      <p:sp>
        <p:nvSpPr>
          <p:cNvPr id="36868" name="Date Placeholder 4"/>
          <p:cNvSpPr>
            <a:spLocks noGrp="1"/>
          </p:cNvSpPr>
          <p:nvPr>
            <p:ph type="dt" sz="quarter" idx="1"/>
          </p:nvPr>
        </p:nvSpPr>
        <p:spPr>
          <a:noFill/>
        </p:spPr>
        <p:txBody>
          <a:bodyPr/>
          <a:lstStyle/>
          <a:p>
            <a:r>
              <a:rPr lang="en-US" smtClean="0"/>
              <a:t>&lt;month year&gt;</a:t>
            </a:r>
          </a:p>
        </p:txBody>
      </p:sp>
      <p:sp>
        <p:nvSpPr>
          <p:cNvPr id="36869" name="Footer Placeholder 5"/>
          <p:cNvSpPr>
            <a:spLocks noGrp="1"/>
          </p:cNvSpPr>
          <p:nvPr>
            <p:ph type="ftr" sz="quarter" idx="4"/>
          </p:nvPr>
        </p:nvSpPr>
        <p:spPr>
          <a:noFill/>
        </p:spPr>
        <p:txBody>
          <a:bodyPr/>
          <a:lstStyle/>
          <a:p>
            <a:pPr lvl="4"/>
            <a:r>
              <a:rPr lang="en-US" smtClean="0"/>
              <a:t>&lt;author&gt;, &lt;company&gt;</a:t>
            </a:r>
          </a:p>
        </p:txBody>
      </p:sp>
      <p:sp>
        <p:nvSpPr>
          <p:cNvPr id="36870" name="Slide Number Placeholder 6"/>
          <p:cNvSpPr>
            <a:spLocks noGrp="1"/>
          </p:cNvSpPr>
          <p:nvPr>
            <p:ph type="sldNum" sz="quarter" idx="5"/>
          </p:nvPr>
        </p:nvSpPr>
        <p:spPr>
          <a:noFill/>
        </p:spPr>
        <p:txBody>
          <a:bodyPr/>
          <a:lstStyle/>
          <a:p>
            <a:r>
              <a:rPr lang="en-US" smtClean="0"/>
              <a:t>Page </a:t>
            </a:r>
            <a:fld id="{422A0BC3-8E56-4594-B0F0-3EC42C771389}"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54113" y="701675"/>
            <a:ext cx="4625975" cy="3468688"/>
          </a:xfrm>
          <a:ln/>
        </p:spPr>
      </p:sp>
      <p:sp>
        <p:nvSpPr>
          <p:cNvPr id="38914" name="Notes Placeholder 2"/>
          <p:cNvSpPr>
            <a:spLocks noGrp="1"/>
          </p:cNvSpPr>
          <p:nvPr>
            <p:ph type="body" idx="1"/>
          </p:nvPr>
        </p:nvSpPr>
        <p:spPr>
          <a:noFill/>
          <a:ln/>
        </p:spPr>
        <p:txBody>
          <a:bodyPr/>
          <a:lstStyle/>
          <a:p>
            <a:endParaRPr lang="en-US" smtClean="0"/>
          </a:p>
        </p:txBody>
      </p:sp>
      <p:sp>
        <p:nvSpPr>
          <p:cNvPr id="38915" name="Header Placeholder 3"/>
          <p:cNvSpPr>
            <a:spLocks noGrp="1"/>
          </p:cNvSpPr>
          <p:nvPr>
            <p:ph type="hdr" sz="quarter"/>
          </p:nvPr>
        </p:nvSpPr>
        <p:spPr>
          <a:noFill/>
        </p:spPr>
        <p:txBody>
          <a:bodyPr/>
          <a:lstStyle/>
          <a:p>
            <a:r>
              <a:rPr lang="en-US" smtClean="0"/>
              <a:t>doc.: IEEE 802.15-&lt;doc#&gt;</a:t>
            </a:r>
          </a:p>
        </p:txBody>
      </p:sp>
      <p:sp>
        <p:nvSpPr>
          <p:cNvPr id="38916" name="Date Placeholder 4"/>
          <p:cNvSpPr>
            <a:spLocks noGrp="1"/>
          </p:cNvSpPr>
          <p:nvPr>
            <p:ph type="dt" sz="quarter" idx="1"/>
          </p:nvPr>
        </p:nvSpPr>
        <p:spPr>
          <a:noFill/>
        </p:spPr>
        <p:txBody>
          <a:bodyPr/>
          <a:lstStyle/>
          <a:p>
            <a:r>
              <a:rPr lang="en-US" smtClean="0"/>
              <a:t>&lt;month year&gt;</a:t>
            </a:r>
          </a:p>
        </p:txBody>
      </p:sp>
      <p:sp>
        <p:nvSpPr>
          <p:cNvPr id="38917" name="Footer Placeholder 5"/>
          <p:cNvSpPr>
            <a:spLocks noGrp="1"/>
          </p:cNvSpPr>
          <p:nvPr>
            <p:ph type="ftr" sz="quarter" idx="4"/>
          </p:nvPr>
        </p:nvSpPr>
        <p:spPr>
          <a:noFill/>
        </p:spPr>
        <p:txBody>
          <a:bodyPr/>
          <a:lstStyle/>
          <a:p>
            <a:pPr lvl="4"/>
            <a:r>
              <a:rPr lang="en-US" smtClean="0"/>
              <a:t>&lt;author&gt;, &lt;company&gt;</a:t>
            </a:r>
          </a:p>
        </p:txBody>
      </p:sp>
      <p:sp>
        <p:nvSpPr>
          <p:cNvPr id="38918" name="Slide Number Placeholder 6"/>
          <p:cNvSpPr>
            <a:spLocks noGrp="1"/>
          </p:cNvSpPr>
          <p:nvPr>
            <p:ph type="sldNum" sz="quarter" idx="5"/>
          </p:nvPr>
        </p:nvSpPr>
        <p:spPr>
          <a:noFill/>
        </p:spPr>
        <p:txBody>
          <a:bodyPr/>
          <a:lstStyle/>
          <a:p>
            <a:r>
              <a:rPr lang="en-US" smtClean="0"/>
              <a:t>Page </a:t>
            </a:r>
            <a:fld id="{B524E6B7-FFE3-4115-8B10-FF76A67E3540}"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p:spPr>
        <p:txBody>
          <a:bodyPr/>
          <a:lstStyle/>
          <a:p>
            <a:endParaRPr lang="en-US" smtClean="0"/>
          </a:p>
        </p:txBody>
      </p:sp>
      <p:sp>
        <p:nvSpPr>
          <p:cNvPr id="40963" name="Header Placeholder 3"/>
          <p:cNvSpPr>
            <a:spLocks noGrp="1"/>
          </p:cNvSpPr>
          <p:nvPr>
            <p:ph type="hdr" sz="quarter"/>
          </p:nvPr>
        </p:nvSpPr>
        <p:spPr>
          <a:noFill/>
        </p:spPr>
        <p:txBody>
          <a:bodyPr/>
          <a:lstStyle/>
          <a:p>
            <a:r>
              <a:rPr lang="en-US" smtClean="0"/>
              <a:t>doc.: IEEE 802.15-&lt;doc#&gt;</a:t>
            </a:r>
          </a:p>
        </p:txBody>
      </p:sp>
      <p:sp>
        <p:nvSpPr>
          <p:cNvPr id="40964" name="Date Placeholder 4"/>
          <p:cNvSpPr>
            <a:spLocks noGrp="1"/>
          </p:cNvSpPr>
          <p:nvPr>
            <p:ph type="dt" sz="quarter" idx="1"/>
          </p:nvPr>
        </p:nvSpPr>
        <p:spPr>
          <a:noFill/>
        </p:spPr>
        <p:txBody>
          <a:bodyPr/>
          <a:lstStyle/>
          <a:p>
            <a:r>
              <a:rPr lang="en-US" smtClean="0"/>
              <a:t>&lt;month year&gt;</a:t>
            </a:r>
          </a:p>
        </p:txBody>
      </p:sp>
      <p:sp>
        <p:nvSpPr>
          <p:cNvPr id="40965" name="Footer Placeholder 5"/>
          <p:cNvSpPr>
            <a:spLocks noGrp="1"/>
          </p:cNvSpPr>
          <p:nvPr>
            <p:ph type="ftr" sz="quarter" idx="4"/>
          </p:nvPr>
        </p:nvSpPr>
        <p:spPr>
          <a:noFill/>
        </p:spPr>
        <p:txBody>
          <a:bodyPr/>
          <a:lstStyle/>
          <a:p>
            <a:pPr lvl="4"/>
            <a:r>
              <a:rPr lang="en-US" smtClean="0"/>
              <a:t>&lt;author&gt;, &lt;company&gt;</a:t>
            </a:r>
          </a:p>
        </p:txBody>
      </p:sp>
      <p:sp>
        <p:nvSpPr>
          <p:cNvPr id="40966" name="Slide Number Placeholder 6"/>
          <p:cNvSpPr>
            <a:spLocks noGrp="1"/>
          </p:cNvSpPr>
          <p:nvPr>
            <p:ph type="sldNum" sz="quarter" idx="5"/>
          </p:nvPr>
        </p:nvSpPr>
        <p:spPr>
          <a:noFill/>
        </p:spPr>
        <p:txBody>
          <a:bodyPr/>
          <a:lstStyle/>
          <a:p>
            <a:r>
              <a:rPr lang="en-US" smtClean="0"/>
              <a:t>Page </a:t>
            </a:r>
            <a:fld id="{513955A2-93E7-4359-9F85-5990CA202FA2}"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p:spPr>
        <p:txBody>
          <a:bodyPr/>
          <a:lstStyle/>
          <a:p>
            <a:endParaRPr lang="en-US" smtClean="0"/>
          </a:p>
        </p:txBody>
      </p:sp>
      <p:sp>
        <p:nvSpPr>
          <p:cNvPr id="43011" name="Header Placeholder 3"/>
          <p:cNvSpPr>
            <a:spLocks noGrp="1"/>
          </p:cNvSpPr>
          <p:nvPr>
            <p:ph type="hdr" sz="quarter"/>
          </p:nvPr>
        </p:nvSpPr>
        <p:spPr>
          <a:noFill/>
        </p:spPr>
        <p:txBody>
          <a:bodyPr/>
          <a:lstStyle/>
          <a:p>
            <a:r>
              <a:rPr lang="en-US" smtClean="0"/>
              <a:t>doc.: IEEE 802.15-&lt;doc#&gt;</a:t>
            </a:r>
          </a:p>
        </p:txBody>
      </p:sp>
      <p:sp>
        <p:nvSpPr>
          <p:cNvPr id="43012" name="Date Placeholder 4"/>
          <p:cNvSpPr>
            <a:spLocks noGrp="1"/>
          </p:cNvSpPr>
          <p:nvPr>
            <p:ph type="dt" sz="quarter" idx="1"/>
          </p:nvPr>
        </p:nvSpPr>
        <p:spPr>
          <a:noFill/>
        </p:spPr>
        <p:txBody>
          <a:bodyPr/>
          <a:lstStyle/>
          <a:p>
            <a:r>
              <a:rPr lang="en-US" smtClean="0"/>
              <a:t>&lt;month year&gt;</a:t>
            </a:r>
          </a:p>
        </p:txBody>
      </p:sp>
      <p:sp>
        <p:nvSpPr>
          <p:cNvPr id="43013" name="Footer Placeholder 5"/>
          <p:cNvSpPr>
            <a:spLocks noGrp="1"/>
          </p:cNvSpPr>
          <p:nvPr>
            <p:ph type="ftr" sz="quarter" idx="4"/>
          </p:nvPr>
        </p:nvSpPr>
        <p:spPr>
          <a:noFill/>
        </p:spPr>
        <p:txBody>
          <a:bodyPr/>
          <a:lstStyle/>
          <a:p>
            <a:pPr lvl="4"/>
            <a:r>
              <a:rPr lang="en-US" smtClean="0"/>
              <a:t>&lt;author&gt;, &lt;company&gt;</a:t>
            </a:r>
          </a:p>
        </p:txBody>
      </p:sp>
      <p:sp>
        <p:nvSpPr>
          <p:cNvPr id="43014" name="Slide Number Placeholder 6"/>
          <p:cNvSpPr>
            <a:spLocks noGrp="1"/>
          </p:cNvSpPr>
          <p:nvPr>
            <p:ph type="sldNum" sz="quarter" idx="5"/>
          </p:nvPr>
        </p:nvSpPr>
        <p:spPr>
          <a:noFill/>
        </p:spPr>
        <p:txBody>
          <a:bodyPr/>
          <a:lstStyle/>
          <a:p>
            <a:r>
              <a:rPr lang="en-US" smtClean="0"/>
              <a:t>Page </a:t>
            </a:r>
            <a:fld id="{52D56387-6EBB-46DC-A0EA-27A689DC0093}"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xfrm>
            <a:off x="1154113" y="701675"/>
            <a:ext cx="4625975" cy="3468688"/>
          </a:xfrm>
          <a:ln/>
        </p:spPr>
      </p:sp>
      <p:sp>
        <p:nvSpPr>
          <p:cNvPr id="45058" name="Notes Placeholder 2"/>
          <p:cNvSpPr>
            <a:spLocks noGrp="1"/>
          </p:cNvSpPr>
          <p:nvPr>
            <p:ph type="body" idx="1"/>
          </p:nvPr>
        </p:nvSpPr>
        <p:spPr>
          <a:noFill/>
          <a:ln/>
        </p:spPr>
        <p:txBody>
          <a:bodyPr/>
          <a:lstStyle/>
          <a:p>
            <a:endParaRPr lang="en-US" smtClean="0"/>
          </a:p>
        </p:txBody>
      </p:sp>
      <p:sp>
        <p:nvSpPr>
          <p:cNvPr id="45059" name="Header Placeholder 3"/>
          <p:cNvSpPr>
            <a:spLocks noGrp="1"/>
          </p:cNvSpPr>
          <p:nvPr>
            <p:ph type="hdr" sz="quarter"/>
          </p:nvPr>
        </p:nvSpPr>
        <p:spPr>
          <a:noFill/>
        </p:spPr>
        <p:txBody>
          <a:bodyPr/>
          <a:lstStyle/>
          <a:p>
            <a:r>
              <a:rPr lang="en-US" smtClean="0"/>
              <a:t>doc.: IEEE 802.15-&lt;doc#&gt;</a:t>
            </a:r>
          </a:p>
        </p:txBody>
      </p:sp>
      <p:sp>
        <p:nvSpPr>
          <p:cNvPr id="45060" name="Date Placeholder 4"/>
          <p:cNvSpPr>
            <a:spLocks noGrp="1"/>
          </p:cNvSpPr>
          <p:nvPr>
            <p:ph type="dt" sz="quarter" idx="1"/>
          </p:nvPr>
        </p:nvSpPr>
        <p:spPr>
          <a:noFill/>
        </p:spPr>
        <p:txBody>
          <a:bodyPr/>
          <a:lstStyle/>
          <a:p>
            <a:r>
              <a:rPr lang="en-US" smtClean="0"/>
              <a:t>&lt;month year&gt;</a:t>
            </a:r>
          </a:p>
        </p:txBody>
      </p:sp>
      <p:sp>
        <p:nvSpPr>
          <p:cNvPr id="45061" name="Footer Placeholder 5"/>
          <p:cNvSpPr>
            <a:spLocks noGrp="1"/>
          </p:cNvSpPr>
          <p:nvPr>
            <p:ph type="ftr" sz="quarter" idx="4"/>
          </p:nvPr>
        </p:nvSpPr>
        <p:spPr>
          <a:noFill/>
        </p:spPr>
        <p:txBody>
          <a:bodyPr/>
          <a:lstStyle/>
          <a:p>
            <a:pPr lvl="4"/>
            <a:r>
              <a:rPr lang="en-US" smtClean="0"/>
              <a:t>&lt;author&gt;, &lt;company&gt;</a:t>
            </a:r>
          </a:p>
        </p:txBody>
      </p:sp>
      <p:sp>
        <p:nvSpPr>
          <p:cNvPr id="45062" name="Slide Number Placeholder 6"/>
          <p:cNvSpPr>
            <a:spLocks noGrp="1"/>
          </p:cNvSpPr>
          <p:nvPr>
            <p:ph type="sldNum" sz="quarter" idx="5"/>
          </p:nvPr>
        </p:nvSpPr>
        <p:spPr>
          <a:noFill/>
        </p:spPr>
        <p:txBody>
          <a:bodyPr/>
          <a:lstStyle/>
          <a:p>
            <a:r>
              <a:rPr lang="en-US" smtClean="0"/>
              <a:t>Page </a:t>
            </a:r>
            <a:fld id="{271A90B9-9AE9-49A0-9210-1D847D341607}"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xfrm>
            <a:off x="1154113" y="701675"/>
            <a:ext cx="4625975" cy="3468688"/>
          </a:xfrm>
          <a:ln/>
        </p:spPr>
      </p:sp>
      <p:sp>
        <p:nvSpPr>
          <p:cNvPr id="47106" name="Notes Placeholder 2"/>
          <p:cNvSpPr>
            <a:spLocks noGrp="1"/>
          </p:cNvSpPr>
          <p:nvPr>
            <p:ph type="body" idx="1"/>
          </p:nvPr>
        </p:nvSpPr>
        <p:spPr>
          <a:noFill/>
          <a:ln/>
        </p:spPr>
        <p:txBody>
          <a:bodyPr/>
          <a:lstStyle/>
          <a:p>
            <a:endParaRPr lang="en-US" smtClean="0"/>
          </a:p>
        </p:txBody>
      </p:sp>
      <p:sp>
        <p:nvSpPr>
          <p:cNvPr id="47107" name="Header Placeholder 3"/>
          <p:cNvSpPr>
            <a:spLocks noGrp="1"/>
          </p:cNvSpPr>
          <p:nvPr>
            <p:ph type="hdr" sz="quarter"/>
          </p:nvPr>
        </p:nvSpPr>
        <p:spPr>
          <a:noFill/>
        </p:spPr>
        <p:txBody>
          <a:bodyPr/>
          <a:lstStyle/>
          <a:p>
            <a:r>
              <a:rPr lang="en-US" smtClean="0"/>
              <a:t>doc.: IEEE 802.15-&lt;doc#&gt;</a:t>
            </a:r>
          </a:p>
        </p:txBody>
      </p:sp>
      <p:sp>
        <p:nvSpPr>
          <p:cNvPr id="47108" name="Date Placeholder 4"/>
          <p:cNvSpPr>
            <a:spLocks noGrp="1"/>
          </p:cNvSpPr>
          <p:nvPr>
            <p:ph type="dt" sz="quarter" idx="1"/>
          </p:nvPr>
        </p:nvSpPr>
        <p:spPr>
          <a:noFill/>
        </p:spPr>
        <p:txBody>
          <a:bodyPr/>
          <a:lstStyle/>
          <a:p>
            <a:r>
              <a:rPr lang="en-US" smtClean="0"/>
              <a:t>&lt;month year&gt;</a:t>
            </a:r>
          </a:p>
        </p:txBody>
      </p:sp>
      <p:sp>
        <p:nvSpPr>
          <p:cNvPr id="47109" name="Footer Placeholder 5"/>
          <p:cNvSpPr>
            <a:spLocks noGrp="1"/>
          </p:cNvSpPr>
          <p:nvPr>
            <p:ph type="ftr" sz="quarter" idx="4"/>
          </p:nvPr>
        </p:nvSpPr>
        <p:spPr>
          <a:noFill/>
        </p:spPr>
        <p:txBody>
          <a:bodyPr/>
          <a:lstStyle/>
          <a:p>
            <a:pPr lvl="4"/>
            <a:r>
              <a:rPr lang="en-US" smtClean="0"/>
              <a:t>&lt;author&gt;, &lt;company&gt;</a:t>
            </a:r>
          </a:p>
        </p:txBody>
      </p:sp>
      <p:sp>
        <p:nvSpPr>
          <p:cNvPr id="47110" name="Slide Number Placeholder 6"/>
          <p:cNvSpPr>
            <a:spLocks noGrp="1"/>
          </p:cNvSpPr>
          <p:nvPr>
            <p:ph type="sldNum" sz="quarter" idx="5"/>
          </p:nvPr>
        </p:nvSpPr>
        <p:spPr>
          <a:noFill/>
        </p:spPr>
        <p:txBody>
          <a:bodyPr/>
          <a:lstStyle/>
          <a:p>
            <a:r>
              <a:rPr lang="en-US" smtClean="0"/>
              <a:t>Page </a:t>
            </a:r>
            <a:fld id="{B926D083-44F5-410D-AB97-BB288E0E559E}"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54113" y="701675"/>
            <a:ext cx="4625975" cy="3468688"/>
          </a:xfrm>
          <a:ln/>
        </p:spPr>
      </p:sp>
      <p:sp>
        <p:nvSpPr>
          <p:cNvPr id="49154" name="Notes Placeholder 2"/>
          <p:cNvSpPr>
            <a:spLocks noGrp="1"/>
          </p:cNvSpPr>
          <p:nvPr>
            <p:ph type="body" idx="1"/>
          </p:nvPr>
        </p:nvSpPr>
        <p:spPr>
          <a:noFill/>
          <a:ln/>
        </p:spPr>
        <p:txBody>
          <a:bodyPr/>
          <a:lstStyle/>
          <a:p>
            <a:endParaRPr lang="en-US" smtClean="0"/>
          </a:p>
        </p:txBody>
      </p:sp>
      <p:sp>
        <p:nvSpPr>
          <p:cNvPr id="49155" name="Header Placeholder 3"/>
          <p:cNvSpPr>
            <a:spLocks noGrp="1"/>
          </p:cNvSpPr>
          <p:nvPr>
            <p:ph type="hdr" sz="quarter"/>
          </p:nvPr>
        </p:nvSpPr>
        <p:spPr>
          <a:noFill/>
        </p:spPr>
        <p:txBody>
          <a:bodyPr/>
          <a:lstStyle/>
          <a:p>
            <a:r>
              <a:rPr lang="en-US" smtClean="0"/>
              <a:t>doc.: IEEE 802.15-&lt;doc#&gt;</a:t>
            </a:r>
          </a:p>
        </p:txBody>
      </p:sp>
      <p:sp>
        <p:nvSpPr>
          <p:cNvPr id="49156" name="Date Placeholder 4"/>
          <p:cNvSpPr>
            <a:spLocks noGrp="1"/>
          </p:cNvSpPr>
          <p:nvPr>
            <p:ph type="dt" sz="quarter" idx="1"/>
          </p:nvPr>
        </p:nvSpPr>
        <p:spPr>
          <a:noFill/>
        </p:spPr>
        <p:txBody>
          <a:bodyPr/>
          <a:lstStyle/>
          <a:p>
            <a:r>
              <a:rPr lang="en-US" smtClean="0"/>
              <a:t>&lt;month year&gt;</a:t>
            </a:r>
          </a:p>
        </p:txBody>
      </p:sp>
      <p:sp>
        <p:nvSpPr>
          <p:cNvPr id="49157" name="Footer Placeholder 5"/>
          <p:cNvSpPr>
            <a:spLocks noGrp="1"/>
          </p:cNvSpPr>
          <p:nvPr>
            <p:ph type="ftr" sz="quarter" idx="4"/>
          </p:nvPr>
        </p:nvSpPr>
        <p:spPr>
          <a:noFill/>
        </p:spPr>
        <p:txBody>
          <a:bodyPr/>
          <a:lstStyle/>
          <a:p>
            <a:pPr lvl="4"/>
            <a:r>
              <a:rPr lang="en-US" smtClean="0"/>
              <a:t>&lt;author&gt;, &lt;company&gt;</a:t>
            </a:r>
          </a:p>
        </p:txBody>
      </p:sp>
      <p:sp>
        <p:nvSpPr>
          <p:cNvPr id="49158" name="Slide Number Placeholder 6"/>
          <p:cNvSpPr>
            <a:spLocks noGrp="1"/>
          </p:cNvSpPr>
          <p:nvPr>
            <p:ph type="sldNum" sz="quarter" idx="5"/>
          </p:nvPr>
        </p:nvSpPr>
        <p:spPr>
          <a:noFill/>
        </p:spPr>
        <p:txBody>
          <a:bodyPr/>
          <a:lstStyle/>
          <a:p>
            <a:r>
              <a:rPr lang="en-US" smtClean="0"/>
              <a:t>Page </a:t>
            </a:r>
            <a:fld id="{8949B810-63A3-43EF-9E70-7EA4F5B3E73E}"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xfrm>
            <a:off x="1154113" y="701675"/>
            <a:ext cx="4625975" cy="3468688"/>
          </a:xfrm>
          <a:ln/>
        </p:spPr>
      </p:sp>
      <p:sp>
        <p:nvSpPr>
          <p:cNvPr id="51202" name="Notes Placeholder 2"/>
          <p:cNvSpPr>
            <a:spLocks noGrp="1"/>
          </p:cNvSpPr>
          <p:nvPr>
            <p:ph type="body" idx="1"/>
          </p:nvPr>
        </p:nvSpPr>
        <p:spPr>
          <a:noFill/>
          <a:ln/>
        </p:spPr>
        <p:txBody>
          <a:bodyPr/>
          <a:lstStyle/>
          <a:p>
            <a:endParaRPr lang="en-US" smtClean="0"/>
          </a:p>
        </p:txBody>
      </p:sp>
      <p:sp>
        <p:nvSpPr>
          <p:cNvPr id="51203" name="Header Placeholder 3"/>
          <p:cNvSpPr>
            <a:spLocks noGrp="1"/>
          </p:cNvSpPr>
          <p:nvPr>
            <p:ph type="hdr" sz="quarter"/>
          </p:nvPr>
        </p:nvSpPr>
        <p:spPr>
          <a:noFill/>
        </p:spPr>
        <p:txBody>
          <a:bodyPr/>
          <a:lstStyle/>
          <a:p>
            <a:r>
              <a:rPr lang="en-US" smtClean="0"/>
              <a:t>doc.: IEEE 802.15-&lt;doc#&gt;</a:t>
            </a:r>
          </a:p>
        </p:txBody>
      </p:sp>
      <p:sp>
        <p:nvSpPr>
          <p:cNvPr id="51204" name="Date Placeholder 4"/>
          <p:cNvSpPr>
            <a:spLocks noGrp="1"/>
          </p:cNvSpPr>
          <p:nvPr>
            <p:ph type="dt" sz="quarter" idx="1"/>
          </p:nvPr>
        </p:nvSpPr>
        <p:spPr>
          <a:noFill/>
        </p:spPr>
        <p:txBody>
          <a:bodyPr/>
          <a:lstStyle/>
          <a:p>
            <a:r>
              <a:rPr lang="en-US" smtClean="0"/>
              <a:t>&lt;month year&gt;</a:t>
            </a:r>
          </a:p>
        </p:txBody>
      </p:sp>
      <p:sp>
        <p:nvSpPr>
          <p:cNvPr id="51205" name="Footer Placeholder 5"/>
          <p:cNvSpPr>
            <a:spLocks noGrp="1"/>
          </p:cNvSpPr>
          <p:nvPr>
            <p:ph type="ftr" sz="quarter" idx="4"/>
          </p:nvPr>
        </p:nvSpPr>
        <p:spPr>
          <a:noFill/>
        </p:spPr>
        <p:txBody>
          <a:bodyPr/>
          <a:lstStyle/>
          <a:p>
            <a:pPr lvl="4"/>
            <a:r>
              <a:rPr lang="en-US" smtClean="0"/>
              <a:t>&lt;author&gt;, &lt;company&gt;</a:t>
            </a:r>
          </a:p>
        </p:txBody>
      </p:sp>
      <p:sp>
        <p:nvSpPr>
          <p:cNvPr id="51206" name="Slide Number Placeholder 6"/>
          <p:cNvSpPr>
            <a:spLocks noGrp="1"/>
          </p:cNvSpPr>
          <p:nvPr>
            <p:ph type="sldNum" sz="quarter" idx="5"/>
          </p:nvPr>
        </p:nvSpPr>
        <p:spPr>
          <a:noFill/>
        </p:spPr>
        <p:txBody>
          <a:bodyPr/>
          <a:lstStyle/>
          <a:p>
            <a:r>
              <a:rPr lang="en-US" smtClean="0"/>
              <a:t>Page </a:t>
            </a:r>
            <a:fld id="{DBAF7966-BB28-490E-BC3E-AC27485E2008}"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xfrm>
            <a:off x="1154113" y="701675"/>
            <a:ext cx="4625975" cy="3468688"/>
          </a:xfrm>
          <a:ln/>
        </p:spPr>
      </p:sp>
      <p:sp>
        <p:nvSpPr>
          <p:cNvPr id="53250" name="Notes Placeholder 2"/>
          <p:cNvSpPr>
            <a:spLocks noGrp="1"/>
          </p:cNvSpPr>
          <p:nvPr>
            <p:ph type="body" idx="1"/>
          </p:nvPr>
        </p:nvSpPr>
        <p:spPr>
          <a:noFill/>
          <a:ln/>
        </p:spPr>
        <p:txBody>
          <a:bodyPr/>
          <a:lstStyle/>
          <a:p>
            <a:endParaRPr lang="en-US" smtClean="0"/>
          </a:p>
        </p:txBody>
      </p:sp>
      <p:sp>
        <p:nvSpPr>
          <p:cNvPr id="53251" name="Header Placeholder 3"/>
          <p:cNvSpPr>
            <a:spLocks noGrp="1"/>
          </p:cNvSpPr>
          <p:nvPr>
            <p:ph type="hdr" sz="quarter"/>
          </p:nvPr>
        </p:nvSpPr>
        <p:spPr>
          <a:noFill/>
        </p:spPr>
        <p:txBody>
          <a:bodyPr/>
          <a:lstStyle/>
          <a:p>
            <a:r>
              <a:rPr lang="en-US" smtClean="0"/>
              <a:t>doc.: IEEE 802.15-&lt;doc#&gt;</a:t>
            </a:r>
          </a:p>
        </p:txBody>
      </p:sp>
      <p:sp>
        <p:nvSpPr>
          <p:cNvPr id="53252" name="Date Placeholder 4"/>
          <p:cNvSpPr>
            <a:spLocks noGrp="1"/>
          </p:cNvSpPr>
          <p:nvPr>
            <p:ph type="dt" sz="quarter" idx="1"/>
          </p:nvPr>
        </p:nvSpPr>
        <p:spPr>
          <a:noFill/>
        </p:spPr>
        <p:txBody>
          <a:bodyPr/>
          <a:lstStyle/>
          <a:p>
            <a:r>
              <a:rPr lang="en-US" smtClean="0"/>
              <a:t>&lt;month year&gt;</a:t>
            </a:r>
          </a:p>
        </p:txBody>
      </p:sp>
      <p:sp>
        <p:nvSpPr>
          <p:cNvPr id="53253" name="Footer Placeholder 5"/>
          <p:cNvSpPr>
            <a:spLocks noGrp="1"/>
          </p:cNvSpPr>
          <p:nvPr>
            <p:ph type="ftr" sz="quarter" idx="4"/>
          </p:nvPr>
        </p:nvSpPr>
        <p:spPr>
          <a:noFill/>
        </p:spPr>
        <p:txBody>
          <a:bodyPr/>
          <a:lstStyle/>
          <a:p>
            <a:pPr lvl="4"/>
            <a:r>
              <a:rPr lang="en-US" smtClean="0"/>
              <a:t>&lt;author&gt;, &lt;company&gt;</a:t>
            </a:r>
          </a:p>
        </p:txBody>
      </p:sp>
      <p:sp>
        <p:nvSpPr>
          <p:cNvPr id="53254" name="Slide Number Placeholder 6"/>
          <p:cNvSpPr>
            <a:spLocks noGrp="1"/>
          </p:cNvSpPr>
          <p:nvPr>
            <p:ph type="sldNum" sz="quarter" idx="5"/>
          </p:nvPr>
        </p:nvSpPr>
        <p:spPr>
          <a:noFill/>
        </p:spPr>
        <p:txBody>
          <a:bodyPr/>
          <a:lstStyle/>
          <a:p>
            <a:r>
              <a:rPr lang="en-US" smtClean="0"/>
              <a:t>Page </a:t>
            </a:r>
            <a:fld id="{6E31EA1B-D20E-43C5-8D21-D1A8E7324A8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mtClean="0"/>
              <a:t>doc.: IEEE 802.15-&lt;doc#&gt;</a:t>
            </a:r>
          </a:p>
        </p:txBody>
      </p:sp>
      <p:sp>
        <p:nvSpPr>
          <p:cNvPr id="18436" name="Date Placeholder 4"/>
          <p:cNvSpPr>
            <a:spLocks noGrp="1"/>
          </p:cNvSpPr>
          <p:nvPr>
            <p:ph type="dt" sz="quarter" idx="1"/>
          </p:nvPr>
        </p:nvSpPr>
        <p:spPr>
          <a:noFill/>
        </p:spPr>
        <p:txBody>
          <a:bodyPr/>
          <a:lstStyle/>
          <a:p>
            <a:r>
              <a:rPr lang="en-US" smtClean="0"/>
              <a:t>&lt;month year&gt;</a:t>
            </a:r>
          </a:p>
        </p:txBody>
      </p:sp>
      <p:sp>
        <p:nvSpPr>
          <p:cNvPr id="18437" name="Footer Placeholder 5"/>
          <p:cNvSpPr>
            <a:spLocks noGrp="1"/>
          </p:cNvSpPr>
          <p:nvPr>
            <p:ph type="ftr" sz="quarter" idx="4"/>
          </p:nvPr>
        </p:nvSpPr>
        <p:spPr>
          <a:noFill/>
        </p:spPr>
        <p:txBody>
          <a:bodyPr/>
          <a:lstStyle/>
          <a:p>
            <a:pPr lvl="4"/>
            <a:r>
              <a:rPr lang="en-US" smtClean="0"/>
              <a:t>&lt;author&gt;, &lt;company&gt;</a:t>
            </a:r>
          </a:p>
        </p:txBody>
      </p:sp>
      <p:sp>
        <p:nvSpPr>
          <p:cNvPr id="18438" name="Slide Number Placeholder 6"/>
          <p:cNvSpPr>
            <a:spLocks noGrp="1"/>
          </p:cNvSpPr>
          <p:nvPr>
            <p:ph type="sldNum" sz="quarter" idx="5"/>
          </p:nvPr>
        </p:nvSpPr>
        <p:spPr>
          <a:noFill/>
        </p:spPr>
        <p:txBody>
          <a:bodyPr/>
          <a:lstStyle/>
          <a:p>
            <a:r>
              <a:rPr lang="en-US" smtClean="0"/>
              <a:t>Page </a:t>
            </a:r>
            <a:fld id="{4C96384A-5D15-4C0C-B5A0-936EE3F49FEC}"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xfrm>
            <a:off x="1154113" y="701675"/>
            <a:ext cx="4625975" cy="3468688"/>
          </a:xfrm>
          <a:ln/>
        </p:spPr>
      </p:sp>
      <p:sp>
        <p:nvSpPr>
          <p:cNvPr id="55298" name="Notes Placeholder 2"/>
          <p:cNvSpPr>
            <a:spLocks noGrp="1"/>
          </p:cNvSpPr>
          <p:nvPr>
            <p:ph type="body" idx="1"/>
          </p:nvPr>
        </p:nvSpPr>
        <p:spPr>
          <a:noFill/>
          <a:ln/>
        </p:spPr>
        <p:txBody>
          <a:bodyPr/>
          <a:lstStyle/>
          <a:p>
            <a:endParaRPr lang="en-US" smtClean="0"/>
          </a:p>
        </p:txBody>
      </p:sp>
      <p:sp>
        <p:nvSpPr>
          <p:cNvPr id="55299" name="Header Placeholder 3"/>
          <p:cNvSpPr>
            <a:spLocks noGrp="1"/>
          </p:cNvSpPr>
          <p:nvPr>
            <p:ph type="hdr" sz="quarter"/>
          </p:nvPr>
        </p:nvSpPr>
        <p:spPr>
          <a:noFill/>
        </p:spPr>
        <p:txBody>
          <a:bodyPr/>
          <a:lstStyle/>
          <a:p>
            <a:r>
              <a:rPr lang="en-US" smtClean="0"/>
              <a:t>doc.: IEEE 802.15-&lt;doc#&gt;</a:t>
            </a:r>
          </a:p>
        </p:txBody>
      </p:sp>
      <p:sp>
        <p:nvSpPr>
          <p:cNvPr id="55300" name="Date Placeholder 4"/>
          <p:cNvSpPr>
            <a:spLocks noGrp="1"/>
          </p:cNvSpPr>
          <p:nvPr>
            <p:ph type="dt" sz="quarter" idx="1"/>
          </p:nvPr>
        </p:nvSpPr>
        <p:spPr>
          <a:noFill/>
        </p:spPr>
        <p:txBody>
          <a:bodyPr/>
          <a:lstStyle/>
          <a:p>
            <a:r>
              <a:rPr lang="en-US" smtClean="0"/>
              <a:t>&lt;month year&gt;</a:t>
            </a:r>
          </a:p>
        </p:txBody>
      </p:sp>
      <p:sp>
        <p:nvSpPr>
          <p:cNvPr id="55301" name="Footer Placeholder 5"/>
          <p:cNvSpPr>
            <a:spLocks noGrp="1"/>
          </p:cNvSpPr>
          <p:nvPr>
            <p:ph type="ftr" sz="quarter" idx="4"/>
          </p:nvPr>
        </p:nvSpPr>
        <p:spPr>
          <a:noFill/>
        </p:spPr>
        <p:txBody>
          <a:bodyPr/>
          <a:lstStyle/>
          <a:p>
            <a:pPr lvl="4"/>
            <a:r>
              <a:rPr lang="en-US" smtClean="0"/>
              <a:t>&lt;author&gt;, &lt;company&gt;</a:t>
            </a:r>
          </a:p>
        </p:txBody>
      </p:sp>
      <p:sp>
        <p:nvSpPr>
          <p:cNvPr id="55302" name="Slide Number Placeholder 6"/>
          <p:cNvSpPr>
            <a:spLocks noGrp="1"/>
          </p:cNvSpPr>
          <p:nvPr>
            <p:ph type="sldNum" sz="quarter" idx="5"/>
          </p:nvPr>
        </p:nvSpPr>
        <p:spPr>
          <a:noFill/>
        </p:spPr>
        <p:txBody>
          <a:bodyPr/>
          <a:lstStyle/>
          <a:p>
            <a:r>
              <a:rPr lang="en-US" smtClean="0"/>
              <a:t>Page </a:t>
            </a:r>
            <a:fld id="{7725DF07-2230-4E2A-96C3-EF2BFEA8A607}"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a:xfrm>
            <a:off x="1154113" y="701675"/>
            <a:ext cx="4625975" cy="3468688"/>
          </a:xfrm>
          <a:ln/>
        </p:spPr>
      </p:sp>
      <p:sp>
        <p:nvSpPr>
          <p:cNvPr id="57346" name="Notes Placeholder 2"/>
          <p:cNvSpPr>
            <a:spLocks noGrp="1"/>
          </p:cNvSpPr>
          <p:nvPr>
            <p:ph type="body" idx="1"/>
          </p:nvPr>
        </p:nvSpPr>
        <p:spPr>
          <a:noFill/>
          <a:ln/>
        </p:spPr>
        <p:txBody>
          <a:bodyPr/>
          <a:lstStyle/>
          <a:p>
            <a:endParaRPr lang="en-US" smtClean="0"/>
          </a:p>
        </p:txBody>
      </p:sp>
      <p:sp>
        <p:nvSpPr>
          <p:cNvPr id="57347" name="Header Placeholder 3"/>
          <p:cNvSpPr>
            <a:spLocks noGrp="1"/>
          </p:cNvSpPr>
          <p:nvPr>
            <p:ph type="hdr" sz="quarter"/>
          </p:nvPr>
        </p:nvSpPr>
        <p:spPr>
          <a:noFill/>
        </p:spPr>
        <p:txBody>
          <a:bodyPr/>
          <a:lstStyle/>
          <a:p>
            <a:r>
              <a:rPr lang="en-US" smtClean="0"/>
              <a:t>doc.: IEEE 802.15-&lt;doc#&gt;</a:t>
            </a:r>
          </a:p>
        </p:txBody>
      </p:sp>
      <p:sp>
        <p:nvSpPr>
          <p:cNvPr id="57348" name="Date Placeholder 4"/>
          <p:cNvSpPr>
            <a:spLocks noGrp="1"/>
          </p:cNvSpPr>
          <p:nvPr>
            <p:ph type="dt" sz="quarter" idx="1"/>
          </p:nvPr>
        </p:nvSpPr>
        <p:spPr>
          <a:noFill/>
        </p:spPr>
        <p:txBody>
          <a:bodyPr/>
          <a:lstStyle/>
          <a:p>
            <a:r>
              <a:rPr lang="en-US" smtClean="0"/>
              <a:t>&lt;month year&gt;</a:t>
            </a:r>
          </a:p>
        </p:txBody>
      </p:sp>
      <p:sp>
        <p:nvSpPr>
          <p:cNvPr id="57349" name="Footer Placeholder 5"/>
          <p:cNvSpPr>
            <a:spLocks noGrp="1"/>
          </p:cNvSpPr>
          <p:nvPr>
            <p:ph type="ftr" sz="quarter" idx="4"/>
          </p:nvPr>
        </p:nvSpPr>
        <p:spPr>
          <a:noFill/>
        </p:spPr>
        <p:txBody>
          <a:bodyPr/>
          <a:lstStyle/>
          <a:p>
            <a:pPr lvl="4"/>
            <a:r>
              <a:rPr lang="en-US" smtClean="0"/>
              <a:t>&lt;author&gt;, &lt;company&gt;</a:t>
            </a:r>
          </a:p>
        </p:txBody>
      </p:sp>
      <p:sp>
        <p:nvSpPr>
          <p:cNvPr id="57350" name="Slide Number Placeholder 6"/>
          <p:cNvSpPr>
            <a:spLocks noGrp="1"/>
          </p:cNvSpPr>
          <p:nvPr>
            <p:ph type="sldNum" sz="quarter" idx="5"/>
          </p:nvPr>
        </p:nvSpPr>
        <p:spPr>
          <a:noFill/>
        </p:spPr>
        <p:txBody>
          <a:bodyPr/>
          <a:lstStyle/>
          <a:p>
            <a:r>
              <a:rPr lang="en-US" smtClean="0"/>
              <a:t>Page </a:t>
            </a:r>
            <a:fld id="{28B4CBB2-49CC-482F-B436-838717DBF3BB}"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a:xfrm>
            <a:off x="1154113" y="701675"/>
            <a:ext cx="4625975" cy="3468688"/>
          </a:xfrm>
          <a:ln/>
        </p:spPr>
      </p:sp>
      <p:sp>
        <p:nvSpPr>
          <p:cNvPr id="59394" name="Notes Placeholder 2"/>
          <p:cNvSpPr>
            <a:spLocks noGrp="1"/>
          </p:cNvSpPr>
          <p:nvPr>
            <p:ph type="body" idx="1"/>
          </p:nvPr>
        </p:nvSpPr>
        <p:spPr>
          <a:noFill/>
          <a:ln/>
        </p:spPr>
        <p:txBody>
          <a:bodyPr/>
          <a:lstStyle/>
          <a:p>
            <a:endParaRPr lang="en-US" smtClean="0"/>
          </a:p>
        </p:txBody>
      </p:sp>
      <p:sp>
        <p:nvSpPr>
          <p:cNvPr id="59395" name="Header Placeholder 3"/>
          <p:cNvSpPr>
            <a:spLocks noGrp="1"/>
          </p:cNvSpPr>
          <p:nvPr>
            <p:ph type="hdr" sz="quarter"/>
          </p:nvPr>
        </p:nvSpPr>
        <p:spPr>
          <a:noFill/>
        </p:spPr>
        <p:txBody>
          <a:bodyPr/>
          <a:lstStyle/>
          <a:p>
            <a:r>
              <a:rPr lang="en-US" smtClean="0"/>
              <a:t>doc.: IEEE 802.15-&lt;doc#&gt;</a:t>
            </a:r>
          </a:p>
        </p:txBody>
      </p:sp>
      <p:sp>
        <p:nvSpPr>
          <p:cNvPr id="59396" name="Date Placeholder 4"/>
          <p:cNvSpPr>
            <a:spLocks noGrp="1"/>
          </p:cNvSpPr>
          <p:nvPr>
            <p:ph type="dt" sz="quarter" idx="1"/>
          </p:nvPr>
        </p:nvSpPr>
        <p:spPr>
          <a:noFill/>
        </p:spPr>
        <p:txBody>
          <a:bodyPr/>
          <a:lstStyle/>
          <a:p>
            <a:r>
              <a:rPr lang="en-US" smtClean="0"/>
              <a:t>&lt;month year&gt;</a:t>
            </a:r>
          </a:p>
        </p:txBody>
      </p:sp>
      <p:sp>
        <p:nvSpPr>
          <p:cNvPr id="59397" name="Footer Placeholder 5"/>
          <p:cNvSpPr>
            <a:spLocks noGrp="1"/>
          </p:cNvSpPr>
          <p:nvPr>
            <p:ph type="ftr" sz="quarter" idx="4"/>
          </p:nvPr>
        </p:nvSpPr>
        <p:spPr>
          <a:noFill/>
        </p:spPr>
        <p:txBody>
          <a:bodyPr/>
          <a:lstStyle/>
          <a:p>
            <a:pPr lvl="4"/>
            <a:r>
              <a:rPr lang="en-US" smtClean="0"/>
              <a:t>&lt;author&gt;, &lt;company&gt;</a:t>
            </a:r>
          </a:p>
        </p:txBody>
      </p:sp>
      <p:sp>
        <p:nvSpPr>
          <p:cNvPr id="59398" name="Slide Number Placeholder 6"/>
          <p:cNvSpPr>
            <a:spLocks noGrp="1"/>
          </p:cNvSpPr>
          <p:nvPr>
            <p:ph type="sldNum" sz="quarter" idx="5"/>
          </p:nvPr>
        </p:nvSpPr>
        <p:spPr>
          <a:noFill/>
        </p:spPr>
        <p:txBody>
          <a:bodyPr/>
          <a:lstStyle/>
          <a:p>
            <a:r>
              <a:rPr lang="en-US" smtClean="0"/>
              <a:t>Page </a:t>
            </a:r>
            <a:fld id="{01FB629D-6EF9-41A4-9AB5-D5FFE622C787}"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xfrm>
            <a:off x="1154113" y="701675"/>
            <a:ext cx="4625975" cy="3468688"/>
          </a:xfrm>
          <a:ln/>
        </p:spPr>
      </p:sp>
      <p:sp>
        <p:nvSpPr>
          <p:cNvPr id="61442" name="Notes Placeholder 2"/>
          <p:cNvSpPr>
            <a:spLocks noGrp="1"/>
          </p:cNvSpPr>
          <p:nvPr>
            <p:ph type="body" idx="1"/>
          </p:nvPr>
        </p:nvSpPr>
        <p:spPr>
          <a:noFill/>
          <a:ln/>
        </p:spPr>
        <p:txBody>
          <a:bodyPr/>
          <a:lstStyle/>
          <a:p>
            <a:endParaRPr lang="en-US" smtClean="0"/>
          </a:p>
        </p:txBody>
      </p:sp>
      <p:sp>
        <p:nvSpPr>
          <p:cNvPr id="61443" name="Header Placeholder 3"/>
          <p:cNvSpPr>
            <a:spLocks noGrp="1"/>
          </p:cNvSpPr>
          <p:nvPr>
            <p:ph type="hdr" sz="quarter"/>
          </p:nvPr>
        </p:nvSpPr>
        <p:spPr>
          <a:noFill/>
        </p:spPr>
        <p:txBody>
          <a:bodyPr/>
          <a:lstStyle/>
          <a:p>
            <a:r>
              <a:rPr lang="en-US" smtClean="0"/>
              <a:t>doc.: IEEE 802.15-&lt;doc#&gt;</a:t>
            </a:r>
          </a:p>
        </p:txBody>
      </p:sp>
      <p:sp>
        <p:nvSpPr>
          <p:cNvPr id="61444" name="Date Placeholder 4"/>
          <p:cNvSpPr>
            <a:spLocks noGrp="1"/>
          </p:cNvSpPr>
          <p:nvPr>
            <p:ph type="dt" sz="quarter" idx="1"/>
          </p:nvPr>
        </p:nvSpPr>
        <p:spPr>
          <a:noFill/>
        </p:spPr>
        <p:txBody>
          <a:bodyPr/>
          <a:lstStyle/>
          <a:p>
            <a:r>
              <a:rPr lang="en-US" smtClean="0"/>
              <a:t>&lt;month year&gt;</a:t>
            </a:r>
          </a:p>
        </p:txBody>
      </p:sp>
      <p:sp>
        <p:nvSpPr>
          <p:cNvPr id="61445" name="Footer Placeholder 5"/>
          <p:cNvSpPr>
            <a:spLocks noGrp="1"/>
          </p:cNvSpPr>
          <p:nvPr>
            <p:ph type="ftr" sz="quarter" idx="4"/>
          </p:nvPr>
        </p:nvSpPr>
        <p:spPr>
          <a:noFill/>
        </p:spPr>
        <p:txBody>
          <a:bodyPr/>
          <a:lstStyle/>
          <a:p>
            <a:pPr lvl="4"/>
            <a:r>
              <a:rPr lang="en-US" smtClean="0"/>
              <a:t>&lt;author&gt;, &lt;company&gt;</a:t>
            </a:r>
          </a:p>
        </p:txBody>
      </p:sp>
      <p:sp>
        <p:nvSpPr>
          <p:cNvPr id="61446" name="Slide Number Placeholder 6"/>
          <p:cNvSpPr>
            <a:spLocks noGrp="1"/>
          </p:cNvSpPr>
          <p:nvPr>
            <p:ph type="sldNum" sz="quarter" idx="5"/>
          </p:nvPr>
        </p:nvSpPr>
        <p:spPr>
          <a:noFill/>
        </p:spPr>
        <p:txBody>
          <a:bodyPr/>
          <a:lstStyle/>
          <a:p>
            <a:r>
              <a:rPr lang="en-US" smtClean="0"/>
              <a:t>Page </a:t>
            </a:r>
            <a:fld id="{26233000-D3B3-4364-BFFE-B7724E62F11B}"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xfrm>
            <a:off x="1154113" y="701675"/>
            <a:ext cx="4625975" cy="3468688"/>
          </a:xfrm>
          <a:ln/>
        </p:spPr>
      </p:sp>
      <p:sp>
        <p:nvSpPr>
          <p:cNvPr id="63490" name="Notes Placeholder 2"/>
          <p:cNvSpPr>
            <a:spLocks noGrp="1"/>
          </p:cNvSpPr>
          <p:nvPr>
            <p:ph type="body" idx="1"/>
          </p:nvPr>
        </p:nvSpPr>
        <p:spPr>
          <a:noFill/>
          <a:ln/>
        </p:spPr>
        <p:txBody>
          <a:bodyPr/>
          <a:lstStyle/>
          <a:p>
            <a:endParaRPr lang="en-US" smtClean="0"/>
          </a:p>
        </p:txBody>
      </p:sp>
      <p:sp>
        <p:nvSpPr>
          <p:cNvPr id="63491" name="Header Placeholder 3"/>
          <p:cNvSpPr>
            <a:spLocks noGrp="1"/>
          </p:cNvSpPr>
          <p:nvPr>
            <p:ph type="hdr" sz="quarter"/>
          </p:nvPr>
        </p:nvSpPr>
        <p:spPr>
          <a:noFill/>
        </p:spPr>
        <p:txBody>
          <a:bodyPr/>
          <a:lstStyle/>
          <a:p>
            <a:r>
              <a:rPr lang="en-US" smtClean="0"/>
              <a:t>doc.: IEEE 802.15-&lt;doc#&gt;</a:t>
            </a:r>
          </a:p>
        </p:txBody>
      </p:sp>
      <p:sp>
        <p:nvSpPr>
          <p:cNvPr id="63492" name="Date Placeholder 4"/>
          <p:cNvSpPr>
            <a:spLocks noGrp="1"/>
          </p:cNvSpPr>
          <p:nvPr>
            <p:ph type="dt" sz="quarter" idx="1"/>
          </p:nvPr>
        </p:nvSpPr>
        <p:spPr>
          <a:noFill/>
        </p:spPr>
        <p:txBody>
          <a:bodyPr/>
          <a:lstStyle/>
          <a:p>
            <a:r>
              <a:rPr lang="en-US" smtClean="0"/>
              <a:t>&lt;month year&gt;</a:t>
            </a:r>
          </a:p>
        </p:txBody>
      </p:sp>
      <p:sp>
        <p:nvSpPr>
          <p:cNvPr id="63493" name="Footer Placeholder 5"/>
          <p:cNvSpPr>
            <a:spLocks noGrp="1"/>
          </p:cNvSpPr>
          <p:nvPr>
            <p:ph type="ftr" sz="quarter" idx="4"/>
          </p:nvPr>
        </p:nvSpPr>
        <p:spPr>
          <a:noFill/>
        </p:spPr>
        <p:txBody>
          <a:bodyPr/>
          <a:lstStyle/>
          <a:p>
            <a:pPr lvl="4"/>
            <a:r>
              <a:rPr lang="en-US" smtClean="0"/>
              <a:t>&lt;author&gt;, &lt;company&gt;</a:t>
            </a:r>
          </a:p>
        </p:txBody>
      </p:sp>
      <p:sp>
        <p:nvSpPr>
          <p:cNvPr id="63494" name="Slide Number Placeholder 6"/>
          <p:cNvSpPr>
            <a:spLocks noGrp="1"/>
          </p:cNvSpPr>
          <p:nvPr>
            <p:ph type="sldNum" sz="quarter" idx="5"/>
          </p:nvPr>
        </p:nvSpPr>
        <p:spPr>
          <a:noFill/>
        </p:spPr>
        <p:txBody>
          <a:bodyPr/>
          <a:lstStyle/>
          <a:p>
            <a:r>
              <a:rPr lang="en-US" smtClean="0"/>
              <a:t>Page </a:t>
            </a:r>
            <a:fld id="{480C6300-6516-43D0-9476-29A70B9CAFBE}"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a:xfrm>
            <a:off x="1154113" y="701675"/>
            <a:ext cx="4625975" cy="3468688"/>
          </a:xfrm>
          <a:ln/>
        </p:spPr>
      </p:sp>
      <p:sp>
        <p:nvSpPr>
          <p:cNvPr id="65538" name="Notes Placeholder 2"/>
          <p:cNvSpPr>
            <a:spLocks noGrp="1"/>
          </p:cNvSpPr>
          <p:nvPr>
            <p:ph type="body" idx="1"/>
          </p:nvPr>
        </p:nvSpPr>
        <p:spPr>
          <a:noFill/>
          <a:ln/>
        </p:spPr>
        <p:txBody>
          <a:bodyPr/>
          <a:lstStyle/>
          <a:p>
            <a:endParaRPr lang="en-US" smtClean="0"/>
          </a:p>
        </p:txBody>
      </p:sp>
      <p:sp>
        <p:nvSpPr>
          <p:cNvPr id="65539" name="Header Placeholder 3"/>
          <p:cNvSpPr>
            <a:spLocks noGrp="1"/>
          </p:cNvSpPr>
          <p:nvPr>
            <p:ph type="hdr" sz="quarter"/>
          </p:nvPr>
        </p:nvSpPr>
        <p:spPr>
          <a:noFill/>
        </p:spPr>
        <p:txBody>
          <a:bodyPr/>
          <a:lstStyle/>
          <a:p>
            <a:r>
              <a:rPr lang="en-US" smtClean="0"/>
              <a:t>doc.: IEEE 802.15-&lt;doc#&gt;</a:t>
            </a:r>
          </a:p>
        </p:txBody>
      </p:sp>
      <p:sp>
        <p:nvSpPr>
          <p:cNvPr id="65540" name="Date Placeholder 4"/>
          <p:cNvSpPr>
            <a:spLocks noGrp="1"/>
          </p:cNvSpPr>
          <p:nvPr>
            <p:ph type="dt" sz="quarter" idx="1"/>
          </p:nvPr>
        </p:nvSpPr>
        <p:spPr>
          <a:noFill/>
        </p:spPr>
        <p:txBody>
          <a:bodyPr/>
          <a:lstStyle/>
          <a:p>
            <a:r>
              <a:rPr lang="en-US" smtClean="0"/>
              <a:t>&lt;month year&gt;</a:t>
            </a:r>
          </a:p>
        </p:txBody>
      </p:sp>
      <p:sp>
        <p:nvSpPr>
          <p:cNvPr id="65541" name="Footer Placeholder 5"/>
          <p:cNvSpPr>
            <a:spLocks noGrp="1"/>
          </p:cNvSpPr>
          <p:nvPr>
            <p:ph type="ftr" sz="quarter" idx="4"/>
          </p:nvPr>
        </p:nvSpPr>
        <p:spPr>
          <a:noFill/>
        </p:spPr>
        <p:txBody>
          <a:bodyPr/>
          <a:lstStyle/>
          <a:p>
            <a:pPr lvl="4"/>
            <a:r>
              <a:rPr lang="en-US" smtClean="0"/>
              <a:t>&lt;author&gt;, &lt;company&gt;</a:t>
            </a:r>
          </a:p>
        </p:txBody>
      </p:sp>
      <p:sp>
        <p:nvSpPr>
          <p:cNvPr id="65542" name="Slide Number Placeholder 6"/>
          <p:cNvSpPr>
            <a:spLocks noGrp="1"/>
          </p:cNvSpPr>
          <p:nvPr>
            <p:ph type="sldNum" sz="quarter" idx="5"/>
          </p:nvPr>
        </p:nvSpPr>
        <p:spPr>
          <a:noFill/>
        </p:spPr>
        <p:txBody>
          <a:bodyPr/>
          <a:lstStyle/>
          <a:p>
            <a:r>
              <a:rPr lang="en-US" smtClean="0"/>
              <a:t>Page </a:t>
            </a:r>
            <a:fld id="{CF07E791-9A16-4197-BDFE-BAC4AD9C1ED1}"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xfrm>
            <a:off x="1154113" y="701675"/>
            <a:ext cx="4625975" cy="3468688"/>
          </a:xfrm>
          <a:ln/>
        </p:spPr>
      </p:sp>
      <p:sp>
        <p:nvSpPr>
          <p:cNvPr id="67586" name="Notes Placeholder 2"/>
          <p:cNvSpPr>
            <a:spLocks noGrp="1"/>
          </p:cNvSpPr>
          <p:nvPr>
            <p:ph type="body" idx="1"/>
          </p:nvPr>
        </p:nvSpPr>
        <p:spPr>
          <a:noFill/>
          <a:ln/>
        </p:spPr>
        <p:txBody>
          <a:bodyPr/>
          <a:lstStyle/>
          <a:p>
            <a:endParaRPr lang="en-US" smtClean="0"/>
          </a:p>
        </p:txBody>
      </p:sp>
      <p:sp>
        <p:nvSpPr>
          <p:cNvPr id="67587" name="Header Placeholder 3"/>
          <p:cNvSpPr>
            <a:spLocks noGrp="1"/>
          </p:cNvSpPr>
          <p:nvPr>
            <p:ph type="hdr" sz="quarter"/>
          </p:nvPr>
        </p:nvSpPr>
        <p:spPr>
          <a:noFill/>
        </p:spPr>
        <p:txBody>
          <a:bodyPr/>
          <a:lstStyle/>
          <a:p>
            <a:r>
              <a:rPr lang="en-US" smtClean="0"/>
              <a:t>doc.: IEEE 802.15-&lt;doc#&gt;</a:t>
            </a:r>
          </a:p>
        </p:txBody>
      </p:sp>
      <p:sp>
        <p:nvSpPr>
          <p:cNvPr id="67588" name="Date Placeholder 4"/>
          <p:cNvSpPr>
            <a:spLocks noGrp="1"/>
          </p:cNvSpPr>
          <p:nvPr>
            <p:ph type="dt" sz="quarter" idx="1"/>
          </p:nvPr>
        </p:nvSpPr>
        <p:spPr>
          <a:noFill/>
        </p:spPr>
        <p:txBody>
          <a:bodyPr/>
          <a:lstStyle/>
          <a:p>
            <a:r>
              <a:rPr lang="en-US" smtClean="0"/>
              <a:t>&lt;month year&gt;</a:t>
            </a:r>
          </a:p>
        </p:txBody>
      </p:sp>
      <p:sp>
        <p:nvSpPr>
          <p:cNvPr id="67589" name="Footer Placeholder 5"/>
          <p:cNvSpPr>
            <a:spLocks noGrp="1"/>
          </p:cNvSpPr>
          <p:nvPr>
            <p:ph type="ftr" sz="quarter" idx="4"/>
          </p:nvPr>
        </p:nvSpPr>
        <p:spPr>
          <a:noFill/>
        </p:spPr>
        <p:txBody>
          <a:bodyPr/>
          <a:lstStyle/>
          <a:p>
            <a:pPr lvl="4"/>
            <a:r>
              <a:rPr lang="en-US" smtClean="0"/>
              <a:t>&lt;author&gt;, &lt;company&gt;</a:t>
            </a:r>
          </a:p>
        </p:txBody>
      </p:sp>
      <p:sp>
        <p:nvSpPr>
          <p:cNvPr id="67590" name="Slide Number Placeholder 6"/>
          <p:cNvSpPr>
            <a:spLocks noGrp="1"/>
          </p:cNvSpPr>
          <p:nvPr>
            <p:ph type="sldNum" sz="quarter" idx="5"/>
          </p:nvPr>
        </p:nvSpPr>
        <p:spPr>
          <a:noFill/>
        </p:spPr>
        <p:txBody>
          <a:bodyPr/>
          <a:lstStyle/>
          <a:p>
            <a:r>
              <a:rPr lang="en-US" smtClean="0"/>
              <a:t>Page </a:t>
            </a:r>
            <a:fld id="{E1AE948E-D426-45C8-BD37-BC11A9DD3989}"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a:xfrm>
            <a:off x="1154113" y="701675"/>
            <a:ext cx="4625975" cy="3468688"/>
          </a:xfrm>
          <a:ln/>
        </p:spPr>
      </p:sp>
      <p:sp>
        <p:nvSpPr>
          <p:cNvPr id="69634" name="Notes Placeholder 2"/>
          <p:cNvSpPr>
            <a:spLocks noGrp="1"/>
          </p:cNvSpPr>
          <p:nvPr>
            <p:ph type="body" idx="1"/>
          </p:nvPr>
        </p:nvSpPr>
        <p:spPr>
          <a:noFill/>
          <a:ln/>
        </p:spPr>
        <p:txBody>
          <a:bodyPr/>
          <a:lstStyle/>
          <a:p>
            <a:endParaRPr lang="en-US" smtClean="0"/>
          </a:p>
        </p:txBody>
      </p:sp>
      <p:sp>
        <p:nvSpPr>
          <p:cNvPr id="69635" name="Header Placeholder 3"/>
          <p:cNvSpPr>
            <a:spLocks noGrp="1"/>
          </p:cNvSpPr>
          <p:nvPr>
            <p:ph type="hdr" sz="quarter"/>
          </p:nvPr>
        </p:nvSpPr>
        <p:spPr>
          <a:noFill/>
        </p:spPr>
        <p:txBody>
          <a:bodyPr/>
          <a:lstStyle/>
          <a:p>
            <a:r>
              <a:rPr lang="en-US" smtClean="0"/>
              <a:t>doc.: IEEE 802.15-&lt;doc#&gt;</a:t>
            </a:r>
          </a:p>
        </p:txBody>
      </p:sp>
      <p:sp>
        <p:nvSpPr>
          <p:cNvPr id="69636" name="Date Placeholder 4"/>
          <p:cNvSpPr>
            <a:spLocks noGrp="1"/>
          </p:cNvSpPr>
          <p:nvPr>
            <p:ph type="dt" sz="quarter" idx="1"/>
          </p:nvPr>
        </p:nvSpPr>
        <p:spPr>
          <a:noFill/>
        </p:spPr>
        <p:txBody>
          <a:bodyPr/>
          <a:lstStyle/>
          <a:p>
            <a:r>
              <a:rPr lang="en-US" smtClean="0"/>
              <a:t>&lt;month year&gt;</a:t>
            </a:r>
          </a:p>
        </p:txBody>
      </p:sp>
      <p:sp>
        <p:nvSpPr>
          <p:cNvPr id="69637" name="Footer Placeholder 5"/>
          <p:cNvSpPr>
            <a:spLocks noGrp="1"/>
          </p:cNvSpPr>
          <p:nvPr>
            <p:ph type="ftr" sz="quarter" idx="4"/>
          </p:nvPr>
        </p:nvSpPr>
        <p:spPr>
          <a:noFill/>
        </p:spPr>
        <p:txBody>
          <a:bodyPr/>
          <a:lstStyle/>
          <a:p>
            <a:pPr lvl="4"/>
            <a:r>
              <a:rPr lang="en-US" smtClean="0"/>
              <a:t>&lt;author&gt;, &lt;company&gt;</a:t>
            </a:r>
          </a:p>
        </p:txBody>
      </p:sp>
      <p:sp>
        <p:nvSpPr>
          <p:cNvPr id="69638" name="Slide Number Placeholder 6"/>
          <p:cNvSpPr>
            <a:spLocks noGrp="1"/>
          </p:cNvSpPr>
          <p:nvPr>
            <p:ph type="sldNum" sz="quarter" idx="5"/>
          </p:nvPr>
        </p:nvSpPr>
        <p:spPr>
          <a:noFill/>
        </p:spPr>
        <p:txBody>
          <a:bodyPr/>
          <a:lstStyle/>
          <a:p>
            <a:r>
              <a:rPr lang="en-US" smtClean="0"/>
              <a:t>Page </a:t>
            </a:r>
            <a:fld id="{23D38745-38BC-4611-A5F2-BD7DE1827446}"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a:xfrm>
            <a:off x="1154113" y="701675"/>
            <a:ext cx="4625975" cy="3468688"/>
          </a:xfrm>
          <a:ln/>
        </p:spPr>
      </p:sp>
      <p:sp>
        <p:nvSpPr>
          <p:cNvPr id="71682" name="Notes Placeholder 2"/>
          <p:cNvSpPr>
            <a:spLocks noGrp="1"/>
          </p:cNvSpPr>
          <p:nvPr>
            <p:ph type="body" idx="1"/>
          </p:nvPr>
        </p:nvSpPr>
        <p:spPr>
          <a:noFill/>
          <a:ln/>
        </p:spPr>
        <p:txBody>
          <a:bodyPr/>
          <a:lstStyle/>
          <a:p>
            <a:endParaRPr lang="en-US" smtClean="0"/>
          </a:p>
        </p:txBody>
      </p:sp>
      <p:sp>
        <p:nvSpPr>
          <p:cNvPr id="71683" name="Header Placeholder 3"/>
          <p:cNvSpPr>
            <a:spLocks noGrp="1"/>
          </p:cNvSpPr>
          <p:nvPr>
            <p:ph type="hdr" sz="quarter"/>
          </p:nvPr>
        </p:nvSpPr>
        <p:spPr>
          <a:noFill/>
        </p:spPr>
        <p:txBody>
          <a:bodyPr/>
          <a:lstStyle/>
          <a:p>
            <a:r>
              <a:rPr lang="en-US" smtClean="0"/>
              <a:t>doc.: IEEE 802.15-&lt;doc#&gt;</a:t>
            </a:r>
          </a:p>
        </p:txBody>
      </p:sp>
      <p:sp>
        <p:nvSpPr>
          <p:cNvPr id="71684" name="Date Placeholder 4"/>
          <p:cNvSpPr>
            <a:spLocks noGrp="1"/>
          </p:cNvSpPr>
          <p:nvPr>
            <p:ph type="dt" sz="quarter" idx="1"/>
          </p:nvPr>
        </p:nvSpPr>
        <p:spPr>
          <a:noFill/>
        </p:spPr>
        <p:txBody>
          <a:bodyPr/>
          <a:lstStyle/>
          <a:p>
            <a:r>
              <a:rPr lang="en-US" smtClean="0"/>
              <a:t>&lt;month year&gt;</a:t>
            </a:r>
          </a:p>
        </p:txBody>
      </p:sp>
      <p:sp>
        <p:nvSpPr>
          <p:cNvPr id="71685" name="Footer Placeholder 5"/>
          <p:cNvSpPr>
            <a:spLocks noGrp="1"/>
          </p:cNvSpPr>
          <p:nvPr>
            <p:ph type="ftr" sz="quarter" idx="4"/>
          </p:nvPr>
        </p:nvSpPr>
        <p:spPr>
          <a:noFill/>
        </p:spPr>
        <p:txBody>
          <a:bodyPr/>
          <a:lstStyle/>
          <a:p>
            <a:pPr lvl="4"/>
            <a:r>
              <a:rPr lang="en-US" smtClean="0"/>
              <a:t>&lt;author&gt;, &lt;company&gt;</a:t>
            </a:r>
          </a:p>
        </p:txBody>
      </p:sp>
      <p:sp>
        <p:nvSpPr>
          <p:cNvPr id="71686" name="Slide Number Placeholder 6"/>
          <p:cNvSpPr>
            <a:spLocks noGrp="1"/>
          </p:cNvSpPr>
          <p:nvPr>
            <p:ph type="sldNum" sz="quarter" idx="5"/>
          </p:nvPr>
        </p:nvSpPr>
        <p:spPr>
          <a:noFill/>
        </p:spPr>
        <p:txBody>
          <a:bodyPr/>
          <a:lstStyle/>
          <a:p>
            <a:r>
              <a:rPr lang="en-US" smtClean="0"/>
              <a:t>Page </a:t>
            </a:r>
            <a:fld id="{CB315C16-B7A9-44A2-B068-081FAC0DCB40}"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a:xfrm>
            <a:off x="1154113" y="701675"/>
            <a:ext cx="4625975" cy="3468688"/>
          </a:xfrm>
          <a:ln/>
        </p:spPr>
      </p:sp>
      <p:sp>
        <p:nvSpPr>
          <p:cNvPr id="73730" name="Notes Placeholder 2"/>
          <p:cNvSpPr>
            <a:spLocks noGrp="1"/>
          </p:cNvSpPr>
          <p:nvPr>
            <p:ph type="body" idx="1"/>
          </p:nvPr>
        </p:nvSpPr>
        <p:spPr>
          <a:noFill/>
          <a:ln/>
        </p:spPr>
        <p:txBody>
          <a:bodyPr/>
          <a:lstStyle/>
          <a:p>
            <a:endParaRPr lang="en-US" smtClean="0"/>
          </a:p>
        </p:txBody>
      </p:sp>
      <p:sp>
        <p:nvSpPr>
          <p:cNvPr id="73731" name="Header Placeholder 3"/>
          <p:cNvSpPr>
            <a:spLocks noGrp="1"/>
          </p:cNvSpPr>
          <p:nvPr>
            <p:ph type="hdr" sz="quarter"/>
          </p:nvPr>
        </p:nvSpPr>
        <p:spPr>
          <a:noFill/>
        </p:spPr>
        <p:txBody>
          <a:bodyPr/>
          <a:lstStyle/>
          <a:p>
            <a:r>
              <a:rPr lang="en-US" smtClean="0"/>
              <a:t>doc.: IEEE 802.15-&lt;doc#&gt;</a:t>
            </a:r>
          </a:p>
        </p:txBody>
      </p:sp>
      <p:sp>
        <p:nvSpPr>
          <p:cNvPr id="73732" name="Date Placeholder 4"/>
          <p:cNvSpPr>
            <a:spLocks noGrp="1"/>
          </p:cNvSpPr>
          <p:nvPr>
            <p:ph type="dt" sz="quarter" idx="1"/>
          </p:nvPr>
        </p:nvSpPr>
        <p:spPr>
          <a:noFill/>
        </p:spPr>
        <p:txBody>
          <a:bodyPr/>
          <a:lstStyle/>
          <a:p>
            <a:r>
              <a:rPr lang="en-US" smtClean="0"/>
              <a:t>&lt;month year&gt;</a:t>
            </a:r>
          </a:p>
        </p:txBody>
      </p:sp>
      <p:sp>
        <p:nvSpPr>
          <p:cNvPr id="73733" name="Footer Placeholder 5"/>
          <p:cNvSpPr>
            <a:spLocks noGrp="1"/>
          </p:cNvSpPr>
          <p:nvPr>
            <p:ph type="ftr" sz="quarter" idx="4"/>
          </p:nvPr>
        </p:nvSpPr>
        <p:spPr>
          <a:noFill/>
        </p:spPr>
        <p:txBody>
          <a:bodyPr/>
          <a:lstStyle/>
          <a:p>
            <a:pPr lvl="4"/>
            <a:r>
              <a:rPr lang="en-US" smtClean="0"/>
              <a:t>&lt;author&gt;, &lt;company&gt;</a:t>
            </a:r>
          </a:p>
        </p:txBody>
      </p:sp>
      <p:sp>
        <p:nvSpPr>
          <p:cNvPr id="73734" name="Slide Number Placeholder 6"/>
          <p:cNvSpPr>
            <a:spLocks noGrp="1"/>
          </p:cNvSpPr>
          <p:nvPr>
            <p:ph type="sldNum" sz="quarter" idx="5"/>
          </p:nvPr>
        </p:nvSpPr>
        <p:spPr>
          <a:noFill/>
        </p:spPr>
        <p:txBody>
          <a:bodyPr/>
          <a:lstStyle/>
          <a:p>
            <a:r>
              <a:rPr lang="en-US" smtClean="0"/>
              <a:t>Page </a:t>
            </a:r>
            <a:fld id="{0E5CE9C2-AB1E-4753-BA19-653C9E99648B}"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p:spPr>
        <p:txBody>
          <a:bodyPr/>
          <a:lstStyle/>
          <a:p>
            <a:r>
              <a:rPr lang="en-US" smtClean="0"/>
              <a:t>doc.: IEEE 802.15-&lt;doc#&gt;</a:t>
            </a:r>
          </a:p>
        </p:txBody>
      </p:sp>
      <p:sp>
        <p:nvSpPr>
          <p:cNvPr id="20482" name="Rectangle 3"/>
          <p:cNvSpPr>
            <a:spLocks noGrp="1" noChangeArrowheads="1"/>
          </p:cNvSpPr>
          <p:nvPr>
            <p:ph type="dt" sz="quarter" idx="1"/>
          </p:nvPr>
        </p:nvSpPr>
        <p:spPr>
          <a:noFill/>
        </p:spPr>
        <p:txBody>
          <a:bodyPr/>
          <a:lstStyle/>
          <a:p>
            <a:r>
              <a:rPr lang="en-US" smtClean="0"/>
              <a:t>&lt;month year&gt;</a:t>
            </a:r>
          </a:p>
        </p:txBody>
      </p:sp>
      <p:sp>
        <p:nvSpPr>
          <p:cNvPr id="20483" name="Rectangle 6"/>
          <p:cNvSpPr>
            <a:spLocks noGrp="1" noChangeArrowheads="1"/>
          </p:cNvSpPr>
          <p:nvPr>
            <p:ph type="ftr" sz="quarter" idx="4"/>
          </p:nvPr>
        </p:nvSpPr>
        <p:spPr>
          <a:noFill/>
        </p:spPr>
        <p:txBody>
          <a:bodyPr/>
          <a:lstStyle/>
          <a:p>
            <a:pPr lvl="4"/>
            <a:r>
              <a:rPr lang="en-US" smtClean="0"/>
              <a:t>&lt;author&gt;, &lt;company&gt;</a:t>
            </a:r>
          </a:p>
        </p:txBody>
      </p:sp>
      <p:sp>
        <p:nvSpPr>
          <p:cNvPr id="20484" name="Rectangle 7"/>
          <p:cNvSpPr>
            <a:spLocks noGrp="1" noChangeArrowheads="1"/>
          </p:cNvSpPr>
          <p:nvPr>
            <p:ph type="sldNum" sz="quarter" idx="5"/>
          </p:nvPr>
        </p:nvSpPr>
        <p:spPr>
          <a:noFill/>
        </p:spPr>
        <p:txBody>
          <a:bodyPr/>
          <a:lstStyle/>
          <a:p>
            <a:r>
              <a:rPr lang="en-US" smtClean="0"/>
              <a:t>Page </a:t>
            </a:r>
            <a:fld id="{1FF4C12E-0FB2-44CE-A17E-FE9FD440DC95}" type="slidenum">
              <a:rPr lang="en-US" smtClean="0"/>
              <a:pPr/>
              <a:t>3</a:t>
            </a:fld>
            <a:endParaRPr lang="en-US" smtClean="0"/>
          </a:p>
        </p:txBody>
      </p:sp>
      <p:sp>
        <p:nvSpPr>
          <p:cNvPr id="20485" name="Rectangle 2"/>
          <p:cNvSpPr>
            <a:spLocks noGrp="1" noRot="1" noChangeAspect="1"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p:spPr>
        <p:txBody>
          <a:bodyPr/>
          <a:lstStyle/>
          <a:p>
            <a:endParaRPr lang="en-US" smtClean="0"/>
          </a:p>
        </p:txBody>
      </p:sp>
      <p:sp>
        <p:nvSpPr>
          <p:cNvPr id="22531" name="Header Placeholder 3"/>
          <p:cNvSpPr>
            <a:spLocks noGrp="1"/>
          </p:cNvSpPr>
          <p:nvPr>
            <p:ph type="hdr" sz="quarter"/>
          </p:nvPr>
        </p:nvSpPr>
        <p:spPr>
          <a:noFill/>
        </p:spPr>
        <p:txBody>
          <a:bodyPr/>
          <a:lstStyle/>
          <a:p>
            <a:r>
              <a:rPr lang="en-US" smtClean="0"/>
              <a:t>doc.: IEEE 802.15-&lt;doc#&gt;</a:t>
            </a:r>
          </a:p>
        </p:txBody>
      </p:sp>
      <p:sp>
        <p:nvSpPr>
          <p:cNvPr id="22532" name="Date Placeholder 4"/>
          <p:cNvSpPr>
            <a:spLocks noGrp="1"/>
          </p:cNvSpPr>
          <p:nvPr>
            <p:ph type="dt" sz="quarter" idx="1"/>
          </p:nvPr>
        </p:nvSpPr>
        <p:spPr>
          <a:noFill/>
        </p:spPr>
        <p:txBody>
          <a:bodyPr/>
          <a:lstStyle/>
          <a:p>
            <a:r>
              <a:rPr lang="en-US" smtClean="0"/>
              <a:t>&lt;month year&gt;</a:t>
            </a:r>
          </a:p>
        </p:txBody>
      </p:sp>
      <p:sp>
        <p:nvSpPr>
          <p:cNvPr id="22533" name="Footer Placeholder 5"/>
          <p:cNvSpPr>
            <a:spLocks noGrp="1"/>
          </p:cNvSpPr>
          <p:nvPr>
            <p:ph type="ftr" sz="quarter" idx="4"/>
          </p:nvPr>
        </p:nvSpPr>
        <p:spPr>
          <a:noFill/>
        </p:spPr>
        <p:txBody>
          <a:bodyPr/>
          <a:lstStyle/>
          <a:p>
            <a:pPr lvl="4"/>
            <a:r>
              <a:rPr lang="en-US" smtClean="0"/>
              <a:t>&lt;author&gt;, &lt;company&gt;</a:t>
            </a:r>
          </a:p>
        </p:txBody>
      </p:sp>
      <p:sp>
        <p:nvSpPr>
          <p:cNvPr id="22534" name="Slide Number Placeholder 6"/>
          <p:cNvSpPr>
            <a:spLocks noGrp="1"/>
          </p:cNvSpPr>
          <p:nvPr>
            <p:ph type="sldNum" sz="quarter" idx="5"/>
          </p:nvPr>
        </p:nvSpPr>
        <p:spPr>
          <a:noFill/>
        </p:spPr>
        <p:txBody>
          <a:bodyPr/>
          <a:lstStyle/>
          <a:p>
            <a:r>
              <a:rPr lang="en-US" smtClean="0"/>
              <a:t>Page </a:t>
            </a:r>
            <a:fld id="{9AF382D9-4FC7-45DE-868E-A15F714BB70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p:spPr>
        <p:txBody>
          <a:bodyPr/>
          <a:lstStyle/>
          <a:p>
            <a:endParaRPr lang="en-US" smtClean="0"/>
          </a:p>
        </p:txBody>
      </p:sp>
      <p:sp>
        <p:nvSpPr>
          <p:cNvPr id="24579" name="Header Placeholder 3"/>
          <p:cNvSpPr>
            <a:spLocks noGrp="1"/>
          </p:cNvSpPr>
          <p:nvPr>
            <p:ph type="hdr" sz="quarter"/>
          </p:nvPr>
        </p:nvSpPr>
        <p:spPr>
          <a:noFill/>
        </p:spPr>
        <p:txBody>
          <a:bodyPr/>
          <a:lstStyle/>
          <a:p>
            <a:r>
              <a:rPr lang="en-US" smtClean="0"/>
              <a:t>doc.: IEEE 802.15-&lt;doc#&gt;</a:t>
            </a:r>
          </a:p>
        </p:txBody>
      </p:sp>
      <p:sp>
        <p:nvSpPr>
          <p:cNvPr id="24580" name="Date Placeholder 4"/>
          <p:cNvSpPr>
            <a:spLocks noGrp="1"/>
          </p:cNvSpPr>
          <p:nvPr>
            <p:ph type="dt" sz="quarter" idx="1"/>
          </p:nvPr>
        </p:nvSpPr>
        <p:spPr>
          <a:noFill/>
        </p:spPr>
        <p:txBody>
          <a:bodyPr/>
          <a:lstStyle/>
          <a:p>
            <a:r>
              <a:rPr lang="en-US" smtClean="0"/>
              <a:t>&lt;month year&gt;</a:t>
            </a:r>
          </a:p>
        </p:txBody>
      </p:sp>
      <p:sp>
        <p:nvSpPr>
          <p:cNvPr id="24581" name="Footer Placeholder 5"/>
          <p:cNvSpPr>
            <a:spLocks noGrp="1"/>
          </p:cNvSpPr>
          <p:nvPr>
            <p:ph type="ftr" sz="quarter" idx="4"/>
          </p:nvPr>
        </p:nvSpPr>
        <p:spPr>
          <a:noFill/>
        </p:spPr>
        <p:txBody>
          <a:bodyPr/>
          <a:lstStyle/>
          <a:p>
            <a:pPr lvl="4"/>
            <a:r>
              <a:rPr lang="en-US" smtClean="0"/>
              <a:t>&lt;author&gt;, &lt;company&gt;</a:t>
            </a:r>
          </a:p>
        </p:txBody>
      </p:sp>
      <p:sp>
        <p:nvSpPr>
          <p:cNvPr id="24582" name="Slide Number Placeholder 6"/>
          <p:cNvSpPr>
            <a:spLocks noGrp="1"/>
          </p:cNvSpPr>
          <p:nvPr>
            <p:ph type="sldNum" sz="quarter" idx="5"/>
          </p:nvPr>
        </p:nvSpPr>
        <p:spPr>
          <a:noFill/>
        </p:spPr>
        <p:txBody>
          <a:bodyPr/>
          <a:lstStyle/>
          <a:p>
            <a:r>
              <a:rPr lang="en-US" smtClean="0"/>
              <a:t>Page </a:t>
            </a:r>
            <a:fld id="{51D8CD09-5677-4EF2-97D3-EC9DD4B1047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xfrm>
            <a:off x="1154113" y="701675"/>
            <a:ext cx="4625975" cy="3468688"/>
          </a:xfrm>
          <a:ln/>
        </p:spPr>
      </p:sp>
      <p:sp>
        <p:nvSpPr>
          <p:cNvPr id="26626" name="Notes Placeholder 2"/>
          <p:cNvSpPr>
            <a:spLocks noGrp="1"/>
          </p:cNvSpPr>
          <p:nvPr>
            <p:ph type="body" idx="1"/>
          </p:nvPr>
        </p:nvSpPr>
        <p:spPr>
          <a:noFill/>
          <a:ln/>
        </p:spPr>
        <p:txBody>
          <a:bodyPr/>
          <a:lstStyle/>
          <a:p>
            <a:endParaRPr lang="en-US" smtClean="0"/>
          </a:p>
        </p:txBody>
      </p:sp>
      <p:sp>
        <p:nvSpPr>
          <p:cNvPr id="26627" name="Header Placeholder 3"/>
          <p:cNvSpPr>
            <a:spLocks noGrp="1"/>
          </p:cNvSpPr>
          <p:nvPr>
            <p:ph type="hdr" sz="quarter"/>
          </p:nvPr>
        </p:nvSpPr>
        <p:spPr>
          <a:noFill/>
        </p:spPr>
        <p:txBody>
          <a:bodyPr/>
          <a:lstStyle/>
          <a:p>
            <a:r>
              <a:rPr lang="en-US" smtClean="0"/>
              <a:t>doc.: IEEE 802.15-&lt;doc#&gt;</a:t>
            </a:r>
          </a:p>
        </p:txBody>
      </p:sp>
      <p:sp>
        <p:nvSpPr>
          <p:cNvPr id="26628" name="Date Placeholder 4"/>
          <p:cNvSpPr>
            <a:spLocks noGrp="1"/>
          </p:cNvSpPr>
          <p:nvPr>
            <p:ph type="dt" sz="quarter" idx="1"/>
          </p:nvPr>
        </p:nvSpPr>
        <p:spPr>
          <a:noFill/>
        </p:spPr>
        <p:txBody>
          <a:bodyPr/>
          <a:lstStyle/>
          <a:p>
            <a:r>
              <a:rPr lang="en-US" smtClean="0"/>
              <a:t>&lt;month year&gt;</a:t>
            </a:r>
          </a:p>
        </p:txBody>
      </p:sp>
      <p:sp>
        <p:nvSpPr>
          <p:cNvPr id="26629" name="Footer Placeholder 5"/>
          <p:cNvSpPr>
            <a:spLocks noGrp="1"/>
          </p:cNvSpPr>
          <p:nvPr>
            <p:ph type="ftr" sz="quarter" idx="4"/>
          </p:nvPr>
        </p:nvSpPr>
        <p:spPr>
          <a:noFill/>
        </p:spPr>
        <p:txBody>
          <a:bodyPr/>
          <a:lstStyle/>
          <a:p>
            <a:pPr lvl="4"/>
            <a:r>
              <a:rPr lang="en-US" smtClean="0"/>
              <a:t>&lt;author&gt;, &lt;company&gt;</a:t>
            </a:r>
          </a:p>
        </p:txBody>
      </p:sp>
      <p:sp>
        <p:nvSpPr>
          <p:cNvPr id="26630" name="Slide Number Placeholder 6"/>
          <p:cNvSpPr>
            <a:spLocks noGrp="1"/>
          </p:cNvSpPr>
          <p:nvPr>
            <p:ph type="sldNum" sz="quarter" idx="5"/>
          </p:nvPr>
        </p:nvSpPr>
        <p:spPr>
          <a:noFill/>
        </p:spPr>
        <p:txBody>
          <a:bodyPr/>
          <a:lstStyle/>
          <a:p>
            <a:r>
              <a:rPr lang="en-US" smtClean="0"/>
              <a:t>Page </a:t>
            </a:r>
            <a:fld id="{973113AD-0486-4089-97B3-98EC61351B3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xfrm>
            <a:off x="1154113" y="701675"/>
            <a:ext cx="4625975" cy="3468688"/>
          </a:xfrm>
          <a:ln/>
        </p:spPr>
      </p:sp>
      <p:sp>
        <p:nvSpPr>
          <p:cNvPr id="28674" name="Notes Placeholder 2"/>
          <p:cNvSpPr>
            <a:spLocks noGrp="1"/>
          </p:cNvSpPr>
          <p:nvPr>
            <p:ph type="body" idx="1"/>
          </p:nvPr>
        </p:nvSpPr>
        <p:spPr>
          <a:noFill/>
          <a:ln/>
        </p:spPr>
        <p:txBody>
          <a:bodyPr/>
          <a:lstStyle/>
          <a:p>
            <a:endParaRPr lang="en-US" smtClean="0"/>
          </a:p>
        </p:txBody>
      </p:sp>
      <p:sp>
        <p:nvSpPr>
          <p:cNvPr id="28675" name="Header Placeholder 3"/>
          <p:cNvSpPr>
            <a:spLocks noGrp="1"/>
          </p:cNvSpPr>
          <p:nvPr>
            <p:ph type="hdr" sz="quarter"/>
          </p:nvPr>
        </p:nvSpPr>
        <p:spPr>
          <a:noFill/>
        </p:spPr>
        <p:txBody>
          <a:bodyPr/>
          <a:lstStyle/>
          <a:p>
            <a:r>
              <a:rPr lang="en-US" smtClean="0"/>
              <a:t>doc.: IEEE 802.15-&lt;doc#&gt;</a:t>
            </a:r>
          </a:p>
        </p:txBody>
      </p:sp>
      <p:sp>
        <p:nvSpPr>
          <p:cNvPr id="28676" name="Date Placeholder 4"/>
          <p:cNvSpPr>
            <a:spLocks noGrp="1"/>
          </p:cNvSpPr>
          <p:nvPr>
            <p:ph type="dt" sz="quarter" idx="1"/>
          </p:nvPr>
        </p:nvSpPr>
        <p:spPr>
          <a:noFill/>
        </p:spPr>
        <p:txBody>
          <a:bodyPr/>
          <a:lstStyle/>
          <a:p>
            <a:r>
              <a:rPr lang="en-US" smtClean="0"/>
              <a:t>&lt;month year&gt;</a:t>
            </a:r>
          </a:p>
        </p:txBody>
      </p:sp>
      <p:sp>
        <p:nvSpPr>
          <p:cNvPr id="28677" name="Footer Placeholder 5"/>
          <p:cNvSpPr>
            <a:spLocks noGrp="1"/>
          </p:cNvSpPr>
          <p:nvPr>
            <p:ph type="ftr" sz="quarter" idx="4"/>
          </p:nvPr>
        </p:nvSpPr>
        <p:spPr>
          <a:noFill/>
        </p:spPr>
        <p:txBody>
          <a:bodyPr/>
          <a:lstStyle/>
          <a:p>
            <a:pPr lvl="4"/>
            <a:r>
              <a:rPr lang="en-US" smtClean="0"/>
              <a:t>&lt;author&gt;, &lt;company&gt;</a:t>
            </a:r>
          </a:p>
        </p:txBody>
      </p:sp>
      <p:sp>
        <p:nvSpPr>
          <p:cNvPr id="28678" name="Slide Number Placeholder 6"/>
          <p:cNvSpPr>
            <a:spLocks noGrp="1"/>
          </p:cNvSpPr>
          <p:nvPr>
            <p:ph type="sldNum" sz="quarter" idx="5"/>
          </p:nvPr>
        </p:nvSpPr>
        <p:spPr>
          <a:noFill/>
        </p:spPr>
        <p:txBody>
          <a:bodyPr/>
          <a:lstStyle/>
          <a:p>
            <a:r>
              <a:rPr lang="en-US" smtClean="0"/>
              <a:t>Page </a:t>
            </a:r>
            <a:fld id="{655C9CD9-DB2A-45B9-9BCC-785A38EAA42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xfrm>
            <a:off x="1154113" y="701675"/>
            <a:ext cx="4625975" cy="3468688"/>
          </a:xfrm>
          <a:ln/>
        </p:spPr>
      </p:sp>
      <p:sp>
        <p:nvSpPr>
          <p:cNvPr id="30722" name="Notes Placeholder 2"/>
          <p:cNvSpPr>
            <a:spLocks noGrp="1"/>
          </p:cNvSpPr>
          <p:nvPr>
            <p:ph type="body" idx="1"/>
          </p:nvPr>
        </p:nvSpPr>
        <p:spPr>
          <a:noFill/>
          <a:ln/>
        </p:spPr>
        <p:txBody>
          <a:bodyPr/>
          <a:lstStyle/>
          <a:p>
            <a:endParaRPr lang="en-US" smtClean="0"/>
          </a:p>
        </p:txBody>
      </p:sp>
      <p:sp>
        <p:nvSpPr>
          <p:cNvPr id="30723" name="Header Placeholder 3"/>
          <p:cNvSpPr>
            <a:spLocks noGrp="1"/>
          </p:cNvSpPr>
          <p:nvPr>
            <p:ph type="hdr" sz="quarter"/>
          </p:nvPr>
        </p:nvSpPr>
        <p:spPr>
          <a:noFill/>
        </p:spPr>
        <p:txBody>
          <a:bodyPr/>
          <a:lstStyle/>
          <a:p>
            <a:r>
              <a:rPr lang="en-US" smtClean="0"/>
              <a:t>doc.: IEEE 802.15-&lt;doc#&gt;</a:t>
            </a:r>
          </a:p>
        </p:txBody>
      </p:sp>
      <p:sp>
        <p:nvSpPr>
          <p:cNvPr id="30724" name="Date Placeholder 4"/>
          <p:cNvSpPr>
            <a:spLocks noGrp="1"/>
          </p:cNvSpPr>
          <p:nvPr>
            <p:ph type="dt" sz="quarter" idx="1"/>
          </p:nvPr>
        </p:nvSpPr>
        <p:spPr>
          <a:noFill/>
        </p:spPr>
        <p:txBody>
          <a:bodyPr/>
          <a:lstStyle/>
          <a:p>
            <a:r>
              <a:rPr lang="en-US" smtClean="0"/>
              <a:t>&lt;month year&gt;</a:t>
            </a:r>
          </a:p>
        </p:txBody>
      </p:sp>
      <p:sp>
        <p:nvSpPr>
          <p:cNvPr id="30725" name="Footer Placeholder 5"/>
          <p:cNvSpPr>
            <a:spLocks noGrp="1"/>
          </p:cNvSpPr>
          <p:nvPr>
            <p:ph type="ftr" sz="quarter" idx="4"/>
          </p:nvPr>
        </p:nvSpPr>
        <p:spPr>
          <a:noFill/>
        </p:spPr>
        <p:txBody>
          <a:bodyPr/>
          <a:lstStyle/>
          <a:p>
            <a:pPr lvl="4"/>
            <a:r>
              <a:rPr lang="en-US" smtClean="0"/>
              <a:t>&lt;author&gt;, &lt;company&gt;</a:t>
            </a:r>
          </a:p>
        </p:txBody>
      </p:sp>
      <p:sp>
        <p:nvSpPr>
          <p:cNvPr id="30726" name="Slide Number Placeholder 6"/>
          <p:cNvSpPr>
            <a:spLocks noGrp="1"/>
          </p:cNvSpPr>
          <p:nvPr>
            <p:ph type="sldNum" sz="quarter" idx="5"/>
          </p:nvPr>
        </p:nvSpPr>
        <p:spPr>
          <a:noFill/>
        </p:spPr>
        <p:txBody>
          <a:bodyPr/>
          <a:lstStyle/>
          <a:p>
            <a:r>
              <a:rPr lang="en-US" smtClean="0"/>
              <a:t>Page </a:t>
            </a:r>
            <a:fld id="{E9A08E24-371F-4FCC-B783-3056D1EA21D4}"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xfrm>
            <a:off x="1154113" y="701675"/>
            <a:ext cx="4625975" cy="3468688"/>
          </a:xfrm>
          <a:ln/>
        </p:spPr>
      </p:sp>
      <p:sp>
        <p:nvSpPr>
          <p:cNvPr id="32770" name="Notes Placeholder 2"/>
          <p:cNvSpPr>
            <a:spLocks noGrp="1"/>
          </p:cNvSpPr>
          <p:nvPr>
            <p:ph type="body" idx="1"/>
          </p:nvPr>
        </p:nvSpPr>
        <p:spPr>
          <a:noFill/>
          <a:ln/>
        </p:spPr>
        <p:txBody>
          <a:bodyPr/>
          <a:lstStyle/>
          <a:p>
            <a:endParaRPr lang="en-US" smtClean="0"/>
          </a:p>
        </p:txBody>
      </p:sp>
      <p:sp>
        <p:nvSpPr>
          <p:cNvPr id="32771" name="Header Placeholder 3"/>
          <p:cNvSpPr>
            <a:spLocks noGrp="1"/>
          </p:cNvSpPr>
          <p:nvPr>
            <p:ph type="hdr" sz="quarter"/>
          </p:nvPr>
        </p:nvSpPr>
        <p:spPr>
          <a:noFill/>
        </p:spPr>
        <p:txBody>
          <a:bodyPr/>
          <a:lstStyle/>
          <a:p>
            <a:r>
              <a:rPr lang="en-US" smtClean="0"/>
              <a:t>doc.: IEEE 802.15-&lt;doc#&gt;</a:t>
            </a:r>
          </a:p>
        </p:txBody>
      </p:sp>
      <p:sp>
        <p:nvSpPr>
          <p:cNvPr id="32772" name="Date Placeholder 4"/>
          <p:cNvSpPr>
            <a:spLocks noGrp="1"/>
          </p:cNvSpPr>
          <p:nvPr>
            <p:ph type="dt" sz="quarter" idx="1"/>
          </p:nvPr>
        </p:nvSpPr>
        <p:spPr>
          <a:noFill/>
        </p:spPr>
        <p:txBody>
          <a:bodyPr/>
          <a:lstStyle/>
          <a:p>
            <a:r>
              <a:rPr lang="en-US" smtClean="0"/>
              <a:t>&lt;month year&gt;</a:t>
            </a:r>
          </a:p>
        </p:txBody>
      </p:sp>
      <p:sp>
        <p:nvSpPr>
          <p:cNvPr id="32773" name="Footer Placeholder 5"/>
          <p:cNvSpPr>
            <a:spLocks noGrp="1"/>
          </p:cNvSpPr>
          <p:nvPr>
            <p:ph type="ftr" sz="quarter" idx="4"/>
          </p:nvPr>
        </p:nvSpPr>
        <p:spPr>
          <a:noFill/>
        </p:spPr>
        <p:txBody>
          <a:bodyPr/>
          <a:lstStyle/>
          <a:p>
            <a:pPr lvl="4"/>
            <a:r>
              <a:rPr lang="en-US" smtClean="0"/>
              <a:t>&lt;author&gt;, &lt;company&gt;</a:t>
            </a:r>
          </a:p>
        </p:txBody>
      </p:sp>
      <p:sp>
        <p:nvSpPr>
          <p:cNvPr id="32774" name="Slide Number Placeholder 6"/>
          <p:cNvSpPr>
            <a:spLocks noGrp="1"/>
          </p:cNvSpPr>
          <p:nvPr>
            <p:ph type="sldNum" sz="quarter" idx="5"/>
          </p:nvPr>
        </p:nvSpPr>
        <p:spPr>
          <a:noFill/>
        </p:spPr>
        <p:txBody>
          <a:bodyPr/>
          <a:lstStyle/>
          <a:p>
            <a:r>
              <a:rPr lang="en-US" smtClean="0"/>
              <a:t>Page </a:t>
            </a:r>
            <a:fld id="{A3D56467-D5B4-4F88-AAB8-D4C9908EFC9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23F2795-0821-4CB7-B886-DDEAA7D5F801}"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7C97A99-9A8C-474D-A8E2-0006BE0947A4}"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DC3CDB3-2AE8-474A-AF77-3D75F4E21368}"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47B399A0-D205-4029-A7DE-359B2E424BB3}"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2664823"/>
            <a:ext cx="7772400" cy="1362075"/>
          </a:xfrm>
        </p:spPr>
        <p:txBody>
          <a:bodyPr anchor="t"/>
          <a:lstStyle>
            <a:lvl1pPr algn="ctr">
              <a:defRPr sz="4000" b="1" cap="none"/>
            </a:lvl1p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37137462-F704-4488-99F1-4024EDAC9A5F}"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C7C074-B9D6-4649-B801-425D0E4CB04B}"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63901A6D-943E-43D6-8979-B0749AE09841}" type="slidenum">
              <a:rPr lang="en-US"/>
              <a:pPr>
                <a:defRPr/>
              </a:pPr>
              <a:t>‹#›</a:t>
            </a:fld>
            <a:endParaRPr lang="en-US"/>
          </a:p>
        </p:txBody>
      </p:sp>
      <p:sp>
        <p:nvSpPr>
          <p:cNvPr id="9"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9657F323-C263-4EC5-8D45-2E5CE2D21777}"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8B11E5ED-ECF9-49CC-A715-B9CF6271837C}" type="slidenum">
              <a:rPr lang="en-US"/>
              <a:pPr>
                <a:defRPr/>
              </a:pPr>
              <a:t>‹#›</a:t>
            </a:fld>
            <a:endParaRPr lang="en-US"/>
          </a:p>
        </p:txBody>
      </p:sp>
      <p:sp>
        <p:nvSpPr>
          <p:cNvPr id="4"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ECFB458-ED66-4AD7-9354-0BE62AB3022C}"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2DAF770-6F8B-487D-A370-BC914F727819}"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pPr>
              <a:defRPr/>
            </a:pPr>
            <a:r>
              <a:rPr lang="en-US" altLang="ja-JP"/>
              <a:t>October 2009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802.15.4f TG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F84EB393-0ADB-4E18-A2AD-161BF783F3C8}" type="slidenum">
              <a:rPr lang="en-US"/>
              <a:pPr>
                <a:defRPr/>
              </a:pPr>
              <a:t>‹#›</a:t>
            </a:fld>
            <a:endParaRPr lang="en-US"/>
          </a:p>
        </p:txBody>
      </p:sp>
      <p:sp>
        <p:nvSpPr>
          <p:cNvPr id="1031" name="Rectangle 7"/>
          <p:cNvSpPr>
            <a:spLocks noChangeArrowheads="1"/>
          </p:cNvSpPr>
          <p:nvPr/>
        </p:nvSpPr>
        <p:spPr bwMode="auto">
          <a:xfrm>
            <a:off x="3679825" y="396875"/>
            <a:ext cx="4778375"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a:t>
            </a:r>
            <a:r>
              <a:rPr lang="en-US" sz="1400" b="1" dirty="0"/>
              <a:t>802.15-09-0707-01-004f</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5" name="Rectangle 11"/>
          <p:cNvSpPr>
            <a:spLocks noGrp="1" noChangeArrowheads="1"/>
          </p:cNvSpPr>
          <p:nvPr>
            <p:ph type="dt" sz="half" idx="2"/>
          </p:nvPr>
        </p:nvSpPr>
        <p:spPr bwMode="auto">
          <a:xfrm>
            <a:off x="609600" y="381000"/>
            <a:ext cx="22860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ＭＳ Ｐゴシック"/>
                <a:cs typeface="ＭＳ Ｐゴシック"/>
              </a:defRPr>
            </a:lvl1pPr>
          </a:lstStyle>
          <a:p>
            <a:pPr>
              <a:defRPr/>
            </a:pPr>
            <a:r>
              <a:rPr lang="en-US" altLang="ja-JP"/>
              <a:t>October 2009</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ftr" sz="quarter" idx="10"/>
          </p:nvPr>
        </p:nvSpPr>
        <p:spPr>
          <a:noFill/>
        </p:spPr>
        <p:txBody>
          <a:bodyPr/>
          <a:lstStyle/>
          <a:p>
            <a:r>
              <a:rPr lang="en-US" smtClean="0"/>
              <a:t>802.15.4f TG</a:t>
            </a:r>
          </a:p>
        </p:txBody>
      </p:sp>
      <p:sp>
        <p:nvSpPr>
          <p:cNvPr id="15362" name="Rectangle 11"/>
          <p:cNvSpPr>
            <a:spLocks noGrp="1" noChangeArrowheads="1"/>
          </p:cNvSpPr>
          <p:nvPr>
            <p:ph type="dt" sz="quarter" idx="12"/>
          </p:nvPr>
        </p:nvSpPr>
        <p:spPr>
          <a:noFill/>
        </p:spPr>
        <p:txBody>
          <a:bodyPr/>
          <a:lstStyle/>
          <a:p>
            <a:r>
              <a:rPr lang="en-US" altLang="ja-JP" smtClean="0"/>
              <a:t>October 2009</a:t>
            </a:r>
          </a:p>
        </p:txBody>
      </p:sp>
      <p:sp>
        <p:nvSpPr>
          <p:cNvPr id="15363" name="Slide Number Placeholder 3"/>
          <p:cNvSpPr>
            <a:spLocks noGrp="1"/>
          </p:cNvSpPr>
          <p:nvPr>
            <p:ph type="sldNum" sz="quarter" idx="11"/>
          </p:nvPr>
        </p:nvSpPr>
        <p:spPr>
          <a:noFill/>
        </p:spPr>
        <p:txBody>
          <a:bodyPr/>
          <a:lstStyle/>
          <a:p>
            <a:r>
              <a:rPr lang="en-US" smtClean="0"/>
              <a:t>Slide </a:t>
            </a:r>
            <a:fld id="{C8B9B8FF-E97D-4F48-B5B5-0A5B0516D635}" type="slidenum">
              <a:rPr lang="en-US" smtClean="0"/>
              <a:pPr/>
              <a:t>1</a:t>
            </a:fld>
            <a:endParaRPr lang="en-US" smtClean="0"/>
          </a:p>
        </p:txBody>
      </p:sp>
      <p:sp>
        <p:nvSpPr>
          <p:cNvPr id="27651" name="Rectangle 3"/>
          <p:cNvSpPr>
            <a:spLocks noChangeArrowheads="1"/>
          </p:cNvSpPr>
          <p:nvPr/>
        </p:nvSpPr>
        <p:spPr bwMode="auto">
          <a:xfrm>
            <a:off x="152400" y="609600"/>
            <a:ext cx="8991600" cy="485298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[802.15.4f MAC Enhancement Discussion]	</a:t>
            </a:r>
          </a:p>
          <a:p>
            <a:pPr eaLnBrk="0" hangingPunct="0">
              <a:defRPr/>
            </a:pPr>
            <a:r>
              <a:rPr lang="en-US" sz="1600" b="1" dirty="0">
                <a:solidFill>
                  <a:schemeClr val="tx2"/>
                </a:solidFill>
              </a:rPr>
              <a:t>Date Submitted: </a:t>
            </a:r>
            <a:r>
              <a:rPr lang="en-US" sz="1600" dirty="0">
                <a:solidFill>
                  <a:schemeClr val="tx2"/>
                </a:solidFill>
              </a:rPr>
              <a:t>[</a:t>
            </a:r>
            <a:r>
              <a:rPr lang="en-US" sz="1600" dirty="0">
                <a:solidFill>
                  <a:srgbClr val="FF0000"/>
                </a:solidFill>
              </a:rPr>
              <a:t>Date</a:t>
            </a:r>
            <a:r>
              <a:rPr lang="en-US" sz="1600" dirty="0">
                <a:solidFill>
                  <a:schemeClr val="tx2"/>
                </a:solidFill>
              </a:rPr>
              <a:t>]</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[802.15.4f Task Group document, Adrian Jennings and Andy Ward principle authors]</a:t>
            </a:r>
          </a:p>
          <a:p>
            <a:pPr eaLnBrk="0" hangingPunct="0">
              <a:defRPr/>
            </a:pPr>
            <a:r>
              <a:rPr lang="en-US" sz="1600" dirty="0">
                <a:solidFill>
                  <a:schemeClr val="tx2"/>
                </a:solidFill>
              </a:rPr>
              <a:t>              [ Mike McInnis – Submitter]</a:t>
            </a:r>
          </a:p>
          <a:p>
            <a:pPr eaLnBrk="0" hangingPunct="0">
              <a:defRPr/>
            </a:pPr>
            <a:r>
              <a:rPr lang="en-US" sz="1600" dirty="0">
                <a:solidFill>
                  <a:schemeClr val="tx2"/>
                </a:solidFill>
              </a:rPr>
              <a:t>Address [P.O. Box 3707, MC 7M-CA, Seattle, Washington, USA 98124]</a:t>
            </a:r>
          </a:p>
          <a:p>
            <a:pPr eaLnBrk="0" hangingPunct="0">
              <a:defRPr/>
            </a:pPr>
            <a:r>
              <a:rPr lang="en-US" sz="1600" dirty="0">
                <a:solidFill>
                  <a:schemeClr val="tx2"/>
                </a:solidFill>
              </a:rPr>
              <a:t>E-Mail:[michael.d.mcinnis@boeing.com]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p>
          <a:p>
            <a:pPr eaLnBrk="0" hangingPunct="0">
              <a:spcBef>
                <a:spcPts val="100"/>
              </a:spcBef>
              <a:spcAft>
                <a:spcPts val="100"/>
              </a:spcAft>
              <a:defRPr/>
            </a:pPr>
            <a:r>
              <a:rPr lang="en-US" sz="1600" b="1" dirty="0">
                <a:solidFill>
                  <a:schemeClr val="tx2"/>
                </a:solidFill>
              </a:rPr>
              <a:t>Abstract:</a:t>
            </a:r>
            <a:r>
              <a:rPr lang="en-US" sz="1600" dirty="0">
                <a:solidFill>
                  <a:schemeClr val="tx2"/>
                </a:solidFill>
              </a:rPr>
              <a:t>	[IEEE 802.15.4f MAC Enhancement Requirements Discussion]</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[Work with the 802.15.4e TG on required 802.15.4f MAC enhancements in support of new 802.15.4f TG PHYs]</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5"/>
          <p:cNvSpPr>
            <a:spLocks noGrp="1" noChangeArrowheads="1"/>
          </p:cNvSpPr>
          <p:nvPr>
            <p:ph type="ftr" sz="quarter" idx="10"/>
          </p:nvPr>
        </p:nvSpPr>
        <p:spPr>
          <a:noFill/>
        </p:spPr>
        <p:txBody>
          <a:bodyPr/>
          <a:lstStyle/>
          <a:p>
            <a:r>
              <a:rPr lang="en-US" smtClean="0"/>
              <a:t>802.15.4f TG</a:t>
            </a:r>
          </a:p>
        </p:txBody>
      </p:sp>
      <p:sp>
        <p:nvSpPr>
          <p:cNvPr id="33794" name="Rectangle 11"/>
          <p:cNvSpPr>
            <a:spLocks noGrp="1" noChangeArrowheads="1"/>
          </p:cNvSpPr>
          <p:nvPr>
            <p:ph type="dt" sz="quarter" idx="12"/>
          </p:nvPr>
        </p:nvSpPr>
        <p:spPr>
          <a:noFill/>
        </p:spPr>
        <p:txBody>
          <a:bodyPr/>
          <a:lstStyle/>
          <a:p>
            <a:r>
              <a:rPr lang="en-US" altLang="ja-JP" smtClean="0"/>
              <a:t>October 2009</a:t>
            </a:r>
          </a:p>
        </p:txBody>
      </p:sp>
      <p:sp>
        <p:nvSpPr>
          <p:cNvPr id="33795" name="Title 1"/>
          <p:cNvSpPr>
            <a:spLocks noGrp="1"/>
          </p:cNvSpPr>
          <p:nvPr>
            <p:ph type="title"/>
          </p:nvPr>
        </p:nvSpPr>
        <p:spPr/>
        <p:txBody>
          <a:bodyPr/>
          <a:lstStyle/>
          <a:p>
            <a:pPr eaLnBrk="1" hangingPunct="1"/>
            <a:r>
              <a:rPr lang="en-US" smtClean="0"/>
              <a:t>Addressed Blink: Frame Usage</a:t>
            </a:r>
          </a:p>
        </p:txBody>
      </p:sp>
      <p:sp>
        <p:nvSpPr>
          <p:cNvPr id="33796" name="Content Placeholder 5"/>
          <p:cNvSpPr>
            <a:spLocks noGrp="1"/>
          </p:cNvSpPr>
          <p:nvPr>
            <p:ph idx="1"/>
          </p:nvPr>
        </p:nvSpPr>
        <p:spPr/>
        <p:txBody>
          <a:bodyPr/>
          <a:lstStyle/>
          <a:p>
            <a:pPr eaLnBrk="1" hangingPunct="1"/>
            <a:r>
              <a:rPr lang="en-US" sz="2800" smtClean="0"/>
              <a:t>Aloha access</a:t>
            </a:r>
          </a:p>
          <a:p>
            <a:pPr eaLnBrk="1" hangingPunct="1"/>
            <a:r>
              <a:rPr lang="en-US" sz="2800" smtClean="0"/>
              <a:t>No association required</a:t>
            </a:r>
          </a:p>
          <a:p>
            <a:pPr eaLnBrk="1" hangingPunct="1"/>
            <a:r>
              <a:rPr lang="en-US" sz="2800" smtClean="0"/>
              <a:t>No ACK required</a:t>
            </a:r>
          </a:p>
          <a:p>
            <a:pPr eaLnBrk="1" hangingPunct="1"/>
            <a:r>
              <a:rPr lang="en-US" sz="2800" smtClean="0"/>
              <a:t>Ability to direct packets to a defined PAN</a:t>
            </a:r>
          </a:p>
          <a:p>
            <a:pPr eaLnBrk="1" hangingPunct="1"/>
            <a:endParaRPr lang="en-US" sz="2800" smtClean="0"/>
          </a:p>
        </p:txBody>
      </p:sp>
      <p:sp>
        <p:nvSpPr>
          <p:cNvPr id="33797" name="Slide Number Placeholder 4"/>
          <p:cNvSpPr>
            <a:spLocks noGrp="1"/>
          </p:cNvSpPr>
          <p:nvPr>
            <p:ph type="sldNum" sz="quarter" idx="11"/>
          </p:nvPr>
        </p:nvSpPr>
        <p:spPr>
          <a:noFill/>
        </p:spPr>
        <p:txBody>
          <a:bodyPr/>
          <a:lstStyle/>
          <a:p>
            <a:r>
              <a:rPr lang="en-US" smtClean="0"/>
              <a:t>Slide </a:t>
            </a:r>
            <a:fld id="{CA15B8DB-E8ED-4C0F-8E05-674997A844B9}"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5"/>
          <p:cNvSpPr>
            <a:spLocks noGrp="1" noChangeArrowheads="1"/>
          </p:cNvSpPr>
          <p:nvPr>
            <p:ph type="ftr" sz="quarter" idx="10"/>
          </p:nvPr>
        </p:nvSpPr>
        <p:spPr>
          <a:noFill/>
        </p:spPr>
        <p:txBody>
          <a:bodyPr/>
          <a:lstStyle/>
          <a:p>
            <a:r>
              <a:rPr lang="en-US" smtClean="0"/>
              <a:t>802.15.4f TG</a:t>
            </a:r>
          </a:p>
        </p:txBody>
      </p:sp>
      <p:sp>
        <p:nvSpPr>
          <p:cNvPr id="35842" name="Rectangle 11"/>
          <p:cNvSpPr>
            <a:spLocks noGrp="1" noChangeArrowheads="1"/>
          </p:cNvSpPr>
          <p:nvPr>
            <p:ph type="dt" sz="quarter" idx="12"/>
          </p:nvPr>
        </p:nvSpPr>
        <p:spPr>
          <a:noFill/>
        </p:spPr>
        <p:txBody>
          <a:bodyPr/>
          <a:lstStyle/>
          <a:p>
            <a:r>
              <a:rPr lang="en-US" altLang="ja-JP" smtClean="0"/>
              <a:t>October 2009</a:t>
            </a:r>
          </a:p>
        </p:txBody>
      </p:sp>
      <p:sp>
        <p:nvSpPr>
          <p:cNvPr id="35843" name="Title 1"/>
          <p:cNvSpPr>
            <a:spLocks noGrp="1"/>
          </p:cNvSpPr>
          <p:nvPr>
            <p:ph type="title"/>
          </p:nvPr>
        </p:nvSpPr>
        <p:spPr/>
        <p:txBody>
          <a:bodyPr/>
          <a:lstStyle/>
          <a:p>
            <a:pPr eaLnBrk="1" hangingPunct="1"/>
            <a:r>
              <a:rPr lang="en-US" smtClean="0"/>
              <a:t>Addressed Blink: MAC Issues Identified</a:t>
            </a:r>
            <a:br>
              <a:rPr lang="en-US" smtClean="0"/>
            </a:br>
            <a:r>
              <a:rPr lang="en-US" sz="2800" smtClean="0"/>
              <a:t>(In addition to Standard Blink issues)</a:t>
            </a:r>
            <a:endParaRPr lang="en-US" smtClean="0"/>
          </a:p>
        </p:txBody>
      </p:sp>
      <p:sp>
        <p:nvSpPr>
          <p:cNvPr id="35844" name="Content Placeholder 2"/>
          <p:cNvSpPr>
            <a:spLocks noGrp="1"/>
          </p:cNvSpPr>
          <p:nvPr>
            <p:ph idx="1"/>
          </p:nvPr>
        </p:nvSpPr>
        <p:spPr/>
        <p:txBody>
          <a:bodyPr/>
          <a:lstStyle/>
          <a:p>
            <a:pPr eaLnBrk="1" hangingPunct="1"/>
            <a:r>
              <a:rPr lang="en-US" sz="2800" smtClean="0"/>
              <a:t>Is it possible to assign PAN IDs by means other than a PAN Coordinator (e.g. application)?</a:t>
            </a:r>
            <a:endParaRPr lang="en-US" smtClean="0"/>
          </a:p>
          <a:p>
            <a:pPr eaLnBrk="1" hangingPunct="1"/>
            <a:endParaRPr lang="en-US" sz="2800" smtClean="0"/>
          </a:p>
          <a:p>
            <a:pPr eaLnBrk="1" hangingPunct="1"/>
            <a:endParaRPr lang="en-US" sz="2800" smtClean="0"/>
          </a:p>
        </p:txBody>
      </p:sp>
      <p:sp>
        <p:nvSpPr>
          <p:cNvPr id="35845" name="Slide Number Placeholder 5"/>
          <p:cNvSpPr>
            <a:spLocks noGrp="1"/>
          </p:cNvSpPr>
          <p:nvPr>
            <p:ph type="sldNum" sz="quarter" idx="11"/>
          </p:nvPr>
        </p:nvSpPr>
        <p:spPr>
          <a:noFill/>
        </p:spPr>
        <p:txBody>
          <a:bodyPr/>
          <a:lstStyle/>
          <a:p>
            <a:r>
              <a:rPr lang="en-US" smtClean="0"/>
              <a:t>Slide </a:t>
            </a:r>
            <a:fld id="{4CCEBAC5-F477-44E2-8B6F-591F6A200B36}"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5"/>
          <p:cNvSpPr>
            <a:spLocks noGrp="1" noChangeArrowheads="1"/>
          </p:cNvSpPr>
          <p:nvPr>
            <p:ph type="ftr" sz="quarter" idx="10"/>
          </p:nvPr>
        </p:nvSpPr>
        <p:spPr>
          <a:noFill/>
        </p:spPr>
        <p:txBody>
          <a:bodyPr/>
          <a:lstStyle/>
          <a:p>
            <a:r>
              <a:rPr lang="en-US" smtClean="0"/>
              <a:t>802.15.4f TG</a:t>
            </a:r>
          </a:p>
        </p:txBody>
      </p:sp>
      <p:sp>
        <p:nvSpPr>
          <p:cNvPr id="37890" name="Rectangle 11"/>
          <p:cNvSpPr>
            <a:spLocks noGrp="1" noChangeArrowheads="1"/>
          </p:cNvSpPr>
          <p:nvPr>
            <p:ph type="dt" sz="quarter" idx="12"/>
          </p:nvPr>
        </p:nvSpPr>
        <p:spPr>
          <a:noFill/>
        </p:spPr>
        <p:txBody>
          <a:bodyPr/>
          <a:lstStyle/>
          <a:p>
            <a:r>
              <a:rPr lang="en-US" altLang="ja-JP" smtClean="0"/>
              <a:t>October 2009</a:t>
            </a:r>
          </a:p>
        </p:txBody>
      </p:sp>
      <p:sp>
        <p:nvSpPr>
          <p:cNvPr id="37891" name="Title 1"/>
          <p:cNvSpPr>
            <a:spLocks noGrp="1"/>
          </p:cNvSpPr>
          <p:nvPr>
            <p:ph type="title"/>
          </p:nvPr>
        </p:nvSpPr>
        <p:spPr/>
        <p:txBody>
          <a:bodyPr/>
          <a:lstStyle/>
          <a:p>
            <a:pPr eaLnBrk="1" hangingPunct="1"/>
            <a:r>
              <a:rPr lang="en-US" smtClean="0"/>
              <a:t>Two Way</a:t>
            </a:r>
          </a:p>
        </p:txBody>
      </p:sp>
      <p:sp>
        <p:nvSpPr>
          <p:cNvPr id="37892" name="Content Placeholder 2"/>
          <p:cNvSpPr>
            <a:spLocks noGrp="1"/>
          </p:cNvSpPr>
          <p:nvPr>
            <p:ph idx="1"/>
          </p:nvPr>
        </p:nvSpPr>
        <p:spPr/>
        <p:txBody>
          <a:bodyPr/>
          <a:lstStyle/>
          <a:p>
            <a:pPr eaLnBrk="1" hangingPunct="1"/>
            <a:r>
              <a:rPr lang="en-US" smtClean="0"/>
              <a:t>Standard 15.4 operation with the addition of location awareness</a:t>
            </a:r>
          </a:p>
        </p:txBody>
      </p:sp>
      <p:sp>
        <p:nvSpPr>
          <p:cNvPr id="37893" name="Slide Number Placeholder 5"/>
          <p:cNvSpPr>
            <a:spLocks noGrp="1"/>
          </p:cNvSpPr>
          <p:nvPr>
            <p:ph type="sldNum" sz="quarter" idx="11"/>
          </p:nvPr>
        </p:nvSpPr>
        <p:spPr>
          <a:noFill/>
        </p:spPr>
        <p:txBody>
          <a:bodyPr/>
          <a:lstStyle/>
          <a:p>
            <a:r>
              <a:rPr lang="en-US" smtClean="0"/>
              <a:t>Slide </a:t>
            </a:r>
            <a:fld id="{4148BF2A-1456-43B6-82E2-A5B4FBAB8E9F}"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5"/>
          <p:cNvSpPr>
            <a:spLocks noGrp="1" noChangeArrowheads="1"/>
          </p:cNvSpPr>
          <p:nvPr>
            <p:ph type="ftr" sz="quarter" idx="10"/>
          </p:nvPr>
        </p:nvSpPr>
        <p:spPr>
          <a:noFill/>
        </p:spPr>
        <p:txBody>
          <a:bodyPr/>
          <a:lstStyle/>
          <a:p>
            <a:r>
              <a:rPr lang="en-US" smtClean="0"/>
              <a:t>802.15.4f TG</a:t>
            </a:r>
          </a:p>
        </p:txBody>
      </p:sp>
      <p:sp>
        <p:nvSpPr>
          <p:cNvPr id="39938" name="Rectangle 11"/>
          <p:cNvSpPr>
            <a:spLocks noGrp="1" noChangeArrowheads="1"/>
          </p:cNvSpPr>
          <p:nvPr>
            <p:ph type="dt" sz="quarter" idx="12"/>
          </p:nvPr>
        </p:nvSpPr>
        <p:spPr>
          <a:noFill/>
        </p:spPr>
        <p:txBody>
          <a:bodyPr/>
          <a:lstStyle/>
          <a:p>
            <a:r>
              <a:rPr lang="en-US" altLang="ja-JP" smtClean="0"/>
              <a:t>October 2009</a:t>
            </a:r>
          </a:p>
        </p:txBody>
      </p:sp>
      <p:sp>
        <p:nvSpPr>
          <p:cNvPr id="39939" name="Title 1"/>
          <p:cNvSpPr>
            <a:spLocks noGrp="1"/>
          </p:cNvSpPr>
          <p:nvPr>
            <p:ph type="title"/>
          </p:nvPr>
        </p:nvSpPr>
        <p:spPr/>
        <p:txBody>
          <a:bodyPr/>
          <a:lstStyle/>
          <a:p>
            <a:pPr eaLnBrk="1" hangingPunct="1"/>
            <a:r>
              <a:rPr lang="en-US" smtClean="0"/>
              <a:t>Two Way: MAC Header</a:t>
            </a:r>
          </a:p>
        </p:txBody>
      </p:sp>
      <p:sp>
        <p:nvSpPr>
          <p:cNvPr id="39940" name="Slide Number Placeholder 5"/>
          <p:cNvSpPr>
            <a:spLocks noGrp="1"/>
          </p:cNvSpPr>
          <p:nvPr>
            <p:ph type="sldNum" sz="quarter" idx="11"/>
          </p:nvPr>
        </p:nvSpPr>
        <p:spPr>
          <a:noFill/>
        </p:spPr>
        <p:txBody>
          <a:bodyPr/>
          <a:lstStyle/>
          <a:p>
            <a:r>
              <a:rPr lang="en-US" smtClean="0"/>
              <a:t>Slide </a:t>
            </a:r>
            <a:fld id="{99A8D62C-7BBC-4136-AADC-D4019339983D}" type="slidenum">
              <a:rPr lang="en-US" smtClean="0"/>
              <a:pPr/>
              <a:t>13</a:t>
            </a:fld>
            <a:endParaRPr lang="en-US" smtClean="0"/>
          </a:p>
        </p:txBody>
      </p:sp>
      <p:pic>
        <p:nvPicPr>
          <p:cNvPr id="39941"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9942"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3"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4"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5"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6"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7"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8"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49"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0"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9951" name="Rectangle 25"/>
          <p:cNvSpPr>
            <a:spLocks noChangeArrowheads="1"/>
          </p:cNvSpPr>
          <p:nvPr/>
        </p:nvSpPr>
        <p:spPr bwMode="auto">
          <a:xfrm>
            <a:off x="7096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9952" name="Rectangle 26"/>
          <p:cNvSpPr>
            <a:spLocks noChangeArrowheads="1"/>
          </p:cNvSpPr>
          <p:nvPr/>
        </p:nvSpPr>
        <p:spPr bwMode="auto">
          <a:xfrm>
            <a:off x="7096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9953" name="Rectangle 27"/>
          <p:cNvSpPr>
            <a:spLocks noChangeArrowheads="1"/>
          </p:cNvSpPr>
          <p:nvPr/>
        </p:nvSpPr>
        <p:spPr bwMode="auto">
          <a:xfrm>
            <a:off x="18034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9954" name="Rectangle 28"/>
          <p:cNvSpPr>
            <a:spLocks noChangeArrowheads="1"/>
          </p:cNvSpPr>
          <p:nvPr/>
        </p:nvSpPr>
        <p:spPr bwMode="auto">
          <a:xfrm>
            <a:off x="18034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9955"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79588" y="5951538"/>
            <a:ext cx="5800725"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9957" name="Rectangle 37"/>
          <p:cNvSpPr>
            <a:spLocks noChangeArrowheads="1"/>
          </p:cNvSpPr>
          <p:nvPr/>
        </p:nvSpPr>
        <p:spPr bwMode="auto">
          <a:xfrm>
            <a:off x="28971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58" name="Rectangle 38"/>
          <p:cNvSpPr>
            <a:spLocks noChangeArrowheads="1"/>
          </p:cNvSpPr>
          <p:nvPr/>
        </p:nvSpPr>
        <p:spPr bwMode="auto">
          <a:xfrm>
            <a:off x="28971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9959" name="Rectangle 39"/>
          <p:cNvSpPr>
            <a:spLocks noChangeArrowheads="1"/>
          </p:cNvSpPr>
          <p:nvPr/>
        </p:nvSpPr>
        <p:spPr bwMode="auto">
          <a:xfrm>
            <a:off x="39925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9960" name="Rectangle 40"/>
          <p:cNvSpPr>
            <a:spLocks noChangeArrowheads="1"/>
          </p:cNvSpPr>
          <p:nvPr/>
        </p:nvSpPr>
        <p:spPr bwMode="auto">
          <a:xfrm>
            <a:off x="39925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9961" name="Rectangle 41"/>
          <p:cNvSpPr>
            <a:spLocks noChangeArrowheads="1"/>
          </p:cNvSpPr>
          <p:nvPr/>
        </p:nvSpPr>
        <p:spPr bwMode="auto">
          <a:xfrm>
            <a:off x="61817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9962" name="Rectangle 42"/>
          <p:cNvSpPr>
            <a:spLocks noChangeArrowheads="1"/>
          </p:cNvSpPr>
          <p:nvPr/>
        </p:nvSpPr>
        <p:spPr bwMode="auto">
          <a:xfrm>
            <a:off x="61817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9963" name="Rectangle 43"/>
          <p:cNvSpPr>
            <a:spLocks noChangeArrowheads="1"/>
          </p:cNvSpPr>
          <p:nvPr/>
        </p:nvSpPr>
        <p:spPr bwMode="auto">
          <a:xfrm>
            <a:off x="72755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9964" name="Rectangle 44"/>
          <p:cNvSpPr>
            <a:spLocks noChangeArrowheads="1"/>
          </p:cNvSpPr>
          <p:nvPr/>
        </p:nvSpPr>
        <p:spPr bwMode="auto">
          <a:xfrm>
            <a:off x="72755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9965" name="Rectangle 33"/>
          <p:cNvSpPr>
            <a:spLocks noChangeArrowheads="1"/>
          </p:cNvSpPr>
          <p:nvPr/>
        </p:nvSpPr>
        <p:spPr bwMode="auto">
          <a:xfrm>
            <a:off x="50863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9966" name="Rectangle 34"/>
          <p:cNvSpPr>
            <a:spLocks noChangeArrowheads="1"/>
          </p:cNvSpPr>
          <p:nvPr/>
        </p:nvSpPr>
        <p:spPr bwMode="auto">
          <a:xfrm>
            <a:off x="50863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
          <p:cNvSpPr>
            <a:spLocks noGrp="1" noChangeArrowheads="1"/>
          </p:cNvSpPr>
          <p:nvPr>
            <p:ph type="ftr" sz="quarter" idx="10"/>
          </p:nvPr>
        </p:nvSpPr>
        <p:spPr>
          <a:noFill/>
        </p:spPr>
        <p:txBody>
          <a:bodyPr/>
          <a:lstStyle/>
          <a:p>
            <a:r>
              <a:rPr lang="en-US" smtClean="0"/>
              <a:t>802.15.4f TG</a:t>
            </a:r>
          </a:p>
        </p:txBody>
      </p:sp>
      <p:sp>
        <p:nvSpPr>
          <p:cNvPr id="41986" name="Rectangle 11"/>
          <p:cNvSpPr>
            <a:spLocks noGrp="1" noChangeArrowheads="1"/>
          </p:cNvSpPr>
          <p:nvPr>
            <p:ph type="dt" sz="quarter" idx="12"/>
          </p:nvPr>
        </p:nvSpPr>
        <p:spPr>
          <a:noFill/>
        </p:spPr>
        <p:txBody>
          <a:bodyPr/>
          <a:lstStyle/>
          <a:p>
            <a:r>
              <a:rPr lang="en-US" altLang="ja-JP" smtClean="0"/>
              <a:t>October 2009</a:t>
            </a:r>
          </a:p>
        </p:txBody>
      </p:sp>
      <p:sp>
        <p:nvSpPr>
          <p:cNvPr id="41987" name="Title 1"/>
          <p:cNvSpPr>
            <a:spLocks noGrp="1"/>
          </p:cNvSpPr>
          <p:nvPr>
            <p:ph type="title"/>
          </p:nvPr>
        </p:nvSpPr>
        <p:spPr/>
        <p:txBody>
          <a:bodyPr/>
          <a:lstStyle/>
          <a:p>
            <a:pPr eaLnBrk="1" hangingPunct="1"/>
            <a:r>
              <a:rPr lang="en-US" smtClean="0"/>
              <a:t>Two Way: Frame Usage</a:t>
            </a:r>
          </a:p>
        </p:txBody>
      </p:sp>
      <p:sp>
        <p:nvSpPr>
          <p:cNvPr id="41988" name="Content Placeholder 5"/>
          <p:cNvSpPr>
            <a:spLocks noGrp="1"/>
          </p:cNvSpPr>
          <p:nvPr>
            <p:ph idx="1"/>
          </p:nvPr>
        </p:nvSpPr>
        <p:spPr/>
        <p:txBody>
          <a:bodyPr/>
          <a:lstStyle/>
          <a:p>
            <a:pPr eaLnBrk="1" hangingPunct="1"/>
            <a:r>
              <a:rPr lang="en-US" sz="2800" smtClean="0"/>
              <a:t>Access: variable</a:t>
            </a:r>
          </a:p>
          <a:p>
            <a:pPr lvl="1" eaLnBrk="1" hangingPunct="1"/>
            <a:r>
              <a:rPr lang="en-US" sz="2400" smtClean="0"/>
              <a:t>Aloha</a:t>
            </a:r>
          </a:p>
          <a:p>
            <a:pPr lvl="1" eaLnBrk="1" hangingPunct="1"/>
            <a:r>
              <a:rPr lang="en-US" sz="2400" smtClean="0"/>
              <a:t>GTS</a:t>
            </a:r>
          </a:p>
          <a:p>
            <a:pPr eaLnBrk="1" hangingPunct="1"/>
            <a:r>
              <a:rPr lang="en-US" smtClean="0"/>
              <a:t>Association optional</a:t>
            </a:r>
          </a:p>
          <a:p>
            <a:pPr eaLnBrk="1" hangingPunct="1"/>
            <a:r>
              <a:rPr lang="en-US" smtClean="0"/>
              <a:t>ACK optional</a:t>
            </a:r>
          </a:p>
          <a:p>
            <a:pPr eaLnBrk="1" hangingPunct="1"/>
            <a:r>
              <a:rPr lang="en-US" smtClean="0"/>
              <a:t>Security optional</a:t>
            </a:r>
          </a:p>
          <a:p>
            <a:pPr eaLnBrk="1" hangingPunct="1"/>
            <a:endParaRPr lang="en-US" sz="2800" smtClean="0"/>
          </a:p>
        </p:txBody>
      </p:sp>
      <p:sp>
        <p:nvSpPr>
          <p:cNvPr id="41989" name="Slide Number Placeholder 4"/>
          <p:cNvSpPr>
            <a:spLocks noGrp="1"/>
          </p:cNvSpPr>
          <p:nvPr>
            <p:ph type="sldNum" sz="quarter" idx="11"/>
          </p:nvPr>
        </p:nvSpPr>
        <p:spPr>
          <a:noFill/>
        </p:spPr>
        <p:txBody>
          <a:bodyPr/>
          <a:lstStyle/>
          <a:p>
            <a:r>
              <a:rPr lang="en-US" smtClean="0"/>
              <a:t>Slide </a:t>
            </a:r>
            <a:fld id="{259312E5-E044-4A10-ACDB-9A66207AE861}"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Grp="1" noChangeArrowheads="1"/>
          </p:cNvSpPr>
          <p:nvPr>
            <p:ph type="ftr" sz="quarter" idx="10"/>
          </p:nvPr>
        </p:nvSpPr>
        <p:spPr>
          <a:noFill/>
        </p:spPr>
        <p:txBody>
          <a:bodyPr/>
          <a:lstStyle/>
          <a:p>
            <a:r>
              <a:rPr lang="en-US" smtClean="0"/>
              <a:t>802.15.4f TG</a:t>
            </a:r>
          </a:p>
        </p:txBody>
      </p:sp>
      <p:sp>
        <p:nvSpPr>
          <p:cNvPr id="44034" name="Rectangle 11"/>
          <p:cNvSpPr>
            <a:spLocks noGrp="1" noChangeArrowheads="1"/>
          </p:cNvSpPr>
          <p:nvPr>
            <p:ph type="dt" sz="quarter" idx="12"/>
          </p:nvPr>
        </p:nvSpPr>
        <p:spPr>
          <a:noFill/>
        </p:spPr>
        <p:txBody>
          <a:bodyPr/>
          <a:lstStyle/>
          <a:p>
            <a:r>
              <a:rPr lang="en-US" altLang="ja-JP" smtClean="0"/>
              <a:t>October 2009</a:t>
            </a:r>
          </a:p>
        </p:txBody>
      </p:sp>
      <p:sp>
        <p:nvSpPr>
          <p:cNvPr id="44035" name="Title 1"/>
          <p:cNvSpPr>
            <a:spLocks noGrp="1"/>
          </p:cNvSpPr>
          <p:nvPr>
            <p:ph type="title"/>
          </p:nvPr>
        </p:nvSpPr>
        <p:spPr/>
        <p:txBody>
          <a:bodyPr/>
          <a:lstStyle/>
          <a:p>
            <a:pPr eaLnBrk="1" hangingPunct="1"/>
            <a:r>
              <a:rPr lang="en-US" smtClean="0"/>
              <a:t>Two Way: MAC Issues Identified</a:t>
            </a:r>
          </a:p>
        </p:txBody>
      </p:sp>
      <p:sp>
        <p:nvSpPr>
          <p:cNvPr id="44036" name="Content Placeholder 2"/>
          <p:cNvSpPr>
            <a:spLocks noGrp="1"/>
          </p:cNvSpPr>
          <p:nvPr>
            <p:ph idx="1"/>
          </p:nvPr>
        </p:nvSpPr>
        <p:spPr/>
        <p:txBody>
          <a:bodyPr/>
          <a:lstStyle/>
          <a:p>
            <a:pPr eaLnBrk="1" hangingPunct="1"/>
            <a:r>
              <a:rPr lang="en-US" smtClean="0"/>
              <a:t>No absolute value of RSSI is currently passed to the application layer</a:t>
            </a:r>
          </a:p>
          <a:p>
            <a:pPr eaLnBrk="1" hangingPunct="1"/>
            <a:r>
              <a:rPr lang="en-US" smtClean="0"/>
              <a:t>Can a two way device operate without association?</a:t>
            </a:r>
          </a:p>
          <a:p>
            <a:pPr eaLnBrk="1" hangingPunct="1"/>
            <a:r>
              <a:rPr lang="en-US" smtClean="0"/>
              <a:t>Can a network of FFDs operate with the same PAN ID and channel defined by the application layer?</a:t>
            </a:r>
          </a:p>
        </p:txBody>
      </p:sp>
      <p:sp>
        <p:nvSpPr>
          <p:cNvPr id="44037" name="Slide Number Placeholder 5"/>
          <p:cNvSpPr>
            <a:spLocks noGrp="1"/>
          </p:cNvSpPr>
          <p:nvPr>
            <p:ph type="sldNum" sz="quarter" idx="11"/>
          </p:nvPr>
        </p:nvSpPr>
        <p:spPr>
          <a:noFill/>
        </p:spPr>
        <p:txBody>
          <a:bodyPr/>
          <a:lstStyle/>
          <a:p>
            <a:r>
              <a:rPr lang="en-US" smtClean="0"/>
              <a:t>Slide </a:t>
            </a:r>
            <a:fld id="{E054A641-B346-42E9-A253-9A1393EC9CD8}"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5"/>
          <p:cNvSpPr>
            <a:spLocks noGrp="1" noChangeArrowheads="1"/>
          </p:cNvSpPr>
          <p:nvPr>
            <p:ph type="ftr" sz="quarter" idx="10"/>
          </p:nvPr>
        </p:nvSpPr>
        <p:spPr>
          <a:noFill/>
        </p:spPr>
        <p:txBody>
          <a:bodyPr/>
          <a:lstStyle/>
          <a:p>
            <a:r>
              <a:rPr lang="en-US" smtClean="0"/>
              <a:t>802.15.4f TG</a:t>
            </a:r>
          </a:p>
        </p:txBody>
      </p:sp>
      <p:sp>
        <p:nvSpPr>
          <p:cNvPr id="46082" name="Rectangle 11"/>
          <p:cNvSpPr>
            <a:spLocks noGrp="1" noChangeArrowheads="1"/>
          </p:cNvSpPr>
          <p:nvPr>
            <p:ph type="dt" sz="quarter" idx="12"/>
          </p:nvPr>
        </p:nvSpPr>
        <p:spPr>
          <a:noFill/>
        </p:spPr>
        <p:txBody>
          <a:bodyPr/>
          <a:lstStyle/>
          <a:p>
            <a:r>
              <a:rPr lang="en-US" altLang="ja-JP" smtClean="0"/>
              <a:t>October 2009</a:t>
            </a:r>
          </a:p>
        </p:txBody>
      </p:sp>
      <p:sp>
        <p:nvSpPr>
          <p:cNvPr id="46083" name="Title 1"/>
          <p:cNvSpPr>
            <a:spLocks noGrp="1"/>
          </p:cNvSpPr>
          <p:nvPr>
            <p:ph type="title"/>
          </p:nvPr>
        </p:nvSpPr>
        <p:spPr/>
        <p:txBody>
          <a:bodyPr/>
          <a:lstStyle/>
          <a:p>
            <a:pPr eaLnBrk="1" hangingPunct="1"/>
            <a:r>
              <a:rPr lang="en-US" smtClean="0"/>
              <a:t>Alternative Source IDs</a:t>
            </a:r>
          </a:p>
        </p:txBody>
      </p:sp>
      <p:sp>
        <p:nvSpPr>
          <p:cNvPr id="46084" name="Content Placeholder 2"/>
          <p:cNvSpPr>
            <a:spLocks noGrp="1"/>
          </p:cNvSpPr>
          <p:nvPr>
            <p:ph idx="1"/>
          </p:nvPr>
        </p:nvSpPr>
        <p:spPr>
          <a:xfrm>
            <a:off x="685800" y="1752600"/>
            <a:ext cx="7772400" cy="4114800"/>
          </a:xfrm>
        </p:spPr>
        <p:txBody>
          <a:bodyPr/>
          <a:lstStyle/>
          <a:p>
            <a:pPr eaLnBrk="1" hangingPunct="1"/>
            <a:r>
              <a:rPr lang="en-US" sz="2800" smtClean="0"/>
              <a:t>In some use cases, industry bodies beyond IEEE may assign tag (source) IDs</a:t>
            </a:r>
          </a:p>
          <a:p>
            <a:pPr eaLnBrk="1" hangingPunct="1"/>
            <a:r>
              <a:rPr lang="en-US" sz="2800" smtClean="0"/>
              <a:t>Alternative IDs can be carried in payload</a:t>
            </a:r>
          </a:p>
          <a:p>
            <a:pPr eaLnBrk="1" hangingPunct="1"/>
            <a:r>
              <a:rPr lang="en-US" sz="2800" smtClean="0"/>
              <a:t>In some cases where this occurs, there is a desire to omit the 64 bit source ID from the MAC Header</a:t>
            </a:r>
          </a:p>
          <a:p>
            <a:pPr lvl="1" eaLnBrk="1" hangingPunct="1"/>
            <a:r>
              <a:rPr lang="en-US" sz="2400" smtClean="0"/>
              <a:t>For the Blink Frame this means that the only addressing in the MAC Header is an optional Destination PAN ID</a:t>
            </a:r>
            <a:endParaRPr lang="en-US" sz="2000" smtClean="0"/>
          </a:p>
        </p:txBody>
      </p:sp>
      <p:sp>
        <p:nvSpPr>
          <p:cNvPr id="46085" name="Slide Number Placeholder 5"/>
          <p:cNvSpPr>
            <a:spLocks noGrp="1"/>
          </p:cNvSpPr>
          <p:nvPr>
            <p:ph type="sldNum" sz="quarter" idx="11"/>
          </p:nvPr>
        </p:nvSpPr>
        <p:spPr>
          <a:noFill/>
        </p:spPr>
        <p:txBody>
          <a:bodyPr/>
          <a:lstStyle/>
          <a:p>
            <a:r>
              <a:rPr lang="en-US" smtClean="0"/>
              <a:t>Slide </a:t>
            </a:r>
            <a:fld id="{C9B55099-4C1F-4DC6-BD83-5517AC669D1F}"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5"/>
          <p:cNvSpPr>
            <a:spLocks noGrp="1" noChangeArrowheads="1"/>
          </p:cNvSpPr>
          <p:nvPr>
            <p:ph type="ftr" sz="quarter" idx="10"/>
          </p:nvPr>
        </p:nvSpPr>
        <p:spPr>
          <a:noFill/>
        </p:spPr>
        <p:txBody>
          <a:bodyPr/>
          <a:lstStyle/>
          <a:p>
            <a:r>
              <a:rPr lang="en-US" smtClean="0"/>
              <a:t>802.15.4f TG</a:t>
            </a:r>
          </a:p>
        </p:txBody>
      </p:sp>
      <p:sp>
        <p:nvSpPr>
          <p:cNvPr id="48130" name="Rectangle 11"/>
          <p:cNvSpPr>
            <a:spLocks noGrp="1" noChangeArrowheads="1"/>
          </p:cNvSpPr>
          <p:nvPr>
            <p:ph type="dt" sz="quarter" idx="12"/>
          </p:nvPr>
        </p:nvSpPr>
        <p:spPr>
          <a:noFill/>
        </p:spPr>
        <p:txBody>
          <a:bodyPr/>
          <a:lstStyle/>
          <a:p>
            <a:r>
              <a:rPr lang="en-US" altLang="ja-JP" smtClean="0"/>
              <a:t>October 2009</a:t>
            </a:r>
          </a:p>
        </p:txBody>
      </p:sp>
      <p:sp>
        <p:nvSpPr>
          <p:cNvPr id="48131" name="Title 1"/>
          <p:cNvSpPr>
            <a:spLocks noGrp="1"/>
          </p:cNvSpPr>
          <p:nvPr>
            <p:ph type="title"/>
          </p:nvPr>
        </p:nvSpPr>
        <p:spPr/>
        <p:txBody>
          <a:bodyPr/>
          <a:lstStyle/>
          <a:p>
            <a:pPr eaLnBrk="1" hangingPunct="1"/>
            <a:r>
              <a:rPr lang="en-US" smtClean="0"/>
              <a:t>TG4f Recommended Solution</a:t>
            </a:r>
          </a:p>
        </p:txBody>
      </p:sp>
      <p:sp>
        <p:nvSpPr>
          <p:cNvPr id="48132" name="Content Placeholder 2"/>
          <p:cNvSpPr>
            <a:spLocks noGrp="1"/>
          </p:cNvSpPr>
          <p:nvPr>
            <p:ph idx="1"/>
          </p:nvPr>
        </p:nvSpPr>
        <p:spPr>
          <a:xfrm>
            <a:off x="685800" y="1839913"/>
            <a:ext cx="7772400" cy="4114800"/>
          </a:xfrm>
        </p:spPr>
        <p:txBody>
          <a:bodyPr/>
          <a:lstStyle/>
          <a:p>
            <a:pPr eaLnBrk="1" hangingPunct="1"/>
            <a:r>
              <a:rPr lang="en-US" sz="2400" smtClean="0"/>
              <a:t>New frame type for Blink frames (both Standard and Addressed)</a:t>
            </a:r>
          </a:p>
          <a:p>
            <a:pPr lvl="1" eaLnBrk="1" hangingPunct="1"/>
            <a:r>
              <a:rPr lang="en-US" sz="2000" smtClean="0"/>
              <a:t>Distinct RFID frame which can be discarded by non RFID devices after Frame Control demodulation.</a:t>
            </a:r>
          </a:p>
          <a:p>
            <a:pPr lvl="1" eaLnBrk="1" hangingPunct="1"/>
            <a:r>
              <a:rPr lang="en-US" sz="2000" smtClean="0"/>
              <a:t>Avoids contamination of legacy networks</a:t>
            </a:r>
          </a:p>
          <a:p>
            <a:pPr lvl="1" eaLnBrk="1" hangingPunct="1"/>
            <a:r>
              <a:rPr lang="en-US" sz="2000" smtClean="0"/>
              <a:t>Allows for Source Address only operation</a:t>
            </a:r>
          </a:p>
          <a:p>
            <a:pPr lvl="1" eaLnBrk="1" hangingPunct="1"/>
            <a:r>
              <a:rPr lang="en-US" sz="2000" smtClean="0"/>
              <a:t>Allows Source Address to be omitted when an alternate ID is in the payload</a:t>
            </a:r>
          </a:p>
          <a:p>
            <a:pPr lvl="1" eaLnBrk="1" hangingPunct="1"/>
            <a:r>
              <a:rPr lang="en-US" sz="2000" smtClean="0"/>
              <a:t>Allows both Source and Destination PAN ID to be omitted</a:t>
            </a:r>
          </a:p>
          <a:p>
            <a:pPr lvl="1" eaLnBrk="1" hangingPunct="1"/>
            <a:r>
              <a:rPr lang="en-US" sz="2000" smtClean="0"/>
              <a:t>Has value beyond RFID applications</a:t>
            </a:r>
          </a:p>
          <a:p>
            <a:pPr lvl="1" eaLnBrk="1" hangingPunct="1"/>
            <a:endParaRPr lang="en-US" sz="2000" smtClean="0"/>
          </a:p>
          <a:p>
            <a:pPr eaLnBrk="1" hangingPunct="1"/>
            <a:endParaRPr lang="en-US" sz="2400" smtClean="0"/>
          </a:p>
        </p:txBody>
      </p:sp>
      <p:sp>
        <p:nvSpPr>
          <p:cNvPr id="48133" name="Slide Number Placeholder 5"/>
          <p:cNvSpPr>
            <a:spLocks noGrp="1"/>
          </p:cNvSpPr>
          <p:nvPr>
            <p:ph type="sldNum" sz="quarter" idx="11"/>
          </p:nvPr>
        </p:nvSpPr>
        <p:spPr>
          <a:noFill/>
        </p:spPr>
        <p:txBody>
          <a:bodyPr/>
          <a:lstStyle/>
          <a:p>
            <a:r>
              <a:rPr lang="en-US" smtClean="0"/>
              <a:t>Slide </a:t>
            </a:r>
            <a:fld id="{53C8109D-A98A-4E3B-A3DB-73B0CFA94722}"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5"/>
          <p:cNvSpPr>
            <a:spLocks noGrp="1" noChangeArrowheads="1"/>
          </p:cNvSpPr>
          <p:nvPr>
            <p:ph type="ftr" sz="quarter" idx="10"/>
          </p:nvPr>
        </p:nvSpPr>
        <p:spPr>
          <a:noFill/>
        </p:spPr>
        <p:txBody>
          <a:bodyPr/>
          <a:lstStyle/>
          <a:p>
            <a:r>
              <a:rPr lang="en-US" smtClean="0"/>
              <a:t>802.15.4f TG</a:t>
            </a:r>
          </a:p>
        </p:txBody>
      </p:sp>
      <p:sp>
        <p:nvSpPr>
          <p:cNvPr id="50178" name="Rectangle 11"/>
          <p:cNvSpPr>
            <a:spLocks noGrp="1" noChangeArrowheads="1"/>
          </p:cNvSpPr>
          <p:nvPr>
            <p:ph type="dt" sz="quarter" idx="12"/>
          </p:nvPr>
        </p:nvSpPr>
        <p:spPr>
          <a:noFill/>
        </p:spPr>
        <p:txBody>
          <a:bodyPr/>
          <a:lstStyle/>
          <a:p>
            <a:r>
              <a:rPr lang="en-US" altLang="ja-JP" smtClean="0"/>
              <a:t>October 2009</a:t>
            </a:r>
          </a:p>
        </p:txBody>
      </p:sp>
      <p:sp>
        <p:nvSpPr>
          <p:cNvPr id="50179" name="Title 1"/>
          <p:cNvSpPr>
            <a:spLocks noGrp="1"/>
          </p:cNvSpPr>
          <p:nvPr>
            <p:ph type="title"/>
          </p:nvPr>
        </p:nvSpPr>
        <p:spPr/>
        <p:txBody>
          <a:bodyPr/>
          <a:lstStyle/>
          <a:p>
            <a:pPr eaLnBrk="1" hangingPunct="1"/>
            <a:r>
              <a:rPr lang="en-US" smtClean="0"/>
              <a:t>Use of Data Frame for RFID</a:t>
            </a:r>
          </a:p>
        </p:txBody>
      </p:sp>
      <p:sp>
        <p:nvSpPr>
          <p:cNvPr id="50180" name="Content Placeholder 2"/>
          <p:cNvSpPr>
            <a:spLocks noGrp="1"/>
          </p:cNvSpPr>
          <p:nvPr>
            <p:ph idx="1"/>
          </p:nvPr>
        </p:nvSpPr>
        <p:spPr>
          <a:xfrm>
            <a:off x="685800" y="1938338"/>
            <a:ext cx="7772400" cy="4114800"/>
          </a:xfrm>
        </p:spPr>
        <p:txBody>
          <a:bodyPr/>
          <a:lstStyle/>
          <a:p>
            <a:pPr eaLnBrk="1" hangingPunct="1"/>
            <a:r>
              <a:rPr lang="en-US" sz="2800" smtClean="0"/>
              <a:t>The only alternative to a new Blink frame type is to use a data frame</a:t>
            </a:r>
          </a:p>
          <a:p>
            <a:pPr eaLnBrk="1" hangingPunct="1"/>
            <a:r>
              <a:rPr lang="en-US" sz="2800" smtClean="0"/>
              <a:t>BUT, this will only work if there is a designated “RFID” PAN ID</a:t>
            </a:r>
          </a:p>
          <a:p>
            <a:pPr lvl="1" eaLnBrk="1" hangingPunct="1"/>
            <a:r>
              <a:rPr lang="en-US" sz="2400" smtClean="0"/>
              <a:t>This is necessary to prevent other 15.4 devices from processing RFID packets</a:t>
            </a:r>
          </a:p>
          <a:p>
            <a:pPr eaLnBrk="1" hangingPunct="1"/>
            <a:r>
              <a:rPr lang="en-US" sz="2800" smtClean="0"/>
              <a:t>This will NOT work with legacy devices which have freedom to assign any PAN ID</a:t>
            </a:r>
          </a:p>
        </p:txBody>
      </p:sp>
      <p:sp>
        <p:nvSpPr>
          <p:cNvPr id="50181" name="Slide Number Placeholder 5"/>
          <p:cNvSpPr>
            <a:spLocks noGrp="1"/>
          </p:cNvSpPr>
          <p:nvPr>
            <p:ph type="sldNum" sz="quarter" idx="11"/>
          </p:nvPr>
        </p:nvSpPr>
        <p:spPr>
          <a:noFill/>
        </p:spPr>
        <p:txBody>
          <a:bodyPr/>
          <a:lstStyle/>
          <a:p>
            <a:r>
              <a:rPr lang="en-US" smtClean="0"/>
              <a:t>Slide </a:t>
            </a:r>
            <a:fld id="{BFDFC881-9C5D-419A-923A-B753B39A3ED4}"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0" y="685800"/>
            <a:ext cx="9144000" cy="1066800"/>
          </a:xfrm>
        </p:spPr>
        <p:txBody>
          <a:bodyPr/>
          <a:lstStyle/>
          <a:p>
            <a:r>
              <a:rPr lang="en-US" smtClean="0"/>
              <a:t>Potential extensions to MAC data service primitives</a:t>
            </a:r>
          </a:p>
        </p:txBody>
      </p:sp>
      <p:sp>
        <p:nvSpPr>
          <p:cNvPr id="52226" name="Rectangle 3"/>
          <p:cNvSpPr>
            <a:spLocks noGrp="1" noChangeArrowheads="1"/>
          </p:cNvSpPr>
          <p:nvPr>
            <p:ph type="body" idx="1"/>
          </p:nvPr>
        </p:nvSpPr>
        <p:spPr>
          <a:xfrm>
            <a:off x="323850" y="2235200"/>
            <a:ext cx="8542338" cy="4114800"/>
          </a:xfrm>
        </p:spPr>
        <p:txBody>
          <a:bodyPr/>
          <a:lstStyle/>
          <a:p>
            <a:pPr>
              <a:lnSpc>
                <a:spcPct val="90000"/>
              </a:lnSpc>
            </a:pPr>
            <a:r>
              <a:rPr lang="en-US" sz="2800" smtClean="0"/>
              <a:t>RFID PHYs may measure signal properties not previously considered by 802.15.4 such as;</a:t>
            </a:r>
          </a:p>
          <a:p>
            <a:pPr lvl="1">
              <a:lnSpc>
                <a:spcPct val="90000"/>
              </a:lnSpc>
            </a:pPr>
            <a:r>
              <a:rPr lang="en-US" smtClean="0"/>
              <a:t>Azimuth/elevation angle-of-arrival data</a:t>
            </a:r>
          </a:p>
          <a:p>
            <a:pPr lvl="1">
              <a:lnSpc>
                <a:spcPct val="90000"/>
              </a:lnSpc>
            </a:pPr>
            <a:r>
              <a:rPr lang="en-US" smtClean="0"/>
              <a:t>More detailed absolute RSSI measurements</a:t>
            </a:r>
          </a:p>
          <a:p>
            <a:pPr lvl="1">
              <a:lnSpc>
                <a:spcPct val="90000"/>
              </a:lnSpc>
            </a:pPr>
            <a:r>
              <a:rPr lang="en-US" smtClean="0"/>
              <a:t>Etc.</a:t>
            </a:r>
          </a:p>
          <a:p>
            <a:pPr>
              <a:lnSpc>
                <a:spcPct val="90000"/>
              </a:lnSpc>
            </a:pPr>
            <a:endParaRPr lang="en-US" sz="2800" smtClean="0"/>
          </a:p>
          <a:p>
            <a:pPr>
              <a:lnSpc>
                <a:spcPct val="90000"/>
              </a:lnSpc>
            </a:pPr>
            <a:r>
              <a:rPr lang="en-US" sz="2800" smtClean="0"/>
              <a:t>MCPS-DATA.indication and PD-DATA.indication primitives will need additional fields to cover such parameters.</a:t>
            </a:r>
          </a:p>
        </p:txBody>
      </p:sp>
      <p:sp>
        <p:nvSpPr>
          <p:cNvPr id="52227" name="Rectangle 11"/>
          <p:cNvSpPr txBox="1">
            <a:spLocks noGrp="1" noChangeArrowheads="1"/>
          </p:cNvSpPr>
          <p:nvPr/>
        </p:nvSpPr>
        <p:spPr bwMode="auto">
          <a:xfrm>
            <a:off x="609600" y="381000"/>
            <a:ext cx="2286000" cy="212725"/>
          </a:xfrm>
          <a:prstGeom prst="rect">
            <a:avLst/>
          </a:prstGeom>
          <a:noFill/>
          <a:ln w="9525">
            <a:noFill/>
            <a:miter lim="800000"/>
            <a:headEnd/>
            <a:tailEnd/>
          </a:ln>
        </p:spPr>
        <p:txBody>
          <a:bodyPr lIns="0" tIns="0" rIns="0" bIns="0" anchor="b">
            <a:spAutoFit/>
          </a:bodyPr>
          <a:lstStyle/>
          <a:p>
            <a:pPr eaLnBrk="0" hangingPunct="0"/>
            <a:r>
              <a:rPr lang="en-US" altLang="ja-JP" sz="1400" b="1">
                <a:ea typeface="ＭＳ Ｐゴシック"/>
                <a:cs typeface="ＭＳ Ｐゴシック"/>
              </a:rPr>
              <a:t>October 2009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ftr" sz="quarter" idx="10"/>
          </p:nvPr>
        </p:nvSpPr>
        <p:spPr>
          <a:noFill/>
        </p:spPr>
        <p:txBody>
          <a:bodyPr/>
          <a:lstStyle/>
          <a:p>
            <a:r>
              <a:rPr lang="en-US" smtClean="0"/>
              <a:t>802.15.4f TG</a:t>
            </a:r>
          </a:p>
        </p:txBody>
      </p:sp>
      <p:sp>
        <p:nvSpPr>
          <p:cNvPr id="17410" name="Rectangle 11"/>
          <p:cNvSpPr>
            <a:spLocks noGrp="1" noChangeArrowheads="1"/>
          </p:cNvSpPr>
          <p:nvPr>
            <p:ph type="dt" sz="quarter" idx="12"/>
          </p:nvPr>
        </p:nvSpPr>
        <p:spPr>
          <a:noFill/>
        </p:spPr>
        <p:txBody>
          <a:bodyPr/>
          <a:lstStyle/>
          <a:p>
            <a:r>
              <a:rPr lang="en-US" altLang="ja-JP" smtClean="0"/>
              <a:t>October 2009</a:t>
            </a:r>
          </a:p>
        </p:txBody>
      </p:sp>
      <p:sp>
        <p:nvSpPr>
          <p:cNvPr id="17411" name="Slide Number Placeholder 5"/>
          <p:cNvSpPr>
            <a:spLocks noGrp="1"/>
          </p:cNvSpPr>
          <p:nvPr>
            <p:ph type="sldNum" sz="quarter" idx="11"/>
          </p:nvPr>
        </p:nvSpPr>
        <p:spPr>
          <a:noFill/>
        </p:spPr>
        <p:txBody>
          <a:bodyPr/>
          <a:lstStyle/>
          <a:p>
            <a:r>
              <a:rPr lang="en-US" smtClean="0"/>
              <a:t>Slide </a:t>
            </a:r>
            <a:fld id="{B36B9EE2-E54D-4317-9361-CD05FCCBB9A7}" type="slidenum">
              <a:rPr lang="en-US" smtClean="0"/>
              <a:pPr/>
              <a:t>2</a:t>
            </a:fld>
            <a:endParaRPr lang="en-US" smtClean="0"/>
          </a:p>
        </p:txBody>
      </p:sp>
      <p:sp>
        <p:nvSpPr>
          <p:cNvPr id="17412" name="Rectangle 2"/>
          <p:cNvSpPr>
            <a:spLocks noGrp="1" noChangeArrowheads="1"/>
          </p:cNvSpPr>
          <p:nvPr>
            <p:ph type="ctrTitle"/>
          </p:nvPr>
        </p:nvSpPr>
        <p:spPr>
          <a:xfrm>
            <a:off x="685800" y="2286000"/>
            <a:ext cx="7772400" cy="1143000"/>
          </a:xfrm>
        </p:spPr>
        <p:txBody>
          <a:bodyPr/>
          <a:lstStyle/>
          <a:p>
            <a:pPr eaLnBrk="1" hangingPunct="1"/>
            <a:r>
              <a:rPr lang="en-US" smtClean="0"/>
              <a:t>Discussion of MAC Enhancements Recommended to Support RFID PHYs</a:t>
            </a:r>
          </a:p>
        </p:txBody>
      </p:sp>
      <p:sp>
        <p:nvSpPr>
          <p:cNvPr id="17413" name="Rectangle 3"/>
          <p:cNvSpPr>
            <a:spLocks noGrp="1" noChangeArrowheads="1"/>
          </p:cNvSpPr>
          <p:nvPr>
            <p:ph type="subTitle" idx="1"/>
          </p:nvPr>
        </p:nvSpPr>
        <p:spPr>
          <a:xfrm>
            <a:off x="415925" y="3886200"/>
            <a:ext cx="8194675" cy="1752600"/>
          </a:xfrm>
        </p:spPr>
        <p:txBody>
          <a:bodyPr/>
          <a:lstStyle/>
          <a:p>
            <a:pPr eaLnBrk="1" hangingPunct="1"/>
            <a:r>
              <a:rPr lang="en-US" smtClean="0">
                <a:latin typeface="Times New Roman" pitchFamily="18" charset="0"/>
              </a:rPr>
              <a:t>Source: IEEE 802.15.4f TG</a:t>
            </a:r>
          </a:p>
          <a:p>
            <a:pPr eaLnBrk="1" hangingPunct="1"/>
            <a:r>
              <a:rPr lang="en-US" smtClean="0">
                <a:latin typeface="Times New Roman" pitchFamily="18" charset="0"/>
              </a:rPr>
              <a:t>Submitter: Mike McInnis 802.15.4f Chair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5"/>
          <p:cNvSpPr>
            <a:spLocks noGrp="1" noChangeArrowheads="1"/>
          </p:cNvSpPr>
          <p:nvPr>
            <p:ph type="ftr" sz="quarter" idx="10"/>
          </p:nvPr>
        </p:nvSpPr>
        <p:spPr>
          <a:noFill/>
        </p:spPr>
        <p:txBody>
          <a:bodyPr/>
          <a:lstStyle/>
          <a:p>
            <a:r>
              <a:rPr lang="en-US" smtClean="0"/>
              <a:t>802.15.4f TG</a:t>
            </a:r>
          </a:p>
        </p:txBody>
      </p:sp>
      <p:sp>
        <p:nvSpPr>
          <p:cNvPr id="54274" name="Rectangle 11"/>
          <p:cNvSpPr>
            <a:spLocks noGrp="1" noChangeArrowheads="1"/>
          </p:cNvSpPr>
          <p:nvPr>
            <p:ph type="dt" sz="quarter" idx="12"/>
          </p:nvPr>
        </p:nvSpPr>
        <p:spPr>
          <a:noFill/>
        </p:spPr>
        <p:txBody>
          <a:bodyPr/>
          <a:lstStyle/>
          <a:p>
            <a:r>
              <a:rPr lang="en-US" altLang="ja-JP" smtClean="0"/>
              <a:t>October 2009</a:t>
            </a:r>
          </a:p>
        </p:txBody>
      </p:sp>
      <p:sp>
        <p:nvSpPr>
          <p:cNvPr id="54275" name="Title 1"/>
          <p:cNvSpPr>
            <a:spLocks noGrp="1"/>
          </p:cNvSpPr>
          <p:nvPr>
            <p:ph type="title"/>
          </p:nvPr>
        </p:nvSpPr>
        <p:spPr>
          <a:xfrm>
            <a:off x="0" y="685800"/>
            <a:ext cx="9144000" cy="1066800"/>
          </a:xfrm>
        </p:spPr>
        <p:txBody>
          <a:bodyPr/>
          <a:lstStyle/>
          <a:p>
            <a:pPr eaLnBrk="1" hangingPunct="1"/>
            <a:r>
              <a:rPr lang="en-US" smtClean="0">
                <a:solidFill>
                  <a:schemeClr val="tx1"/>
                </a:solidFill>
              </a:rPr>
              <a:t>Location Enabling Information (LEI) Postamble</a:t>
            </a:r>
          </a:p>
        </p:txBody>
      </p:sp>
      <p:sp>
        <p:nvSpPr>
          <p:cNvPr id="54276" name="Content Placeholder 2"/>
          <p:cNvSpPr>
            <a:spLocks noGrp="1"/>
          </p:cNvSpPr>
          <p:nvPr>
            <p:ph idx="1"/>
          </p:nvPr>
        </p:nvSpPr>
        <p:spPr>
          <a:xfrm>
            <a:off x="685800" y="1709738"/>
            <a:ext cx="8110538" cy="3340100"/>
          </a:xfrm>
        </p:spPr>
        <p:txBody>
          <a:bodyPr/>
          <a:lstStyle/>
          <a:p>
            <a:pPr eaLnBrk="1" hangingPunct="1"/>
            <a:r>
              <a:rPr lang="en-US" sz="2000" smtClean="0"/>
              <a:t>RTLS RFID systems may require long LEI sequences for advanced location determination</a:t>
            </a:r>
          </a:p>
          <a:p>
            <a:pPr eaLnBrk="1" hangingPunct="1"/>
            <a:r>
              <a:rPr lang="en-US" sz="2000" smtClean="0"/>
              <a:t>A proposed LEI is</a:t>
            </a:r>
          </a:p>
          <a:p>
            <a:pPr lvl="1" eaLnBrk="1" hangingPunct="1"/>
            <a:r>
              <a:rPr lang="en-US" sz="1800" smtClean="0"/>
              <a:t>Optional (on a frame by frame basis, specified in PHY header)</a:t>
            </a:r>
          </a:p>
          <a:p>
            <a:pPr lvl="1" eaLnBrk="1" hangingPunct="1"/>
            <a:r>
              <a:rPr lang="en-US" sz="1800" smtClean="0"/>
              <a:t>Non data carrying</a:t>
            </a:r>
          </a:p>
          <a:p>
            <a:pPr lvl="1" eaLnBrk="1" hangingPunct="1"/>
            <a:r>
              <a:rPr lang="en-US" sz="1800" smtClean="0"/>
              <a:t>Located after the CRC</a:t>
            </a:r>
          </a:p>
          <a:p>
            <a:pPr eaLnBrk="1" hangingPunct="1"/>
            <a:r>
              <a:rPr lang="en-US" sz="2000" smtClean="0"/>
              <a:t>This is a PHY field outside the MAC – no MAC enhancements are required</a:t>
            </a:r>
          </a:p>
        </p:txBody>
      </p:sp>
      <p:sp>
        <p:nvSpPr>
          <p:cNvPr id="54277" name="Slide Number Placeholder 5"/>
          <p:cNvSpPr>
            <a:spLocks noGrp="1"/>
          </p:cNvSpPr>
          <p:nvPr>
            <p:ph type="sldNum" sz="quarter" idx="11"/>
          </p:nvPr>
        </p:nvSpPr>
        <p:spPr>
          <a:noFill/>
        </p:spPr>
        <p:txBody>
          <a:bodyPr/>
          <a:lstStyle/>
          <a:p>
            <a:r>
              <a:rPr lang="en-US" smtClean="0"/>
              <a:t>Slide </a:t>
            </a:r>
            <a:fld id="{CF3D6CD8-39A3-441A-B897-37D14BCA2793}" type="slidenum">
              <a:rPr lang="en-US" smtClean="0"/>
              <a:pPr/>
              <a:t>20</a:t>
            </a:fld>
            <a:endParaRPr lang="en-US" smtClean="0"/>
          </a:p>
        </p:txBody>
      </p:sp>
      <p:sp>
        <p:nvSpPr>
          <p:cNvPr id="9" name="Rectangle 8"/>
          <p:cNvSpPr/>
          <p:nvPr/>
        </p:nvSpPr>
        <p:spPr bwMode="auto">
          <a:xfrm>
            <a:off x="477838" y="5176838"/>
            <a:ext cx="1585912"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Preamble, SFD, PHR</a:t>
            </a:r>
          </a:p>
        </p:txBody>
      </p:sp>
      <p:sp>
        <p:nvSpPr>
          <p:cNvPr id="10" name="Rectangle 9"/>
          <p:cNvSpPr/>
          <p:nvPr/>
        </p:nvSpPr>
        <p:spPr bwMode="auto">
          <a:xfrm>
            <a:off x="2063750" y="5176838"/>
            <a:ext cx="1585913"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MAC Header</a:t>
            </a:r>
          </a:p>
        </p:txBody>
      </p:sp>
      <p:sp>
        <p:nvSpPr>
          <p:cNvPr id="11" name="Rectangle 10"/>
          <p:cNvSpPr/>
          <p:nvPr/>
        </p:nvSpPr>
        <p:spPr bwMode="auto">
          <a:xfrm>
            <a:off x="4946650" y="5176838"/>
            <a:ext cx="742950"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FCS</a:t>
            </a:r>
          </a:p>
        </p:txBody>
      </p:sp>
      <p:sp>
        <p:nvSpPr>
          <p:cNvPr id="12" name="Rectangle 11"/>
          <p:cNvSpPr/>
          <p:nvPr/>
        </p:nvSpPr>
        <p:spPr bwMode="auto">
          <a:xfrm>
            <a:off x="5689600" y="5176838"/>
            <a:ext cx="3106738" cy="904875"/>
          </a:xfrm>
          <a:prstGeom prst="rect">
            <a:avLst/>
          </a:prstGeom>
          <a:solidFill>
            <a:srgbClr val="92D050"/>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LEI Postamble</a:t>
            </a:r>
          </a:p>
        </p:txBody>
      </p:sp>
      <p:sp>
        <p:nvSpPr>
          <p:cNvPr id="13" name="Rectangle 12"/>
          <p:cNvSpPr/>
          <p:nvPr/>
        </p:nvSpPr>
        <p:spPr bwMode="auto">
          <a:xfrm>
            <a:off x="3649663" y="5176838"/>
            <a:ext cx="1296987" cy="9048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nchor="ctr"/>
          <a:lstStyle/>
          <a:p>
            <a:pPr algn="ctr" eaLnBrk="0" hangingPunct="0">
              <a:defRPr/>
            </a:pPr>
            <a:r>
              <a:rPr lang="en-US" sz="1600" b="1" dirty="0">
                <a:latin typeface="+mn-lt"/>
              </a:rPr>
              <a:t>Payload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5"/>
          <p:cNvSpPr>
            <a:spLocks noGrp="1" noChangeArrowheads="1"/>
          </p:cNvSpPr>
          <p:nvPr>
            <p:ph type="ftr" sz="quarter" idx="10"/>
          </p:nvPr>
        </p:nvSpPr>
        <p:spPr>
          <a:noFill/>
        </p:spPr>
        <p:txBody>
          <a:bodyPr/>
          <a:lstStyle/>
          <a:p>
            <a:r>
              <a:rPr lang="en-US" smtClean="0"/>
              <a:t>802.15.4f TG</a:t>
            </a:r>
          </a:p>
        </p:txBody>
      </p:sp>
      <p:sp>
        <p:nvSpPr>
          <p:cNvPr id="56322" name="Rectangle 11"/>
          <p:cNvSpPr>
            <a:spLocks noGrp="1" noChangeArrowheads="1"/>
          </p:cNvSpPr>
          <p:nvPr>
            <p:ph type="dt" sz="quarter" idx="12"/>
          </p:nvPr>
        </p:nvSpPr>
        <p:spPr>
          <a:noFill/>
        </p:spPr>
        <p:txBody>
          <a:bodyPr/>
          <a:lstStyle/>
          <a:p>
            <a:r>
              <a:rPr lang="en-US" altLang="ja-JP" smtClean="0"/>
              <a:t>October 2009</a:t>
            </a:r>
          </a:p>
        </p:txBody>
      </p:sp>
      <p:sp>
        <p:nvSpPr>
          <p:cNvPr id="56323" name="Title 1"/>
          <p:cNvSpPr>
            <a:spLocks noGrp="1"/>
          </p:cNvSpPr>
          <p:nvPr>
            <p:ph type="title"/>
          </p:nvPr>
        </p:nvSpPr>
        <p:spPr/>
        <p:txBody>
          <a:bodyPr/>
          <a:lstStyle/>
          <a:p>
            <a:pPr eaLnBrk="1" hangingPunct="1"/>
            <a:r>
              <a:rPr lang="en-US" smtClean="0"/>
              <a:t>Summary</a:t>
            </a:r>
          </a:p>
        </p:txBody>
      </p:sp>
      <p:sp>
        <p:nvSpPr>
          <p:cNvPr id="56324" name="Content Placeholder 2"/>
          <p:cNvSpPr>
            <a:spLocks noGrp="1"/>
          </p:cNvSpPr>
          <p:nvPr>
            <p:ph idx="1"/>
          </p:nvPr>
        </p:nvSpPr>
        <p:spPr/>
        <p:txBody>
          <a:bodyPr/>
          <a:lstStyle/>
          <a:p>
            <a:pPr eaLnBrk="1" hangingPunct="1"/>
            <a:r>
              <a:rPr lang="en-US" sz="2800" smtClean="0"/>
              <a:t>The purpose of this document is to</a:t>
            </a:r>
          </a:p>
          <a:p>
            <a:pPr lvl="1" eaLnBrk="1" hangingPunct="1"/>
            <a:r>
              <a:rPr lang="en-US" sz="2400" smtClean="0"/>
              <a:t>Highlight MAC enhancements required to enable RFID PHYs</a:t>
            </a:r>
          </a:p>
          <a:p>
            <a:pPr lvl="1" eaLnBrk="1" hangingPunct="1"/>
            <a:r>
              <a:rPr lang="en-US" sz="2400" smtClean="0"/>
              <a:t>Recommend possible enhancements</a:t>
            </a:r>
          </a:p>
          <a:p>
            <a:pPr lvl="1" eaLnBrk="1" hangingPunct="1"/>
            <a:r>
              <a:rPr lang="en-US" sz="2400" smtClean="0"/>
              <a:t>Highlight PHY only extensions for information</a:t>
            </a:r>
          </a:p>
          <a:p>
            <a:pPr eaLnBrk="1" hangingPunct="1"/>
            <a:r>
              <a:rPr lang="en-US" sz="2800" smtClean="0"/>
              <a:t>TG4f welcomes discussion and recommendations from other 15.4 task groups</a:t>
            </a:r>
          </a:p>
        </p:txBody>
      </p:sp>
      <p:sp>
        <p:nvSpPr>
          <p:cNvPr id="56325" name="Slide Number Placeholder 5"/>
          <p:cNvSpPr>
            <a:spLocks noGrp="1"/>
          </p:cNvSpPr>
          <p:nvPr>
            <p:ph type="sldNum" sz="quarter" idx="11"/>
          </p:nvPr>
        </p:nvSpPr>
        <p:spPr>
          <a:noFill/>
        </p:spPr>
        <p:txBody>
          <a:bodyPr/>
          <a:lstStyle/>
          <a:p>
            <a:r>
              <a:rPr lang="en-US" smtClean="0"/>
              <a:t>Slide </a:t>
            </a:r>
            <a:fld id="{682B9715-8E82-4FCA-BC2A-DB3FDD26660E}" type="slidenum">
              <a:rPr lang="en-US" smtClean="0"/>
              <a:pPr/>
              <a:t>21</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1"/>
          <p:cNvSpPr>
            <a:spLocks noGrp="1"/>
          </p:cNvSpPr>
          <p:nvPr>
            <p:ph type="title"/>
          </p:nvPr>
        </p:nvSpPr>
        <p:spPr>
          <a:xfrm>
            <a:off x="838200" y="2665413"/>
            <a:ext cx="7772400" cy="1362075"/>
          </a:xfrm>
        </p:spPr>
        <p:txBody>
          <a:bodyPr/>
          <a:lstStyle/>
          <a:p>
            <a:r>
              <a:rPr lang="en-US" smtClean="0"/>
              <a:t>Conference Call Discussions</a:t>
            </a:r>
          </a:p>
        </p:txBody>
      </p:sp>
      <p:sp>
        <p:nvSpPr>
          <p:cNvPr id="58370" name="Footer Placeholder 3"/>
          <p:cNvSpPr>
            <a:spLocks noGrp="1"/>
          </p:cNvSpPr>
          <p:nvPr>
            <p:ph type="ftr" sz="quarter" idx="10"/>
          </p:nvPr>
        </p:nvSpPr>
        <p:spPr>
          <a:noFill/>
        </p:spPr>
        <p:txBody>
          <a:bodyPr/>
          <a:lstStyle/>
          <a:p>
            <a:r>
              <a:rPr lang="en-US" smtClean="0"/>
              <a:t>802.15.4f TG</a:t>
            </a:r>
          </a:p>
        </p:txBody>
      </p:sp>
      <p:sp>
        <p:nvSpPr>
          <p:cNvPr id="58371" name="Slide Number Placeholder 4"/>
          <p:cNvSpPr>
            <a:spLocks noGrp="1"/>
          </p:cNvSpPr>
          <p:nvPr>
            <p:ph type="sldNum" sz="quarter" idx="11"/>
          </p:nvPr>
        </p:nvSpPr>
        <p:spPr>
          <a:noFill/>
        </p:spPr>
        <p:txBody>
          <a:bodyPr/>
          <a:lstStyle/>
          <a:p>
            <a:r>
              <a:rPr lang="en-US" smtClean="0"/>
              <a:t>Slide </a:t>
            </a:r>
            <a:fld id="{61E8AE1C-730E-4224-9883-E1221110218B}" type="slidenum">
              <a:rPr lang="en-US" smtClean="0"/>
              <a:pPr/>
              <a:t>22</a:t>
            </a:fld>
            <a:endParaRPr lang="en-US" smtClean="0"/>
          </a:p>
        </p:txBody>
      </p:sp>
      <p:sp>
        <p:nvSpPr>
          <p:cNvPr id="58372"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smtClean="0"/>
              <a:t>Summary of TG4e/TG4f Discussions</a:t>
            </a:r>
          </a:p>
        </p:txBody>
      </p:sp>
      <p:sp>
        <p:nvSpPr>
          <p:cNvPr id="60418" name="Content Placeholder 2"/>
          <p:cNvSpPr>
            <a:spLocks noGrp="1"/>
          </p:cNvSpPr>
          <p:nvPr>
            <p:ph idx="1"/>
          </p:nvPr>
        </p:nvSpPr>
        <p:spPr/>
        <p:txBody>
          <a:bodyPr/>
          <a:lstStyle/>
          <a:p>
            <a:r>
              <a:rPr lang="en-US" sz="2400" smtClean="0"/>
              <a:t>The following slides highlight discussions and further recommendations resulting from joint TG4e/TG4f conference calls</a:t>
            </a:r>
          </a:p>
          <a:p>
            <a:r>
              <a:rPr lang="en-US" sz="2400" smtClean="0"/>
              <a:t>Issues discussed to date (10/26/09) include</a:t>
            </a:r>
          </a:p>
          <a:p>
            <a:pPr lvl="1"/>
            <a:r>
              <a:rPr lang="en-US" sz="2000" smtClean="0"/>
              <a:t>New frame type for RFID Blink frame</a:t>
            </a:r>
          </a:p>
          <a:p>
            <a:pPr lvl="1"/>
            <a:r>
              <a:rPr lang="en-US" sz="2000" smtClean="0"/>
              <a:t>Optional omission of 64bit IEEE ID when an alternate unique ID is in payload</a:t>
            </a:r>
          </a:p>
          <a:p>
            <a:r>
              <a:rPr lang="en-US" sz="2400" smtClean="0"/>
              <a:t>Each issue is discussed on 3 slides</a:t>
            </a:r>
          </a:p>
          <a:p>
            <a:pPr lvl="1"/>
            <a:r>
              <a:rPr lang="en-US" sz="2000" smtClean="0"/>
              <a:t>TG4e proposal</a:t>
            </a:r>
          </a:p>
          <a:p>
            <a:pPr lvl="1"/>
            <a:r>
              <a:rPr lang="en-US" sz="2000" smtClean="0"/>
              <a:t>TG4f analysis of proposal</a:t>
            </a:r>
          </a:p>
          <a:p>
            <a:pPr lvl="1"/>
            <a:r>
              <a:rPr lang="en-US" sz="2000" smtClean="0"/>
              <a:t>TG4f further recommendation</a:t>
            </a:r>
          </a:p>
        </p:txBody>
      </p:sp>
      <p:sp>
        <p:nvSpPr>
          <p:cNvPr id="60419" name="Footer Placeholder 3"/>
          <p:cNvSpPr>
            <a:spLocks noGrp="1"/>
          </p:cNvSpPr>
          <p:nvPr>
            <p:ph type="ftr" sz="quarter" idx="10"/>
          </p:nvPr>
        </p:nvSpPr>
        <p:spPr>
          <a:noFill/>
        </p:spPr>
        <p:txBody>
          <a:bodyPr/>
          <a:lstStyle/>
          <a:p>
            <a:r>
              <a:rPr lang="en-US" smtClean="0"/>
              <a:t>802.15.4f TG</a:t>
            </a:r>
          </a:p>
        </p:txBody>
      </p:sp>
      <p:sp>
        <p:nvSpPr>
          <p:cNvPr id="60420" name="Slide Number Placeholder 4"/>
          <p:cNvSpPr>
            <a:spLocks noGrp="1"/>
          </p:cNvSpPr>
          <p:nvPr>
            <p:ph type="sldNum" sz="quarter" idx="11"/>
          </p:nvPr>
        </p:nvSpPr>
        <p:spPr>
          <a:noFill/>
        </p:spPr>
        <p:txBody>
          <a:bodyPr/>
          <a:lstStyle/>
          <a:p>
            <a:r>
              <a:rPr lang="en-US" smtClean="0"/>
              <a:t>Slide </a:t>
            </a:r>
            <a:fld id="{A351D90C-C603-4FE1-A201-737232604BFA}" type="slidenum">
              <a:rPr lang="en-US" smtClean="0"/>
              <a:pPr/>
              <a:t>23</a:t>
            </a:fld>
            <a:endParaRPr lang="en-US" smtClean="0"/>
          </a:p>
        </p:txBody>
      </p:sp>
      <p:sp>
        <p:nvSpPr>
          <p:cNvPr id="60421"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mtClean="0"/>
              <a:t>Blink Frame Type: TG4e Proposal</a:t>
            </a:r>
          </a:p>
        </p:txBody>
      </p:sp>
      <p:sp>
        <p:nvSpPr>
          <p:cNvPr id="62466" name="Content Placeholder 2"/>
          <p:cNvSpPr>
            <a:spLocks noGrp="1"/>
          </p:cNvSpPr>
          <p:nvPr>
            <p:ph idx="1"/>
          </p:nvPr>
        </p:nvSpPr>
        <p:spPr/>
        <p:txBody>
          <a:bodyPr/>
          <a:lstStyle/>
          <a:p>
            <a:r>
              <a:rPr lang="en-US" sz="2400" smtClean="0"/>
              <a:t>Rather than implementing a new frame type for RFID Blink frames, it was suggested that a set of PAN IDs be reserved for use only by RFID applications</a:t>
            </a:r>
          </a:p>
          <a:p>
            <a:r>
              <a:rPr lang="en-US" sz="2400" smtClean="0"/>
              <a:t>The RFID PAN IDs constitute a parameter that allows non-RFID devices to filter the packet</a:t>
            </a:r>
          </a:p>
          <a:p>
            <a:r>
              <a:rPr lang="en-US" sz="2400" smtClean="0"/>
              <a:t>With this filter in place, RFID devices can use the existing Data frame for Blink transmissions</a:t>
            </a:r>
          </a:p>
        </p:txBody>
      </p:sp>
      <p:sp>
        <p:nvSpPr>
          <p:cNvPr id="62467" name="Footer Placeholder 3"/>
          <p:cNvSpPr>
            <a:spLocks noGrp="1"/>
          </p:cNvSpPr>
          <p:nvPr>
            <p:ph type="ftr" sz="quarter" idx="10"/>
          </p:nvPr>
        </p:nvSpPr>
        <p:spPr>
          <a:noFill/>
        </p:spPr>
        <p:txBody>
          <a:bodyPr/>
          <a:lstStyle/>
          <a:p>
            <a:r>
              <a:rPr lang="en-US" smtClean="0"/>
              <a:t>802.15.4f TG</a:t>
            </a:r>
          </a:p>
        </p:txBody>
      </p:sp>
      <p:sp>
        <p:nvSpPr>
          <p:cNvPr id="62468" name="Slide Number Placeholder 4"/>
          <p:cNvSpPr>
            <a:spLocks noGrp="1"/>
          </p:cNvSpPr>
          <p:nvPr>
            <p:ph type="sldNum" sz="quarter" idx="11"/>
          </p:nvPr>
        </p:nvSpPr>
        <p:spPr>
          <a:noFill/>
        </p:spPr>
        <p:txBody>
          <a:bodyPr/>
          <a:lstStyle/>
          <a:p>
            <a:r>
              <a:rPr lang="en-US" smtClean="0"/>
              <a:t>Slide </a:t>
            </a:r>
            <a:fld id="{D9970F4D-62A8-4FF4-8A0B-CD7E7D1B1FB9}" type="slidenum">
              <a:rPr lang="en-US" smtClean="0"/>
              <a:pPr/>
              <a:t>24</a:t>
            </a:fld>
            <a:endParaRPr lang="en-US" smtClean="0"/>
          </a:p>
        </p:txBody>
      </p:sp>
      <p:sp>
        <p:nvSpPr>
          <p:cNvPr id="62469"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smtClean="0"/>
              <a:t>Blink Frame Type: TG4f Analysis</a:t>
            </a:r>
          </a:p>
        </p:txBody>
      </p:sp>
      <p:sp>
        <p:nvSpPr>
          <p:cNvPr id="64514" name="Content Placeholder 2"/>
          <p:cNvSpPr>
            <a:spLocks noGrp="1"/>
          </p:cNvSpPr>
          <p:nvPr>
            <p:ph idx="1"/>
          </p:nvPr>
        </p:nvSpPr>
        <p:spPr/>
        <p:txBody>
          <a:bodyPr/>
          <a:lstStyle/>
          <a:p>
            <a:r>
              <a:rPr lang="en-US" sz="2400" smtClean="0"/>
              <a:t>Two main concerns were raised in TG4f discussions about reserved PAN IDs for RFID</a:t>
            </a:r>
          </a:p>
          <a:p>
            <a:pPr marL="914400" lvl="1" indent="-457200">
              <a:buFont typeface="Times New Roman" pitchFamily="18" charset="0"/>
              <a:buAutoNum type="arabicPeriod"/>
            </a:pPr>
            <a:r>
              <a:rPr lang="en-US" sz="2000" smtClean="0"/>
              <a:t>There is some concern about how “future proof” this solution is – is it possible to guarantee the RFID PAN IDs for all time?</a:t>
            </a:r>
          </a:p>
          <a:p>
            <a:pPr marL="914400" lvl="1" indent="-457200">
              <a:buFont typeface="Times New Roman" pitchFamily="18" charset="0"/>
              <a:buAutoNum type="arabicPeriod"/>
            </a:pPr>
            <a:r>
              <a:rPr lang="en-US" sz="2000" smtClean="0"/>
              <a:t>Perhaps more importantly, there is concern over setting new precedents in 15.4. Will the reservation of PAN IDs for particular applications precipitate an increasing number of such requests which could quickly become burdensome and impractical?</a:t>
            </a:r>
          </a:p>
        </p:txBody>
      </p:sp>
      <p:sp>
        <p:nvSpPr>
          <p:cNvPr id="64515" name="Footer Placeholder 3"/>
          <p:cNvSpPr>
            <a:spLocks noGrp="1"/>
          </p:cNvSpPr>
          <p:nvPr>
            <p:ph type="ftr" sz="quarter" idx="10"/>
          </p:nvPr>
        </p:nvSpPr>
        <p:spPr>
          <a:noFill/>
        </p:spPr>
        <p:txBody>
          <a:bodyPr/>
          <a:lstStyle/>
          <a:p>
            <a:r>
              <a:rPr lang="en-US" smtClean="0"/>
              <a:t>802.15.4f TG</a:t>
            </a:r>
          </a:p>
        </p:txBody>
      </p:sp>
      <p:sp>
        <p:nvSpPr>
          <p:cNvPr id="64516" name="Slide Number Placeholder 4"/>
          <p:cNvSpPr>
            <a:spLocks noGrp="1"/>
          </p:cNvSpPr>
          <p:nvPr>
            <p:ph type="sldNum" sz="quarter" idx="11"/>
          </p:nvPr>
        </p:nvSpPr>
        <p:spPr>
          <a:noFill/>
        </p:spPr>
        <p:txBody>
          <a:bodyPr/>
          <a:lstStyle/>
          <a:p>
            <a:r>
              <a:rPr lang="en-US" smtClean="0"/>
              <a:t>Slide </a:t>
            </a:r>
            <a:fld id="{0701FC0C-3611-4AA1-B415-7A65FEADC9C9}" type="slidenum">
              <a:rPr lang="en-US" smtClean="0"/>
              <a:pPr/>
              <a:t>25</a:t>
            </a:fld>
            <a:endParaRPr lang="en-US" smtClean="0"/>
          </a:p>
        </p:txBody>
      </p:sp>
      <p:sp>
        <p:nvSpPr>
          <p:cNvPr id="64517"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363538" y="685800"/>
            <a:ext cx="8416925" cy="1066800"/>
          </a:xfrm>
        </p:spPr>
        <p:txBody>
          <a:bodyPr/>
          <a:lstStyle/>
          <a:p>
            <a:r>
              <a:rPr lang="en-US" smtClean="0"/>
              <a:t>Blink Frame Type: TG4f Recommendation</a:t>
            </a:r>
          </a:p>
        </p:txBody>
      </p:sp>
      <p:sp>
        <p:nvSpPr>
          <p:cNvPr id="66562" name="Content Placeholder 2"/>
          <p:cNvSpPr>
            <a:spLocks noGrp="1"/>
          </p:cNvSpPr>
          <p:nvPr>
            <p:ph idx="1"/>
          </p:nvPr>
        </p:nvSpPr>
        <p:spPr/>
        <p:txBody>
          <a:bodyPr/>
          <a:lstStyle/>
          <a:p>
            <a:r>
              <a:rPr lang="en-US" sz="2400" smtClean="0"/>
              <a:t>It is TG4f’s recommendation that the unique RFID packet be codified in the 15.4 standard in the form of a new Blink frame type</a:t>
            </a:r>
          </a:p>
          <a:p>
            <a:r>
              <a:rPr lang="en-US" sz="2400" smtClean="0"/>
              <a:t>This provides a method for non RFID devices to filter RFID traffic that is “future-proof” and back compatible</a:t>
            </a:r>
          </a:p>
          <a:p>
            <a:r>
              <a:rPr lang="en-US" sz="2400" smtClean="0"/>
              <a:t>There was discussion about the concern of requiring a frame type extension mode, but consensus that this should not in and of itself be a reason to implement a reserved PAN ID workaround</a:t>
            </a:r>
          </a:p>
        </p:txBody>
      </p:sp>
      <p:sp>
        <p:nvSpPr>
          <p:cNvPr id="66563" name="Footer Placeholder 3"/>
          <p:cNvSpPr>
            <a:spLocks noGrp="1"/>
          </p:cNvSpPr>
          <p:nvPr>
            <p:ph type="ftr" sz="quarter" idx="10"/>
          </p:nvPr>
        </p:nvSpPr>
        <p:spPr>
          <a:noFill/>
        </p:spPr>
        <p:txBody>
          <a:bodyPr/>
          <a:lstStyle/>
          <a:p>
            <a:r>
              <a:rPr lang="en-US" smtClean="0"/>
              <a:t>802.15.4f TG</a:t>
            </a:r>
          </a:p>
        </p:txBody>
      </p:sp>
      <p:sp>
        <p:nvSpPr>
          <p:cNvPr id="66564" name="Slide Number Placeholder 4"/>
          <p:cNvSpPr>
            <a:spLocks noGrp="1"/>
          </p:cNvSpPr>
          <p:nvPr>
            <p:ph type="sldNum" sz="quarter" idx="11"/>
          </p:nvPr>
        </p:nvSpPr>
        <p:spPr>
          <a:noFill/>
        </p:spPr>
        <p:txBody>
          <a:bodyPr/>
          <a:lstStyle/>
          <a:p>
            <a:r>
              <a:rPr lang="en-US" smtClean="0"/>
              <a:t>Slide </a:t>
            </a:r>
            <a:fld id="{01A3DC8D-5EBF-4155-B16E-B323D423E65E}" type="slidenum">
              <a:rPr lang="en-US" smtClean="0"/>
              <a:pPr/>
              <a:t>26</a:t>
            </a:fld>
            <a:endParaRPr lang="en-US" smtClean="0"/>
          </a:p>
        </p:txBody>
      </p:sp>
      <p:sp>
        <p:nvSpPr>
          <p:cNvPr id="66565"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mtClean="0"/>
              <a:t>64bit ID Omission: TG4e Proposal</a:t>
            </a:r>
          </a:p>
        </p:txBody>
      </p:sp>
      <p:sp>
        <p:nvSpPr>
          <p:cNvPr id="68610" name="Content Placeholder 2"/>
          <p:cNvSpPr>
            <a:spLocks noGrp="1"/>
          </p:cNvSpPr>
          <p:nvPr>
            <p:ph idx="1"/>
          </p:nvPr>
        </p:nvSpPr>
        <p:spPr/>
        <p:txBody>
          <a:bodyPr/>
          <a:lstStyle/>
          <a:p>
            <a:r>
              <a:rPr lang="en-US" sz="2400" smtClean="0"/>
              <a:t>Of the 64 bits in the 802 ID, only the first 3 octets of OUI are defined by the IEEE</a:t>
            </a:r>
          </a:p>
          <a:p>
            <a:r>
              <a:rPr lang="en-US" sz="2400" smtClean="0"/>
              <a:t>In that case, 5 octets are available for non-IEEE IDs managed by alternate organizations, with longer IDs extending into payload as necessary</a:t>
            </a:r>
          </a:p>
          <a:p>
            <a:r>
              <a:rPr lang="en-US" sz="2400" smtClean="0"/>
              <a:t>In this way alternate IDs can be accommodated without a MAC change</a:t>
            </a:r>
          </a:p>
        </p:txBody>
      </p:sp>
      <p:sp>
        <p:nvSpPr>
          <p:cNvPr id="68611" name="Footer Placeholder 3"/>
          <p:cNvSpPr>
            <a:spLocks noGrp="1"/>
          </p:cNvSpPr>
          <p:nvPr>
            <p:ph type="ftr" sz="quarter" idx="10"/>
          </p:nvPr>
        </p:nvSpPr>
        <p:spPr>
          <a:noFill/>
        </p:spPr>
        <p:txBody>
          <a:bodyPr/>
          <a:lstStyle/>
          <a:p>
            <a:r>
              <a:rPr lang="en-US" smtClean="0"/>
              <a:t>802.15.4f TG</a:t>
            </a:r>
          </a:p>
        </p:txBody>
      </p:sp>
      <p:sp>
        <p:nvSpPr>
          <p:cNvPr id="68612" name="Slide Number Placeholder 4"/>
          <p:cNvSpPr>
            <a:spLocks noGrp="1"/>
          </p:cNvSpPr>
          <p:nvPr>
            <p:ph type="sldNum" sz="quarter" idx="11"/>
          </p:nvPr>
        </p:nvSpPr>
        <p:spPr>
          <a:noFill/>
        </p:spPr>
        <p:txBody>
          <a:bodyPr/>
          <a:lstStyle/>
          <a:p>
            <a:r>
              <a:rPr lang="en-US" smtClean="0"/>
              <a:t>Slide </a:t>
            </a:r>
            <a:fld id="{5F34ACD5-D16A-4E7D-B5FC-FE3F368484BE}" type="slidenum">
              <a:rPr lang="en-US" smtClean="0"/>
              <a:pPr/>
              <a:t>27</a:t>
            </a:fld>
            <a:endParaRPr lang="en-US" smtClean="0"/>
          </a:p>
        </p:txBody>
      </p:sp>
      <p:sp>
        <p:nvSpPr>
          <p:cNvPr id="68613"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mtClean="0"/>
              <a:t>64bit ID Omission: TG4f Analysis</a:t>
            </a:r>
          </a:p>
        </p:txBody>
      </p:sp>
      <p:sp>
        <p:nvSpPr>
          <p:cNvPr id="70658" name="Content Placeholder 2"/>
          <p:cNvSpPr>
            <a:spLocks noGrp="1"/>
          </p:cNvSpPr>
          <p:nvPr>
            <p:ph idx="1"/>
          </p:nvPr>
        </p:nvSpPr>
        <p:spPr/>
        <p:txBody>
          <a:bodyPr/>
          <a:lstStyle/>
          <a:p>
            <a:r>
              <a:rPr lang="en-US" sz="2400" smtClean="0"/>
              <a:t>Though the cost of duplicate IDs is 3 octets rather than 8, this still has significant impact on both battery life and tag capacity</a:t>
            </a:r>
          </a:p>
          <a:p>
            <a:r>
              <a:rPr lang="en-US" sz="2400" smtClean="0"/>
              <a:t>However, TG4f understands very well that an 802 device must have an 802 ID</a:t>
            </a:r>
          </a:p>
          <a:p>
            <a:r>
              <a:rPr lang="en-US" sz="2400" smtClean="0"/>
              <a:t>TG4f also listened closely to the TG4e discussion that pointed out that mechanisms already exist in 15.4 to reconstruct the 64 bit ID in the application based on alternate over-the-air IDs (e.g. proposed sFCF; 16 but addressing mode)</a:t>
            </a:r>
          </a:p>
        </p:txBody>
      </p:sp>
      <p:sp>
        <p:nvSpPr>
          <p:cNvPr id="70659" name="Footer Placeholder 3"/>
          <p:cNvSpPr>
            <a:spLocks noGrp="1"/>
          </p:cNvSpPr>
          <p:nvPr>
            <p:ph type="ftr" sz="quarter" idx="10"/>
          </p:nvPr>
        </p:nvSpPr>
        <p:spPr>
          <a:noFill/>
        </p:spPr>
        <p:txBody>
          <a:bodyPr/>
          <a:lstStyle/>
          <a:p>
            <a:r>
              <a:rPr lang="en-US" smtClean="0"/>
              <a:t>802.15.4f TG</a:t>
            </a:r>
          </a:p>
        </p:txBody>
      </p:sp>
      <p:sp>
        <p:nvSpPr>
          <p:cNvPr id="70660" name="Slide Number Placeholder 4"/>
          <p:cNvSpPr>
            <a:spLocks noGrp="1"/>
          </p:cNvSpPr>
          <p:nvPr>
            <p:ph type="sldNum" sz="quarter" idx="11"/>
          </p:nvPr>
        </p:nvSpPr>
        <p:spPr>
          <a:noFill/>
        </p:spPr>
        <p:txBody>
          <a:bodyPr/>
          <a:lstStyle/>
          <a:p>
            <a:r>
              <a:rPr lang="en-US" smtClean="0"/>
              <a:t>Slide </a:t>
            </a:r>
            <a:fld id="{46086DD5-1239-4840-8E57-AEA5EDEDEEE8}" type="slidenum">
              <a:rPr lang="en-US" smtClean="0"/>
              <a:pPr/>
              <a:t>28</a:t>
            </a:fld>
            <a:endParaRPr lang="en-US" smtClean="0"/>
          </a:p>
        </p:txBody>
      </p:sp>
      <p:sp>
        <p:nvSpPr>
          <p:cNvPr id="70661"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363538" y="685800"/>
            <a:ext cx="8416925" cy="1066800"/>
          </a:xfrm>
        </p:spPr>
        <p:txBody>
          <a:bodyPr/>
          <a:lstStyle/>
          <a:p>
            <a:r>
              <a:rPr lang="en-US" smtClean="0"/>
              <a:t>64bit ID Omission: TG4f Recommendation</a:t>
            </a:r>
          </a:p>
        </p:txBody>
      </p:sp>
      <p:sp>
        <p:nvSpPr>
          <p:cNvPr id="72706" name="Content Placeholder 2"/>
          <p:cNvSpPr>
            <a:spLocks noGrp="1"/>
          </p:cNvSpPr>
          <p:nvPr>
            <p:ph idx="1"/>
          </p:nvPr>
        </p:nvSpPr>
        <p:spPr>
          <a:xfrm>
            <a:off x="685800" y="1981200"/>
            <a:ext cx="8094663" cy="4114800"/>
          </a:xfrm>
        </p:spPr>
        <p:txBody>
          <a:bodyPr/>
          <a:lstStyle/>
          <a:p>
            <a:r>
              <a:rPr lang="en-US" sz="2000" smtClean="0"/>
              <a:t>In the cases, and only in the cases, when the payload includes an alternate, globally unique source ID managed by an international governing body</a:t>
            </a:r>
          </a:p>
          <a:p>
            <a:pPr lvl="1"/>
            <a:r>
              <a:rPr lang="en-US" sz="1800" smtClean="0"/>
              <a:t>An RFID tag will transmit the alternate ID in every packet (in payload)</a:t>
            </a:r>
          </a:p>
          <a:p>
            <a:pPr lvl="1"/>
            <a:r>
              <a:rPr lang="en-US" sz="1800" smtClean="0"/>
              <a:t>The tag will additionally transmit the IEEE 64bit ID every n packets (the value of n TBD)</a:t>
            </a:r>
          </a:p>
          <a:p>
            <a:pPr lvl="1"/>
            <a:r>
              <a:rPr lang="en-US" sz="1800" smtClean="0"/>
              <a:t>The application will associate the two IDs in a database so that the IEEE ID can always be reconstructed</a:t>
            </a:r>
          </a:p>
          <a:p>
            <a:r>
              <a:rPr lang="en-US" sz="2000" smtClean="0"/>
              <a:t>This is similar to the concept of short addressing where the full ID is used initially, and then a shortened ID once the application knows the long ID</a:t>
            </a:r>
          </a:p>
          <a:p>
            <a:r>
              <a:rPr lang="en-US" sz="2000" smtClean="0"/>
              <a:t>The duty-cycling of the IEEE ID significantly reduces the battery life and tag capacity effects</a:t>
            </a:r>
          </a:p>
        </p:txBody>
      </p:sp>
      <p:sp>
        <p:nvSpPr>
          <p:cNvPr id="72707" name="Footer Placeholder 3"/>
          <p:cNvSpPr>
            <a:spLocks noGrp="1"/>
          </p:cNvSpPr>
          <p:nvPr>
            <p:ph type="ftr" sz="quarter" idx="10"/>
          </p:nvPr>
        </p:nvSpPr>
        <p:spPr>
          <a:noFill/>
        </p:spPr>
        <p:txBody>
          <a:bodyPr/>
          <a:lstStyle/>
          <a:p>
            <a:r>
              <a:rPr lang="en-US" smtClean="0"/>
              <a:t>802.15.4f TG</a:t>
            </a:r>
          </a:p>
        </p:txBody>
      </p:sp>
      <p:sp>
        <p:nvSpPr>
          <p:cNvPr id="72708" name="Slide Number Placeholder 4"/>
          <p:cNvSpPr>
            <a:spLocks noGrp="1"/>
          </p:cNvSpPr>
          <p:nvPr>
            <p:ph type="sldNum" sz="quarter" idx="11"/>
          </p:nvPr>
        </p:nvSpPr>
        <p:spPr>
          <a:noFill/>
        </p:spPr>
        <p:txBody>
          <a:bodyPr/>
          <a:lstStyle/>
          <a:p>
            <a:r>
              <a:rPr lang="en-US" smtClean="0"/>
              <a:t>Slide </a:t>
            </a:r>
            <a:fld id="{E29894AC-E177-4F29-95BE-123FE55BA6E5}" type="slidenum">
              <a:rPr lang="en-US" smtClean="0"/>
              <a:pPr/>
              <a:t>29</a:t>
            </a:fld>
            <a:endParaRPr lang="en-US" smtClean="0"/>
          </a:p>
        </p:txBody>
      </p:sp>
      <p:sp>
        <p:nvSpPr>
          <p:cNvPr id="72709" name="Date Placeholder 5"/>
          <p:cNvSpPr>
            <a:spLocks noGrp="1"/>
          </p:cNvSpPr>
          <p:nvPr>
            <p:ph type="dt" sz="quarter" idx="12"/>
          </p:nvPr>
        </p:nvSpPr>
        <p:spPr>
          <a:noFill/>
        </p:spPr>
        <p:txBody>
          <a:bodyPr/>
          <a:lstStyle/>
          <a:p>
            <a:r>
              <a:rPr lang="en-US" altLang="ja-JP" smtClean="0"/>
              <a:t>October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ftr" sz="quarter" idx="10"/>
          </p:nvPr>
        </p:nvSpPr>
        <p:spPr>
          <a:noFill/>
        </p:spPr>
        <p:txBody>
          <a:bodyPr/>
          <a:lstStyle/>
          <a:p>
            <a:r>
              <a:rPr lang="en-US" smtClean="0"/>
              <a:t>802.15.4f TG</a:t>
            </a:r>
          </a:p>
        </p:txBody>
      </p:sp>
      <p:sp>
        <p:nvSpPr>
          <p:cNvPr id="19458" name="Rectangle 11"/>
          <p:cNvSpPr>
            <a:spLocks noGrp="1" noChangeArrowheads="1"/>
          </p:cNvSpPr>
          <p:nvPr>
            <p:ph type="dt" sz="quarter" idx="12"/>
          </p:nvPr>
        </p:nvSpPr>
        <p:spPr>
          <a:noFill/>
        </p:spPr>
        <p:txBody>
          <a:bodyPr/>
          <a:lstStyle/>
          <a:p>
            <a:r>
              <a:rPr lang="en-US" altLang="ja-JP" smtClean="0"/>
              <a:t>October 2009</a:t>
            </a:r>
          </a:p>
        </p:txBody>
      </p:sp>
      <p:sp>
        <p:nvSpPr>
          <p:cNvPr id="19459" name="Rectangle 2"/>
          <p:cNvSpPr>
            <a:spLocks noGrp="1" noChangeArrowheads="1"/>
          </p:cNvSpPr>
          <p:nvPr>
            <p:ph type="title"/>
          </p:nvPr>
        </p:nvSpPr>
        <p:spPr/>
        <p:txBody>
          <a:bodyPr/>
          <a:lstStyle/>
          <a:p>
            <a:pPr eaLnBrk="1" hangingPunct="1"/>
            <a:r>
              <a:rPr lang="en-US" smtClean="0"/>
              <a:t>Overview</a:t>
            </a:r>
          </a:p>
        </p:txBody>
      </p:sp>
      <p:sp>
        <p:nvSpPr>
          <p:cNvPr id="19460" name="Rectangle 3"/>
          <p:cNvSpPr>
            <a:spLocks noGrp="1" noChangeArrowheads="1"/>
          </p:cNvSpPr>
          <p:nvPr>
            <p:ph type="body" idx="1"/>
          </p:nvPr>
        </p:nvSpPr>
        <p:spPr>
          <a:xfrm>
            <a:off x="685800" y="1752600"/>
            <a:ext cx="7772400" cy="4114800"/>
          </a:xfrm>
        </p:spPr>
        <p:txBody>
          <a:bodyPr/>
          <a:lstStyle/>
          <a:p>
            <a:pPr eaLnBrk="1" hangingPunct="1"/>
            <a:r>
              <a:rPr lang="en-US" sz="1800" smtClean="0"/>
              <a:t>This document presents three main modes of operation of an Active RFID system</a:t>
            </a:r>
          </a:p>
          <a:p>
            <a:pPr lvl="1" eaLnBrk="1" hangingPunct="1"/>
            <a:r>
              <a:rPr lang="en-US" sz="1600" smtClean="0"/>
              <a:t>Standard Blink</a:t>
            </a:r>
          </a:p>
          <a:p>
            <a:pPr lvl="1" eaLnBrk="1" hangingPunct="1"/>
            <a:r>
              <a:rPr lang="en-US" sz="1600" smtClean="0"/>
              <a:t>Addressed Blink</a:t>
            </a:r>
          </a:p>
          <a:p>
            <a:pPr lvl="1" eaLnBrk="1" hangingPunct="1"/>
            <a:r>
              <a:rPr lang="en-US" sz="1600" smtClean="0"/>
              <a:t>Two Way</a:t>
            </a:r>
          </a:p>
          <a:p>
            <a:pPr eaLnBrk="1" hangingPunct="1"/>
            <a:r>
              <a:rPr lang="en-US" sz="1800" smtClean="0"/>
              <a:t>In each case we define, for the transmitted tag frame</a:t>
            </a:r>
          </a:p>
          <a:p>
            <a:pPr lvl="1" eaLnBrk="1" hangingPunct="1"/>
            <a:r>
              <a:rPr lang="en-US" sz="1600" smtClean="0"/>
              <a:t>Minimum MAC Header required</a:t>
            </a:r>
          </a:p>
          <a:p>
            <a:pPr lvl="1" eaLnBrk="1" hangingPunct="1"/>
            <a:r>
              <a:rPr lang="en-US" sz="1600" smtClean="0"/>
              <a:t>Frame usage criteria</a:t>
            </a:r>
          </a:p>
          <a:p>
            <a:pPr eaLnBrk="1" hangingPunct="1"/>
            <a:r>
              <a:rPr lang="en-US" sz="1800" smtClean="0"/>
              <a:t>In any of these modes we may also enable Alternative Source IDs</a:t>
            </a:r>
          </a:p>
          <a:p>
            <a:pPr eaLnBrk="1" hangingPunct="1"/>
            <a:r>
              <a:rPr lang="en-US" sz="1800" smtClean="0"/>
              <a:t>The purpose is to provide sufficient information to stimulate the MAC enhancements discussion and make preliminary recommendations</a:t>
            </a:r>
          </a:p>
          <a:p>
            <a:pPr eaLnBrk="1" hangingPunct="1"/>
            <a:r>
              <a:rPr lang="en-US" sz="2000" smtClean="0"/>
              <a:t>Additionally a location enabling, non-data postamble is described</a:t>
            </a:r>
          </a:p>
        </p:txBody>
      </p:sp>
      <p:sp>
        <p:nvSpPr>
          <p:cNvPr id="19461" name="Slide Number Placeholder 5"/>
          <p:cNvSpPr>
            <a:spLocks noGrp="1"/>
          </p:cNvSpPr>
          <p:nvPr>
            <p:ph type="sldNum" sz="quarter" idx="11"/>
          </p:nvPr>
        </p:nvSpPr>
        <p:spPr>
          <a:noFill/>
        </p:spPr>
        <p:txBody>
          <a:bodyPr/>
          <a:lstStyle/>
          <a:p>
            <a:r>
              <a:rPr lang="en-US" smtClean="0"/>
              <a:t>Slide </a:t>
            </a:r>
            <a:fld id="{FA7FD9FF-2F3B-4A50-B6E8-DE7503327CFF}" type="slidenum">
              <a:rPr lang="en-US" smtClean="0"/>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itle 1"/>
          <p:cNvSpPr>
            <a:spLocks/>
          </p:cNvSpPr>
          <p:nvPr/>
        </p:nvSpPr>
        <p:spPr bwMode="auto">
          <a:xfrm>
            <a:off x="457200" y="417513"/>
            <a:ext cx="8229600" cy="796925"/>
          </a:xfrm>
          <a:prstGeom prst="rect">
            <a:avLst/>
          </a:prstGeom>
          <a:noFill/>
          <a:ln w="9525">
            <a:noFill/>
            <a:miter lim="800000"/>
            <a:headEnd/>
            <a:tailEnd/>
          </a:ln>
        </p:spPr>
        <p:txBody>
          <a:bodyPr anchor="ctr"/>
          <a:lstStyle/>
          <a:p>
            <a:pPr algn="ctr" eaLnBrk="0" hangingPunct="0"/>
            <a:r>
              <a:rPr lang="en-IE" sz="3600">
                <a:solidFill>
                  <a:schemeClr val="tx2"/>
                </a:solidFill>
              </a:rPr>
              <a:t>RFID BLINK FRAMES</a:t>
            </a:r>
          </a:p>
        </p:txBody>
      </p:sp>
      <p:sp>
        <p:nvSpPr>
          <p:cNvPr id="74757" name="Content Placeholder 2"/>
          <p:cNvSpPr>
            <a:spLocks/>
          </p:cNvSpPr>
          <p:nvPr/>
        </p:nvSpPr>
        <p:spPr bwMode="auto">
          <a:xfrm>
            <a:off x="457200" y="1357313"/>
            <a:ext cx="8229600" cy="5214937"/>
          </a:xfrm>
          <a:prstGeom prst="rect">
            <a:avLst/>
          </a:prstGeom>
          <a:noFill/>
          <a:ln w="9525">
            <a:noFill/>
            <a:miter lim="800000"/>
            <a:headEnd/>
            <a:tailEnd/>
          </a:ln>
        </p:spPr>
        <p:txBody>
          <a:bodyPr/>
          <a:lstStyle/>
          <a:p>
            <a:pPr marL="342900" indent="-342900" eaLnBrk="0" hangingPunct="0">
              <a:spcBef>
                <a:spcPct val="20000"/>
              </a:spcBef>
              <a:buFontTx/>
              <a:buChar char="•"/>
            </a:pPr>
            <a:r>
              <a:rPr lang="en-IE" sz="3200">
                <a:latin typeface="Arial" charset="0"/>
              </a:rPr>
              <a:t>Four blink frames are required</a:t>
            </a: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a:p>
            <a:pPr marL="342900" indent="-342900" eaLnBrk="0" hangingPunct="0">
              <a:spcBef>
                <a:spcPct val="20000"/>
              </a:spcBef>
              <a:buFontTx/>
              <a:buChar char="•"/>
            </a:pPr>
            <a:endParaRPr lang="en-IE" sz="3200">
              <a:latin typeface="Arial" charset="0"/>
            </a:endParaRPr>
          </a:p>
        </p:txBody>
      </p:sp>
      <p:sp>
        <p:nvSpPr>
          <p:cNvPr id="74758" name="TextBox 4"/>
          <p:cNvSpPr txBox="1">
            <a:spLocks noChangeArrowheads="1"/>
          </p:cNvSpPr>
          <p:nvPr/>
        </p:nvSpPr>
        <p:spPr bwMode="auto">
          <a:xfrm>
            <a:off x="7286625" y="2143125"/>
            <a:ext cx="642938" cy="642938"/>
          </a:xfrm>
          <a:prstGeom prst="rect">
            <a:avLst/>
          </a:prstGeom>
          <a:noFill/>
          <a:ln w="9525">
            <a:solidFill>
              <a:schemeClr val="tx1"/>
            </a:solidFill>
            <a:miter lim="800000"/>
            <a:headEnd/>
            <a:tailEnd/>
          </a:ln>
        </p:spPr>
        <p:txBody>
          <a:bodyPr/>
          <a:lstStyle/>
          <a:p>
            <a:r>
              <a:rPr lang="en-IE" sz="1800">
                <a:latin typeface="Calibri" pitchFamily="34" charset="0"/>
              </a:rPr>
              <a:t>FCS</a:t>
            </a:r>
          </a:p>
        </p:txBody>
      </p:sp>
      <p:sp>
        <p:nvSpPr>
          <p:cNvPr id="74759" name="TextBox 5"/>
          <p:cNvSpPr txBox="1">
            <a:spLocks noChangeArrowheads="1"/>
          </p:cNvSpPr>
          <p:nvPr/>
        </p:nvSpPr>
        <p:spPr bwMode="auto">
          <a:xfrm>
            <a:off x="6286500" y="2143125"/>
            <a:ext cx="1000125"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Variable</a:t>
            </a:r>
          </a:p>
          <a:p>
            <a:r>
              <a:rPr lang="en-IE" sz="1800">
                <a:latin typeface="Calibri" pitchFamily="34" charset="0"/>
              </a:rPr>
              <a:t>payload</a:t>
            </a:r>
          </a:p>
        </p:txBody>
      </p:sp>
      <p:sp>
        <p:nvSpPr>
          <p:cNvPr id="74760" name="TextBox 6"/>
          <p:cNvSpPr txBox="1">
            <a:spLocks noChangeArrowheads="1"/>
          </p:cNvSpPr>
          <p:nvPr/>
        </p:nvSpPr>
        <p:spPr bwMode="auto">
          <a:xfrm>
            <a:off x="5143500" y="2143125"/>
            <a:ext cx="1143000"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Sequence</a:t>
            </a:r>
          </a:p>
          <a:p>
            <a:r>
              <a:rPr lang="en-IE" sz="1800">
                <a:latin typeface="Calibri" pitchFamily="34" charset="0"/>
              </a:rPr>
              <a:t>Number</a:t>
            </a:r>
          </a:p>
        </p:txBody>
      </p:sp>
      <p:sp>
        <p:nvSpPr>
          <p:cNvPr id="74761" name="TextBox 8"/>
          <p:cNvSpPr txBox="1">
            <a:spLocks noChangeArrowheads="1"/>
          </p:cNvSpPr>
          <p:nvPr/>
        </p:nvSpPr>
        <p:spPr bwMode="auto">
          <a:xfrm>
            <a:off x="4500563" y="2143125"/>
            <a:ext cx="642937" cy="642938"/>
          </a:xfrm>
          <a:prstGeom prst="rect">
            <a:avLst/>
          </a:prstGeom>
          <a:noFill/>
          <a:ln w="9525">
            <a:solidFill>
              <a:schemeClr val="tx1"/>
            </a:solidFill>
            <a:miter lim="800000"/>
            <a:headEnd/>
            <a:tailEnd/>
          </a:ln>
        </p:spPr>
        <p:txBody>
          <a:bodyPr/>
          <a:lstStyle/>
          <a:p>
            <a:r>
              <a:rPr lang="en-IE" sz="1800">
                <a:latin typeface="Calibri" pitchFamily="34" charset="0"/>
              </a:rPr>
              <a:t>PAN</a:t>
            </a:r>
          </a:p>
          <a:p>
            <a:r>
              <a:rPr lang="en-IE" sz="1800">
                <a:latin typeface="Calibri" pitchFamily="34" charset="0"/>
              </a:rPr>
              <a:t>ID</a:t>
            </a:r>
          </a:p>
        </p:txBody>
      </p:sp>
      <p:sp>
        <p:nvSpPr>
          <p:cNvPr id="74762" name="TextBox 9"/>
          <p:cNvSpPr txBox="1">
            <a:spLocks noChangeArrowheads="1"/>
          </p:cNvSpPr>
          <p:nvPr/>
        </p:nvSpPr>
        <p:spPr bwMode="auto">
          <a:xfrm>
            <a:off x="3286125" y="2143125"/>
            <a:ext cx="1214438" cy="642938"/>
          </a:xfrm>
          <a:prstGeom prst="rect">
            <a:avLst/>
          </a:prstGeom>
          <a:noFill/>
          <a:ln w="9525">
            <a:solidFill>
              <a:schemeClr val="tx1"/>
            </a:solidFill>
            <a:miter lim="800000"/>
            <a:headEnd/>
            <a:tailEnd/>
          </a:ln>
        </p:spPr>
        <p:txBody>
          <a:bodyPr/>
          <a:lstStyle/>
          <a:p>
            <a:r>
              <a:rPr lang="en-IE" sz="1800">
                <a:latin typeface="Calibri" pitchFamily="34" charset="0"/>
              </a:rPr>
              <a:t>64-bit address</a:t>
            </a:r>
          </a:p>
        </p:txBody>
      </p:sp>
      <p:sp>
        <p:nvSpPr>
          <p:cNvPr id="74763" name="TextBox 10"/>
          <p:cNvSpPr txBox="1">
            <a:spLocks noChangeArrowheads="1"/>
          </p:cNvSpPr>
          <p:nvPr/>
        </p:nvSpPr>
        <p:spPr bwMode="auto">
          <a:xfrm>
            <a:off x="2071688" y="2143125"/>
            <a:ext cx="1214437" cy="642938"/>
          </a:xfrm>
          <a:prstGeom prst="rect">
            <a:avLst/>
          </a:prstGeom>
          <a:noFill/>
          <a:ln w="9525">
            <a:solidFill>
              <a:schemeClr val="tx1"/>
            </a:solidFill>
            <a:miter lim="800000"/>
            <a:headEnd/>
            <a:tailEnd/>
          </a:ln>
        </p:spPr>
        <p:txBody>
          <a:bodyPr/>
          <a:lstStyle/>
          <a:p>
            <a:r>
              <a:rPr lang="en-IE" sz="1800">
                <a:latin typeface="Calibri" pitchFamily="34" charset="0"/>
              </a:rPr>
              <a:t>Frame Control</a:t>
            </a:r>
          </a:p>
        </p:txBody>
      </p:sp>
      <p:sp>
        <p:nvSpPr>
          <p:cNvPr id="74764" name="TextBox 11"/>
          <p:cNvSpPr txBox="1">
            <a:spLocks noChangeArrowheads="1"/>
          </p:cNvSpPr>
          <p:nvPr/>
        </p:nvSpPr>
        <p:spPr bwMode="auto">
          <a:xfrm>
            <a:off x="928688" y="2143125"/>
            <a:ext cx="642937" cy="642938"/>
          </a:xfrm>
          <a:prstGeom prst="rect">
            <a:avLst/>
          </a:prstGeom>
          <a:noFill/>
          <a:ln w="9525">
            <a:noFill/>
            <a:miter lim="800000"/>
            <a:headEnd/>
            <a:tailEnd/>
          </a:ln>
        </p:spPr>
        <p:txBody>
          <a:bodyPr/>
          <a:lstStyle/>
          <a:p>
            <a:r>
              <a:rPr lang="en-IE" sz="1800">
                <a:latin typeface="Calibri" pitchFamily="34" charset="0"/>
              </a:rPr>
              <a:t>(A)</a:t>
            </a:r>
          </a:p>
        </p:txBody>
      </p:sp>
      <p:sp>
        <p:nvSpPr>
          <p:cNvPr id="74765" name="TextBox 12"/>
          <p:cNvSpPr txBox="1">
            <a:spLocks noChangeArrowheads="1"/>
          </p:cNvSpPr>
          <p:nvPr/>
        </p:nvSpPr>
        <p:spPr bwMode="auto">
          <a:xfrm>
            <a:off x="6643688" y="3143250"/>
            <a:ext cx="642937" cy="642938"/>
          </a:xfrm>
          <a:prstGeom prst="rect">
            <a:avLst/>
          </a:prstGeom>
          <a:noFill/>
          <a:ln w="9525">
            <a:solidFill>
              <a:schemeClr val="tx1"/>
            </a:solidFill>
            <a:miter lim="800000"/>
            <a:headEnd/>
            <a:tailEnd/>
          </a:ln>
        </p:spPr>
        <p:txBody>
          <a:bodyPr/>
          <a:lstStyle/>
          <a:p>
            <a:r>
              <a:rPr lang="en-IE" sz="1800">
                <a:latin typeface="Calibri" pitchFamily="34" charset="0"/>
              </a:rPr>
              <a:t>FCS</a:t>
            </a:r>
          </a:p>
        </p:txBody>
      </p:sp>
      <p:sp>
        <p:nvSpPr>
          <p:cNvPr id="74766" name="TextBox 13"/>
          <p:cNvSpPr txBox="1">
            <a:spLocks noChangeArrowheads="1"/>
          </p:cNvSpPr>
          <p:nvPr/>
        </p:nvSpPr>
        <p:spPr bwMode="auto">
          <a:xfrm>
            <a:off x="5643563" y="3143250"/>
            <a:ext cx="1000125"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Variable</a:t>
            </a:r>
          </a:p>
          <a:p>
            <a:r>
              <a:rPr lang="en-IE" sz="1800">
                <a:latin typeface="Calibri" pitchFamily="34" charset="0"/>
              </a:rPr>
              <a:t>payload</a:t>
            </a:r>
          </a:p>
        </p:txBody>
      </p:sp>
      <p:sp>
        <p:nvSpPr>
          <p:cNvPr id="74767" name="TextBox 14"/>
          <p:cNvSpPr txBox="1">
            <a:spLocks noChangeArrowheads="1"/>
          </p:cNvSpPr>
          <p:nvPr/>
        </p:nvSpPr>
        <p:spPr bwMode="auto">
          <a:xfrm>
            <a:off x="4500563" y="3143250"/>
            <a:ext cx="1143000"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Sequence</a:t>
            </a:r>
          </a:p>
          <a:p>
            <a:r>
              <a:rPr lang="en-IE" sz="1800">
                <a:latin typeface="Calibri" pitchFamily="34" charset="0"/>
              </a:rPr>
              <a:t>Number</a:t>
            </a:r>
          </a:p>
        </p:txBody>
      </p:sp>
      <p:sp>
        <p:nvSpPr>
          <p:cNvPr id="74768" name="TextBox 16"/>
          <p:cNvSpPr txBox="1">
            <a:spLocks noChangeArrowheads="1"/>
          </p:cNvSpPr>
          <p:nvPr/>
        </p:nvSpPr>
        <p:spPr bwMode="auto">
          <a:xfrm>
            <a:off x="3286125" y="3140075"/>
            <a:ext cx="1214438" cy="642938"/>
          </a:xfrm>
          <a:prstGeom prst="rect">
            <a:avLst/>
          </a:prstGeom>
          <a:noFill/>
          <a:ln w="9525">
            <a:solidFill>
              <a:schemeClr val="tx1"/>
            </a:solidFill>
            <a:miter lim="800000"/>
            <a:headEnd/>
            <a:tailEnd/>
          </a:ln>
        </p:spPr>
        <p:txBody>
          <a:bodyPr/>
          <a:lstStyle/>
          <a:p>
            <a:r>
              <a:rPr lang="en-IE" sz="1800">
                <a:latin typeface="Calibri" pitchFamily="34" charset="0"/>
              </a:rPr>
              <a:t>64-bit address</a:t>
            </a:r>
          </a:p>
        </p:txBody>
      </p:sp>
      <p:sp>
        <p:nvSpPr>
          <p:cNvPr id="74769" name="TextBox 17"/>
          <p:cNvSpPr txBox="1">
            <a:spLocks noChangeArrowheads="1"/>
          </p:cNvSpPr>
          <p:nvPr/>
        </p:nvSpPr>
        <p:spPr bwMode="auto">
          <a:xfrm>
            <a:off x="2071688" y="3140075"/>
            <a:ext cx="1214437" cy="642938"/>
          </a:xfrm>
          <a:prstGeom prst="rect">
            <a:avLst/>
          </a:prstGeom>
          <a:noFill/>
          <a:ln w="9525">
            <a:solidFill>
              <a:schemeClr val="tx1"/>
            </a:solidFill>
            <a:miter lim="800000"/>
            <a:headEnd/>
            <a:tailEnd/>
          </a:ln>
        </p:spPr>
        <p:txBody>
          <a:bodyPr/>
          <a:lstStyle/>
          <a:p>
            <a:r>
              <a:rPr lang="en-IE" sz="1800">
                <a:latin typeface="Calibri" pitchFamily="34" charset="0"/>
              </a:rPr>
              <a:t>Frame Control</a:t>
            </a:r>
          </a:p>
        </p:txBody>
      </p:sp>
      <p:sp>
        <p:nvSpPr>
          <p:cNvPr id="74770" name="TextBox 18"/>
          <p:cNvSpPr txBox="1">
            <a:spLocks noChangeArrowheads="1"/>
          </p:cNvSpPr>
          <p:nvPr/>
        </p:nvSpPr>
        <p:spPr bwMode="auto">
          <a:xfrm>
            <a:off x="928688" y="3140075"/>
            <a:ext cx="642937" cy="642938"/>
          </a:xfrm>
          <a:prstGeom prst="rect">
            <a:avLst/>
          </a:prstGeom>
          <a:noFill/>
          <a:ln w="9525">
            <a:noFill/>
            <a:miter lim="800000"/>
            <a:headEnd/>
            <a:tailEnd/>
          </a:ln>
        </p:spPr>
        <p:txBody>
          <a:bodyPr/>
          <a:lstStyle/>
          <a:p>
            <a:r>
              <a:rPr lang="en-IE" sz="1800">
                <a:latin typeface="Calibri" pitchFamily="34" charset="0"/>
              </a:rPr>
              <a:t>(B)</a:t>
            </a:r>
          </a:p>
        </p:txBody>
      </p:sp>
      <p:sp>
        <p:nvSpPr>
          <p:cNvPr id="74771" name="TextBox 19"/>
          <p:cNvSpPr txBox="1">
            <a:spLocks noChangeArrowheads="1"/>
          </p:cNvSpPr>
          <p:nvPr/>
        </p:nvSpPr>
        <p:spPr bwMode="auto">
          <a:xfrm>
            <a:off x="6072188" y="4102100"/>
            <a:ext cx="642937" cy="642938"/>
          </a:xfrm>
          <a:prstGeom prst="rect">
            <a:avLst/>
          </a:prstGeom>
          <a:noFill/>
          <a:ln w="9525">
            <a:solidFill>
              <a:schemeClr val="tx1"/>
            </a:solidFill>
            <a:miter lim="800000"/>
            <a:headEnd/>
            <a:tailEnd/>
          </a:ln>
        </p:spPr>
        <p:txBody>
          <a:bodyPr/>
          <a:lstStyle/>
          <a:p>
            <a:r>
              <a:rPr lang="en-IE" sz="1800">
                <a:latin typeface="Calibri" pitchFamily="34" charset="0"/>
              </a:rPr>
              <a:t>FCS</a:t>
            </a:r>
          </a:p>
        </p:txBody>
      </p:sp>
      <p:sp>
        <p:nvSpPr>
          <p:cNvPr id="74772" name="TextBox 20"/>
          <p:cNvSpPr txBox="1">
            <a:spLocks noChangeArrowheads="1"/>
          </p:cNvSpPr>
          <p:nvPr/>
        </p:nvSpPr>
        <p:spPr bwMode="auto">
          <a:xfrm>
            <a:off x="5072063" y="4102100"/>
            <a:ext cx="1000125"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Variable</a:t>
            </a:r>
          </a:p>
          <a:p>
            <a:r>
              <a:rPr lang="en-IE" sz="1800">
                <a:latin typeface="Calibri" pitchFamily="34" charset="0"/>
              </a:rPr>
              <a:t>payload</a:t>
            </a:r>
          </a:p>
        </p:txBody>
      </p:sp>
      <p:sp>
        <p:nvSpPr>
          <p:cNvPr id="74773" name="TextBox 21"/>
          <p:cNvSpPr txBox="1">
            <a:spLocks noChangeArrowheads="1"/>
          </p:cNvSpPr>
          <p:nvPr/>
        </p:nvSpPr>
        <p:spPr bwMode="auto">
          <a:xfrm>
            <a:off x="3929063" y="4102100"/>
            <a:ext cx="1143000"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Sequence</a:t>
            </a:r>
          </a:p>
          <a:p>
            <a:r>
              <a:rPr lang="en-IE" sz="1800">
                <a:latin typeface="Calibri" pitchFamily="34" charset="0"/>
              </a:rPr>
              <a:t>Number</a:t>
            </a:r>
          </a:p>
        </p:txBody>
      </p:sp>
      <p:sp>
        <p:nvSpPr>
          <p:cNvPr id="74774" name="TextBox 22"/>
          <p:cNvSpPr txBox="1">
            <a:spLocks noChangeArrowheads="1"/>
          </p:cNvSpPr>
          <p:nvPr/>
        </p:nvSpPr>
        <p:spPr bwMode="auto">
          <a:xfrm>
            <a:off x="3286125" y="4102100"/>
            <a:ext cx="642938" cy="642938"/>
          </a:xfrm>
          <a:prstGeom prst="rect">
            <a:avLst/>
          </a:prstGeom>
          <a:noFill/>
          <a:ln w="9525">
            <a:solidFill>
              <a:schemeClr val="tx1"/>
            </a:solidFill>
            <a:miter lim="800000"/>
            <a:headEnd/>
            <a:tailEnd/>
          </a:ln>
        </p:spPr>
        <p:txBody>
          <a:bodyPr/>
          <a:lstStyle/>
          <a:p>
            <a:r>
              <a:rPr lang="en-IE" sz="1800">
                <a:latin typeface="Calibri" pitchFamily="34" charset="0"/>
              </a:rPr>
              <a:t>PAN</a:t>
            </a:r>
          </a:p>
          <a:p>
            <a:r>
              <a:rPr lang="en-IE" sz="1800">
                <a:latin typeface="Calibri" pitchFamily="34" charset="0"/>
              </a:rPr>
              <a:t>ID</a:t>
            </a:r>
          </a:p>
        </p:txBody>
      </p:sp>
      <p:sp>
        <p:nvSpPr>
          <p:cNvPr id="74775" name="TextBox 24"/>
          <p:cNvSpPr txBox="1">
            <a:spLocks noChangeArrowheads="1"/>
          </p:cNvSpPr>
          <p:nvPr/>
        </p:nvSpPr>
        <p:spPr bwMode="auto">
          <a:xfrm>
            <a:off x="2071688" y="4102100"/>
            <a:ext cx="1214437" cy="642938"/>
          </a:xfrm>
          <a:prstGeom prst="rect">
            <a:avLst/>
          </a:prstGeom>
          <a:noFill/>
          <a:ln w="9525">
            <a:solidFill>
              <a:schemeClr val="tx1"/>
            </a:solidFill>
            <a:miter lim="800000"/>
            <a:headEnd/>
            <a:tailEnd/>
          </a:ln>
        </p:spPr>
        <p:txBody>
          <a:bodyPr/>
          <a:lstStyle/>
          <a:p>
            <a:r>
              <a:rPr lang="en-IE" sz="1800">
                <a:latin typeface="Calibri" pitchFamily="34" charset="0"/>
              </a:rPr>
              <a:t>Frame Control</a:t>
            </a:r>
          </a:p>
        </p:txBody>
      </p:sp>
      <p:sp>
        <p:nvSpPr>
          <p:cNvPr id="74776" name="TextBox 25"/>
          <p:cNvSpPr txBox="1">
            <a:spLocks noChangeArrowheads="1"/>
          </p:cNvSpPr>
          <p:nvPr/>
        </p:nvSpPr>
        <p:spPr bwMode="auto">
          <a:xfrm>
            <a:off x="928688" y="4143375"/>
            <a:ext cx="642937" cy="642938"/>
          </a:xfrm>
          <a:prstGeom prst="rect">
            <a:avLst/>
          </a:prstGeom>
          <a:noFill/>
          <a:ln w="9525">
            <a:noFill/>
            <a:miter lim="800000"/>
            <a:headEnd/>
            <a:tailEnd/>
          </a:ln>
        </p:spPr>
        <p:txBody>
          <a:bodyPr/>
          <a:lstStyle/>
          <a:p>
            <a:r>
              <a:rPr lang="en-IE" sz="1800">
                <a:latin typeface="Calibri" pitchFamily="34" charset="0"/>
              </a:rPr>
              <a:t>(C)</a:t>
            </a:r>
          </a:p>
        </p:txBody>
      </p:sp>
      <p:sp>
        <p:nvSpPr>
          <p:cNvPr id="74777" name="TextBox 26"/>
          <p:cNvSpPr txBox="1">
            <a:spLocks noChangeArrowheads="1"/>
          </p:cNvSpPr>
          <p:nvPr/>
        </p:nvSpPr>
        <p:spPr bwMode="auto">
          <a:xfrm>
            <a:off x="5429250" y="5072063"/>
            <a:ext cx="642938" cy="646112"/>
          </a:xfrm>
          <a:prstGeom prst="rect">
            <a:avLst/>
          </a:prstGeom>
          <a:noFill/>
          <a:ln w="9525">
            <a:solidFill>
              <a:schemeClr val="tx1"/>
            </a:solidFill>
            <a:miter lim="800000"/>
            <a:headEnd/>
            <a:tailEnd/>
          </a:ln>
        </p:spPr>
        <p:txBody>
          <a:bodyPr/>
          <a:lstStyle/>
          <a:p>
            <a:r>
              <a:rPr lang="en-IE" sz="1800">
                <a:latin typeface="Calibri" pitchFamily="34" charset="0"/>
              </a:rPr>
              <a:t>FCS</a:t>
            </a:r>
          </a:p>
        </p:txBody>
      </p:sp>
      <p:sp>
        <p:nvSpPr>
          <p:cNvPr id="74778" name="TextBox 27"/>
          <p:cNvSpPr txBox="1">
            <a:spLocks noChangeArrowheads="1"/>
          </p:cNvSpPr>
          <p:nvPr/>
        </p:nvSpPr>
        <p:spPr bwMode="auto">
          <a:xfrm>
            <a:off x="4429125" y="5072063"/>
            <a:ext cx="1000125"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Variable</a:t>
            </a:r>
          </a:p>
          <a:p>
            <a:r>
              <a:rPr lang="en-IE" sz="1800">
                <a:latin typeface="Calibri" pitchFamily="34" charset="0"/>
              </a:rPr>
              <a:t>payload</a:t>
            </a:r>
          </a:p>
        </p:txBody>
      </p:sp>
      <p:sp>
        <p:nvSpPr>
          <p:cNvPr id="74779" name="TextBox 28"/>
          <p:cNvSpPr txBox="1">
            <a:spLocks noChangeArrowheads="1"/>
          </p:cNvSpPr>
          <p:nvPr/>
        </p:nvSpPr>
        <p:spPr bwMode="auto">
          <a:xfrm>
            <a:off x="3286125" y="5072063"/>
            <a:ext cx="1143000" cy="650875"/>
          </a:xfrm>
          <a:prstGeom prst="rect">
            <a:avLst/>
          </a:prstGeom>
          <a:noFill/>
          <a:ln w="9525">
            <a:solidFill>
              <a:schemeClr val="tx1"/>
            </a:solidFill>
            <a:miter lim="800000"/>
            <a:headEnd/>
            <a:tailEnd/>
          </a:ln>
        </p:spPr>
        <p:txBody>
          <a:bodyPr>
            <a:spAutoFit/>
          </a:bodyPr>
          <a:lstStyle/>
          <a:p>
            <a:r>
              <a:rPr lang="en-IE" sz="1800">
                <a:latin typeface="Calibri" pitchFamily="34" charset="0"/>
              </a:rPr>
              <a:t>Sequence</a:t>
            </a:r>
          </a:p>
          <a:p>
            <a:r>
              <a:rPr lang="en-IE" sz="1800">
                <a:latin typeface="Calibri" pitchFamily="34" charset="0"/>
              </a:rPr>
              <a:t>Number</a:t>
            </a:r>
          </a:p>
        </p:txBody>
      </p:sp>
      <p:sp>
        <p:nvSpPr>
          <p:cNvPr id="74780" name="TextBox 31"/>
          <p:cNvSpPr txBox="1">
            <a:spLocks noChangeArrowheads="1"/>
          </p:cNvSpPr>
          <p:nvPr/>
        </p:nvSpPr>
        <p:spPr bwMode="auto">
          <a:xfrm>
            <a:off x="2071688" y="5072063"/>
            <a:ext cx="1214437" cy="646112"/>
          </a:xfrm>
          <a:prstGeom prst="rect">
            <a:avLst/>
          </a:prstGeom>
          <a:noFill/>
          <a:ln w="9525">
            <a:solidFill>
              <a:schemeClr val="tx1"/>
            </a:solidFill>
            <a:miter lim="800000"/>
            <a:headEnd/>
            <a:tailEnd/>
          </a:ln>
        </p:spPr>
        <p:txBody>
          <a:bodyPr/>
          <a:lstStyle/>
          <a:p>
            <a:r>
              <a:rPr lang="en-IE" sz="1800">
                <a:latin typeface="Calibri" pitchFamily="34" charset="0"/>
              </a:rPr>
              <a:t>Frame Control</a:t>
            </a:r>
          </a:p>
        </p:txBody>
      </p:sp>
      <p:sp>
        <p:nvSpPr>
          <p:cNvPr id="74781" name="TextBox 32"/>
          <p:cNvSpPr txBox="1">
            <a:spLocks noChangeArrowheads="1"/>
          </p:cNvSpPr>
          <p:nvPr/>
        </p:nvSpPr>
        <p:spPr bwMode="auto">
          <a:xfrm>
            <a:off x="928688" y="5072063"/>
            <a:ext cx="642937" cy="642937"/>
          </a:xfrm>
          <a:prstGeom prst="rect">
            <a:avLst/>
          </a:prstGeom>
          <a:noFill/>
          <a:ln w="9525">
            <a:noFill/>
            <a:miter lim="800000"/>
            <a:headEnd/>
            <a:tailEnd/>
          </a:ln>
        </p:spPr>
        <p:txBody>
          <a:bodyPr/>
          <a:lstStyle/>
          <a:p>
            <a:r>
              <a:rPr lang="en-IE" sz="1800">
                <a:latin typeface="Calibri" pitchFamily="34" charset="0"/>
              </a:rPr>
              <a:t>(D)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p:cNvSpPr>
            <a:spLocks noGrp="1" noChangeArrowheads="1"/>
          </p:cNvSpPr>
          <p:nvPr>
            <p:ph type="ftr" sz="quarter" idx="10"/>
          </p:nvPr>
        </p:nvSpPr>
        <p:spPr>
          <a:noFill/>
        </p:spPr>
        <p:txBody>
          <a:bodyPr/>
          <a:lstStyle/>
          <a:p>
            <a:r>
              <a:rPr lang="en-US" smtClean="0"/>
              <a:t>802.15.4f TG</a:t>
            </a:r>
          </a:p>
        </p:txBody>
      </p:sp>
      <p:sp>
        <p:nvSpPr>
          <p:cNvPr id="21506" name="Rectangle 11"/>
          <p:cNvSpPr>
            <a:spLocks noGrp="1" noChangeArrowheads="1"/>
          </p:cNvSpPr>
          <p:nvPr>
            <p:ph type="dt" sz="quarter" idx="12"/>
          </p:nvPr>
        </p:nvSpPr>
        <p:spPr>
          <a:noFill/>
        </p:spPr>
        <p:txBody>
          <a:bodyPr/>
          <a:lstStyle/>
          <a:p>
            <a:r>
              <a:rPr lang="en-US" altLang="ja-JP" smtClean="0"/>
              <a:t>October 2009</a:t>
            </a:r>
          </a:p>
        </p:txBody>
      </p:sp>
      <p:sp>
        <p:nvSpPr>
          <p:cNvPr id="21507" name="Title 1"/>
          <p:cNvSpPr>
            <a:spLocks noGrp="1"/>
          </p:cNvSpPr>
          <p:nvPr>
            <p:ph type="title"/>
          </p:nvPr>
        </p:nvSpPr>
        <p:spPr/>
        <p:txBody>
          <a:bodyPr/>
          <a:lstStyle/>
          <a:p>
            <a:pPr eaLnBrk="1" hangingPunct="1"/>
            <a:r>
              <a:rPr lang="en-US" smtClean="0"/>
              <a:t>Standard Blink</a:t>
            </a:r>
          </a:p>
        </p:txBody>
      </p:sp>
      <p:sp>
        <p:nvSpPr>
          <p:cNvPr id="21508" name="Content Placeholder 2"/>
          <p:cNvSpPr>
            <a:spLocks noGrp="1"/>
          </p:cNvSpPr>
          <p:nvPr>
            <p:ph idx="1"/>
          </p:nvPr>
        </p:nvSpPr>
        <p:spPr>
          <a:xfrm>
            <a:off x="685800" y="1741488"/>
            <a:ext cx="7772400" cy="4114800"/>
          </a:xfrm>
        </p:spPr>
        <p:txBody>
          <a:bodyPr/>
          <a:lstStyle/>
          <a:p>
            <a:pPr eaLnBrk="1" hangingPunct="1"/>
            <a:r>
              <a:rPr lang="en-US" smtClean="0"/>
              <a:t>In this mode tags transmit very short packets not directed to a particular PAN</a:t>
            </a:r>
          </a:p>
          <a:p>
            <a:pPr eaLnBrk="1" hangingPunct="1"/>
            <a:r>
              <a:rPr lang="en-US" smtClean="0"/>
              <a:t>A source ID is included</a:t>
            </a:r>
          </a:p>
          <a:p>
            <a:pPr eaLnBrk="1" hangingPunct="1"/>
            <a:r>
              <a:rPr lang="en-US" smtClean="0"/>
              <a:t>No destination addressing or PAN ID is required</a:t>
            </a:r>
          </a:p>
          <a:p>
            <a:pPr lvl="1" eaLnBrk="1" hangingPunct="1"/>
            <a:r>
              <a:rPr lang="en-US" smtClean="0"/>
              <a:t>Many RFID networks are single PAN</a:t>
            </a:r>
          </a:p>
          <a:p>
            <a:pPr lvl="1" eaLnBrk="1" hangingPunct="1"/>
            <a:r>
              <a:rPr lang="en-US" smtClean="0"/>
              <a:t>Omitting PAN ID</a:t>
            </a:r>
          </a:p>
          <a:p>
            <a:pPr lvl="2" eaLnBrk="1" hangingPunct="1"/>
            <a:r>
              <a:rPr lang="en-US" smtClean="0"/>
              <a:t>Saves power</a:t>
            </a:r>
          </a:p>
          <a:p>
            <a:pPr lvl="2" eaLnBrk="1" hangingPunct="1"/>
            <a:r>
              <a:rPr lang="en-US" smtClean="0"/>
              <a:t>Improves throughput</a:t>
            </a:r>
          </a:p>
        </p:txBody>
      </p:sp>
      <p:sp>
        <p:nvSpPr>
          <p:cNvPr id="21509" name="Slide Number Placeholder 5"/>
          <p:cNvSpPr>
            <a:spLocks noGrp="1"/>
          </p:cNvSpPr>
          <p:nvPr>
            <p:ph type="sldNum" sz="quarter" idx="11"/>
          </p:nvPr>
        </p:nvSpPr>
        <p:spPr>
          <a:noFill/>
        </p:spPr>
        <p:txBody>
          <a:bodyPr/>
          <a:lstStyle/>
          <a:p>
            <a:r>
              <a:rPr lang="en-US" smtClean="0"/>
              <a:t>Slide </a:t>
            </a:r>
            <a:fld id="{6C7FBE77-C076-4282-BBE8-8C252EB377EF}"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5"/>
          <p:cNvSpPr>
            <a:spLocks noGrp="1" noChangeArrowheads="1"/>
          </p:cNvSpPr>
          <p:nvPr>
            <p:ph type="ftr" sz="quarter" idx="10"/>
          </p:nvPr>
        </p:nvSpPr>
        <p:spPr>
          <a:noFill/>
        </p:spPr>
        <p:txBody>
          <a:bodyPr/>
          <a:lstStyle/>
          <a:p>
            <a:r>
              <a:rPr lang="en-US" smtClean="0"/>
              <a:t>802.15.4f TG</a:t>
            </a:r>
          </a:p>
        </p:txBody>
      </p:sp>
      <p:sp>
        <p:nvSpPr>
          <p:cNvPr id="23554" name="Rectangle 11"/>
          <p:cNvSpPr>
            <a:spLocks noGrp="1" noChangeArrowheads="1"/>
          </p:cNvSpPr>
          <p:nvPr>
            <p:ph type="dt" sz="quarter" idx="12"/>
          </p:nvPr>
        </p:nvSpPr>
        <p:spPr>
          <a:noFill/>
        </p:spPr>
        <p:txBody>
          <a:bodyPr/>
          <a:lstStyle/>
          <a:p>
            <a:r>
              <a:rPr lang="en-US" altLang="ja-JP" smtClean="0"/>
              <a:t>October 2009</a:t>
            </a:r>
          </a:p>
        </p:txBody>
      </p:sp>
      <p:sp>
        <p:nvSpPr>
          <p:cNvPr id="23555" name="Title 1"/>
          <p:cNvSpPr>
            <a:spLocks noGrp="1"/>
          </p:cNvSpPr>
          <p:nvPr>
            <p:ph type="title"/>
          </p:nvPr>
        </p:nvSpPr>
        <p:spPr/>
        <p:txBody>
          <a:bodyPr/>
          <a:lstStyle/>
          <a:p>
            <a:pPr eaLnBrk="1" hangingPunct="1"/>
            <a:r>
              <a:rPr lang="en-US" smtClean="0"/>
              <a:t>Standard Blink: MAC Header</a:t>
            </a:r>
          </a:p>
        </p:txBody>
      </p:sp>
      <p:sp>
        <p:nvSpPr>
          <p:cNvPr id="23556" name="Slide Number Placeholder 5"/>
          <p:cNvSpPr>
            <a:spLocks noGrp="1"/>
          </p:cNvSpPr>
          <p:nvPr>
            <p:ph type="sldNum" sz="quarter" idx="11"/>
          </p:nvPr>
        </p:nvSpPr>
        <p:spPr>
          <a:noFill/>
        </p:spPr>
        <p:txBody>
          <a:bodyPr/>
          <a:lstStyle/>
          <a:p>
            <a:r>
              <a:rPr lang="en-US" smtClean="0"/>
              <a:t>Slide </a:t>
            </a:r>
            <a:fld id="{00753C1D-8D14-41C4-830C-B3F4A3F6DC5B}" type="slidenum">
              <a:rPr lang="en-US" smtClean="0"/>
              <a:pPr/>
              <a:t>5</a:t>
            </a:fld>
            <a:endParaRPr lang="en-US" smtClean="0"/>
          </a:p>
        </p:txBody>
      </p:sp>
      <p:pic>
        <p:nvPicPr>
          <p:cNvPr id="23557"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23558"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59"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0"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1"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2"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3" name="Rectangle 14"/>
          <p:cNvSpPr>
            <a:spLocks noChangeArrowheads="1"/>
          </p:cNvSpPr>
          <p:nvPr/>
        </p:nvSpPr>
        <p:spPr bwMode="auto">
          <a:xfrm>
            <a:off x="2398713" y="2386013"/>
            <a:ext cx="9937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4"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5"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6"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23567" name="Rectangle 25"/>
          <p:cNvSpPr>
            <a:spLocks noChangeArrowheads="1"/>
          </p:cNvSpPr>
          <p:nvPr/>
        </p:nvSpPr>
        <p:spPr bwMode="auto">
          <a:xfrm>
            <a:off x="1360488"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23568" name="Rectangle 26"/>
          <p:cNvSpPr>
            <a:spLocks noChangeArrowheads="1"/>
          </p:cNvSpPr>
          <p:nvPr/>
        </p:nvSpPr>
        <p:spPr bwMode="auto">
          <a:xfrm>
            <a:off x="1360488"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23569" name="Rectangle 27"/>
          <p:cNvSpPr>
            <a:spLocks noChangeArrowheads="1"/>
          </p:cNvSpPr>
          <p:nvPr/>
        </p:nvSpPr>
        <p:spPr bwMode="auto">
          <a:xfrm>
            <a:off x="2454275"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23570" name="Rectangle 28"/>
          <p:cNvSpPr>
            <a:spLocks noChangeArrowheads="1"/>
          </p:cNvSpPr>
          <p:nvPr/>
        </p:nvSpPr>
        <p:spPr bwMode="auto">
          <a:xfrm>
            <a:off x="2454275"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23571" name="Rectangle 29"/>
          <p:cNvSpPr>
            <a:spLocks noChangeArrowheads="1"/>
          </p:cNvSpPr>
          <p:nvPr/>
        </p:nvSpPr>
        <p:spPr bwMode="auto">
          <a:xfrm>
            <a:off x="354965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23572" name="Rectangle 30"/>
          <p:cNvSpPr>
            <a:spLocks noChangeArrowheads="1"/>
          </p:cNvSpPr>
          <p:nvPr/>
        </p:nvSpPr>
        <p:spPr bwMode="auto">
          <a:xfrm>
            <a:off x="354965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23573" name="Rectangle 31"/>
          <p:cNvSpPr>
            <a:spLocks noChangeArrowheads="1"/>
          </p:cNvSpPr>
          <p:nvPr/>
        </p:nvSpPr>
        <p:spPr bwMode="auto">
          <a:xfrm>
            <a:off x="464343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23574" name="Rectangle 32"/>
          <p:cNvSpPr>
            <a:spLocks noChangeArrowheads="1"/>
          </p:cNvSpPr>
          <p:nvPr/>
        </p:nvSpPr>
        <p:spPr bwMode="auto">
          <a:xfrm>
            <a:off x="464343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23575" name="Rectangle 33"/>
          <p:cNvSpPr>
            <a:spLocks noChangeArrowheads="1"/>
          </p:cNvSpPr>
          <p:nvPr/>
        </p:nvSpPr>
        <p:spPr bwMode="auto">
          <a:xfrm>
            <a:off x="672147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23576" name="Rectangle 34"/>
          <p:cNvSpPr>
            <a:spLocks noChangeArrowheads="1"/>
          </p:cNvSpPr>
          <p:nvPr/>
        </p:nvSpPr>
        <p:spPr bwMode="auto">
          <a:xfrm>
            <a:off x="672147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23577"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804988" y="5951538"/>
            <a:ext cx="5802312" cy="369887"/>
          </a:xfrm>
          <a:prstGeom prst="rect">
            <a:avLst/>
          </a:prstGeom>
          <a:noFill/>
        </p:spPr>
        <p:txBody>
          <a:bodyPr wrap="none">
            <a:spAutoFit/>
          </a:bodyPr>
          <a:lstStyle/>
          <a:p>
            <a:pPr eaLnBrk="0" hangingPunct="0">
              <a:defRPr/>
            </a:pPr>
            <a:r>
              <a:rPr lang="en-US" sz="1800" b="1" dirty="0">
                <a:latin typeface="+mn-lt"/>
              </a:rPr>
              <a:t>MAC Header: 13 octets + security header + payload</a:t>
            </a:r>
          </a:p>
        </p:txBody>
      </p:sp>
      <p:sp>
        <p:nvSpPr>
          <p:cNvPr id="23579" name="Rectangle 37"/>
          <p:cNvSpPr>
            <a:spLocks noChangeArrowheads="1"/>
          </p:cNvSpPr>
          <p:nvPr/>
        </p:nvSpPr>
        <p:spPr bwMode="auto">
          <a:xfrm>
            <a:off x="57388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23580" name="Rectangle 38"/>
          <p:cNvSpPr>
            <a:spLocks noChangeArrowheads="1"/>
          </p:cNvSpPr>
          <p:nvPr/>
        </p:nvSpPr>
        <p:spPr bwMode="auto">
          <a:xfrm>
            <a:off x="57388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5"/>
          <p:cNvSpPr>
            <a:spLocks noGrp="1" noChangeArrowheads="1"/>
          </p:cNvSpPr>
          <p:nvPr>
            <p:ph type="ftr" sz="quarter" idx="10"/>
          </p:nvPr>
        </p:nvSpPr>
        <p:spPr>
          <a:noFill/>
        </p:spPr>
        <p:txBody>
          <a:bodyPr/>
          <a:lstStyle/>
          <a:p>
            <a:r>
              <a:rPr lang="en-US" smtClean="0"/>
              <a:t>802.15.4f TG</a:t>
            </a:r>
          </a:p>
        </p:txBody>
      </p:sp>
      <p:sp>
        <p:nvSpPr>
          <p:cNvPr id="25602" name="Rectangle 11"/>
          <p:cNvSpPr>
            <a:spLocks noGrp="1" noChangeArrowheads="1"/>
          </p:cNvSpPr>
          <p:nvPr>
            <p:ph type="dt" sz="quarter" idx="12"/>
          </p:nvPr>
        </p:nvSpPr>
        <p:spPr>
          <a:noFill/>
        </p:spPr>
        <p:txBody>
          <a:bodyPr/>
          <a:lstStyle/>
          <a:p>
            <a:r>
              <a:rPr lang="en-US" altLang="ja-JP" smtClean="0"/>
              <a:t>October 2009</a:t>
            </a:r>
          </a:p>
        </p:txBody>
      </p:sp>
      <p:sp>
        <p:nvSpPr>
          <p:cNvPr id="25603" name="Title 1"/>
          <p:cNvSpPr>
            <a:spLocks noGrp="1"/>
          </p:cNvSpPr>
          <p:nvPr>
            <p:ph type="title"/>
          </p:nvPr>
        </p:nvSpPr>
        <p:spPr/>
        <p:txBody>
          <a:bodyPr/>
          <a:lstStyle/>
          <a:p>
            <a:pPr eaLnBrk="1" hangingPunct="1"/>
            <a:r>
              <a:rPr lang="en-US" smtClean="0"/>
              <a:t>Standard Blink: Frame Usage</a:t>
            </a:r>
          </a:p>
        </p:txBody>
      </p:sp>
      <p:sp>
        <p:nvSpPr>
          <p:cNvPr id="25604" name="Content Placeholder 5"/>
          <p:cNvSpPr>
            <a:spLocks noGrp="1"/>
          </p:cNvSpPr>
          <p:nvPr>
            <p:ph idx="1"/>
          </p:nvPr>
        </p:nvSpPr>
        <p:spPr/>
        <p:txBody>
          <a:bodyPr/>
          <a:lstStyle/>
          <a:p>
            <a:pPr eaLnBrk="1" hangingPunct="1"/>
            <a:r>
              <a:rPr lang="en-US" sz="2800" smtClean="0"/>
              <a:t>Aloha access (already defined in 15.4a)</a:t>
            </a:r>
          </a:p>
          <a:p>
            <a:pPr eaLnBrk="1" hangingPunct="1"/>
            <a:r>
              <a:rPr lang="en-US" sz="2800" smtClean="0"/>
              <a:t>No association required</a:t>
            </a:r>
          </a:p>
          <a:p>
            <a:pPr eaLnBrk="1" hangingPunct="1"/>
            <a:r>
              <a:rPr lang="en-US" sz="2800" smtClean="0"/>
              <a:t>No ACK required</a:t>
            </a:r>
          </a:p>
          <a:p>
            <a:pPr eaLnBrk="1" hangingPunct="1"/>
            <a:endParaRPr lang="en-US" sz="2800" smtClean="0"/>
          </a:p>
        </p:txBody>
      </p:sp>
      <p:sp>
        <p:nvSpPr>
          <p:cNvPr id="25605" name="Slide Number Placeholder 4"/>
          <p:cNvSpPr>
            <a:spLocks noGrp="1"/>
          </p:cNvSpPr>
          <p:nvPr>
            <p:ph type="sldNum" sz="quarter" idx="11"/>
          </p:nvPr>
        </p:nvSpPr>
        <p:spPr>
          <a:noFill/>
        </p:spPr>
        <p:txBody>
          <a:bodyPr/>
          <a:lstStyle/>
          <a:p>
            <a:r>
              <a:rPr lang="en-US" smtClean="0"/>
              <a:t>Slide </a:t>
            </a:r>
            <a:fld id="{C479D17E-2C54-4CA4-9001-01AEF939A93A}"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5"/>
          <p:cNvSpPr>
            <a:spLocks noGrp="1" noChangeArrowheads="1"/>
          </p:cNvSpPr>
          <p:nvPr>
            <p:ph type="ftr" sz="quarter" idx="10"/>
          </p:nvPr>
        </p:nvSpPr>
        <p:spPr>
          <a:noFill/>
        </p:spPr>
        <p:txBody>
          <a:bodyPr/>
          <a:lstStyle/>
          <a:p>
            <a:r>
              <a:rPr lang="en-US" smtClean="0"/>
              <a:t>802.15.4f TG</a:t>
            </a:r>
          </a:p>
        </p:txBody>
      </p:sp>
      <p:sp>
        <p:nvSpPr>
          <p:cNvPr id="27650" name="Rectangle 11"/>
          <p:cNvSpPr>
            <a:spLocks noGrp="1" noChangeArrowheads="1"/>
          </p:cNvSpPr>
          <p:nvPr>
            <p:ph type="dt" sz="quarter" idx="12"/>
          </p:nvPr>
        </p:nvSpPr>
        <p:spPr>
          <a:noFill/>
        </p:spPr>
        <p:txBody>
          <a:bodyPr/>
          <a:lstStyle/>
          <a:p>
            <a:r>
              <a:rPr lang="en-US" altLang="ja-JP" smtClean="0"/>
              <a:t>October 2009</a:t>
            </a:r>
          </a:p>
        </p:txBody>
      </p:sp>
      <p:sp>
        <p:nvSpPr>
          <p:cNvPr id="27651" name="Title 1"/>
          <p:cNvSpPr>
            <a:spLocks noGrp="1"/>
          </p:cNvSpPr>
          <p:nvPr>
            <p:ph type="title"/>
          </p:nvPr>
        </p:nvSpPr>
        <p:spPr/>
        <p:txBody>
          <a:bodyPr/>
          <a:lstStyle/>
          <a:p>
            <a:pPr eaLnBrk="1" hangingPunct="1"/>
            <a:r>
              <a:rPr lang="en-US" smtClean="0"/>
              <a:t>Standard Blink: MAC Issues Identified</a:t>
            </a:r>
          </a:p>
        </p:txBody>
      </p:sp>
      <p:sp>
        <p:nvSpPr>
          <p:cNvPr id="27652" name="Content Placeholder 2"/>
          <p:cNvSpPr>
            <a:spLocks noGrp="1"/>
          </p:cNvSpPr>
          <p:nvPr>
            <p:ph idx="1"/>
          </p:nvPr>
        </p:nvSpPr>
        <p:spPr>
          <a:xfrm>
            <a:off x="685800" y="1755775"/>
            <a:ext cx="7772400" cy="4719638"/>
          </a:xfrm>
        </p:spPr>
        <p:txBody>
          <a:bodyPr/>
          <a:lstStyle/>
          <a:p>
            <a:pPr eaLnBrk="1" hangingPunct="1"/>
            <a:r>
              <a:rPr lang="en-US" sz="2800" smtClean="0"/>
              <a:t>Is a new Blink Frame type required? Data Frame is an option, but how to stop non RFID devices processing as standard data?</a:t>
            </a:r>
          </a:p>
          <a:p>
            <a:pPr eaLnBrk="1" hangingPunct="1"/>
            <a:r>
              <a:rPr lang="en-US" sz="2800" smtClean="0"/>
              <a:t>PAN ID (either source or destination) is mandatory in current standard</a:t>
            </a:r>
          </a:p>
          <a:p>
            <a:pPr lvl="1" eaLnBrk="1" hangingPunct="1"/>
            <a:r>
              <a:rPr lang="en-US" sz="2400" smtClean="0"/>
              <a:t>Sections 7.2.1.1.6 and 7.1.2.2.8</a:t>
            </a:r>
          </a:p>
          <a:p>
            <a:pPr eaLnBrk="1" hangingPunct="1"/>
            <a:r>
              <a:rPr lang="en-US" sz="2800" smtClean="0"/>
              <a:t>How do we manage contamination of legacy 15.4 networks when we have no PAN ID?</a:t>
            </a:r>
          </a:p>
        </p:txBody>
      </p:sp>
      <p:sp>
        <p:nvSpPr>
          <p:cNvPr id="27653" name="Slide Number Placeholder 5"/>
          <p:cNvSpPr>
            <a:spLocks noGrp="1"/>
          </p:cNvSpPr>
          <p:nvPr>
            <p:ph type="sldNum" sz="quarter" idx="11"/>
          </p:nvPr>
        </p:nvSpPr>
        <p:spPr>
          <a:noFill/>
        </p:spPr>
        <p:txBody>
          <a:bodyPr/>
          <a:lstStyle/>
          <a:p>
            <a:r>
              <a:rPr lang="en-US" smtClean="0"/>
              <a:t>Slide </a:t>
            </a:r>
            <a:fld id="{A7F6AB57-38F7-4193-BBE2-73A63B8AA57B}"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
          <p:cNvSpPr>
            <a:spLocks noGrp="1" noChangeArrowheads="1"/>
          </p:cNvSpPr>
          <p:nvPr>
            <p:ph type="ftr" sz="quarter" idx="10"/>
          </p:nvPr>
        </p:nvSpPr>
        <p:spPr>
          <a:noFill/>
        </p:spPr>
        <p:txBody>
          <a:bodyPr/>
          <a:lstStyle/>
          <a:p>
            <a:r>
              <a:rPr lang="en-US" smtClean="0"/>
              <a:t>802.15.4f TG</a:t>
            </a:r>
          </a:p>
        </p:txBody>
      </p:sp>
      <p:sp>
        <p:nvSpPr>
          <p:cNvPr id="29698" name="Rectangle 11"/>
          <p:cNvSpPr>
            <a:spLocks noGrp="1" noChangeArrowheads="1"/>
          </p:cNvSpPr>
          <p:nvPr>
            <p:ph type="dt" sz="quarter" idx="12"/>
          </p:nvPr>
        </p:nvSpPr>
        <p:spPr>
          <a:noFill/>
        </p:spPr>
        <p:txBody>
          <a:bodyPr/>
          <a:lstStyle/>
          <a:p>
            <a:r>
              <a:rPr lang="en-US" altLang="ja-JP" smtClean="0"/>
              <a:t>October 2009</a:t>
            </a:r>
          </a:p>
        </p:txBody>
      </p:sp>
      <p:sp>
        <p:nvSpPr>
          <p:cNvPr id="29699" name="Title 1"/>
          <p:cNvSpPr>
            <a:spLocks noGrp="1"/>
          </p:cNvSpPr>
          <p:nvPr>
            <p:ph type="title"/>
          </p:nvPr>
        </p:nvSpPr>
        <p:spPr/>
        <p:txBody>
          <a:bodyPr/>
          <a:lstStyle/>
          <a:p>
            <a:pPr eaLnBrk="1" hangingPunct="1"/>
            <a:r>
              <a:rPr lang="en-US" smtClean="0"/>
              <a:t>Addressed Blink</a:t>
            </a:r>
          </a:p>
        </p:txBody>
      </p:sp>
      <p:sp>
        <p:nvSpPr>
          <p:cNvPr id="29700" name="Content Placeholder 2"/>
          <p:cNvSpPr>
            <a:spLocks noGrp="1"/>
          </p:cNvSpPr>
          <p:nvPr>
            <p:ph idx="1"/>
          </p:nvPr>
        </p:nvSpPr>
        <p:spPr/>
        <p:txBody>
          <a:bodyPr/>
          <a:lstStyle/>
          <a:p>
            <a:pPr eaLnBrk="1" hangingPunct="1"/>
            <a:r>
              <a:rPr lang="en-US" smtClean="0"/>
              <a:t>Same as Broadcast Blink, but includes a Destination PAN ID</a:t>
            </a:r>
          </a:p>
        </p:txBody>
      </p:sp>
      <p:sp>
        <p:nvSpPr>
          <p:cNvPr id="29701" name="Slide Number Placeholder 5"/>
          <p:cNvSpPr>
            <a:spLocks noGrp="1"/>
          </p:cNvSpPr>
          <p:nvPr>
            <p:ph type="sldNum" sz="quarter" idx="11"/>
          </p:nvPr>
        </p:nvSpPr>
        <p:spPr>
          <a:noFill/>
        </p:spPr>
        <p:txBody>
          <a:bodyPr/>
          <a:lstStyle/>
          <a:p>
            <a:r>
              <a:rPr lang="en-US" smtClean="0"/>
              <a:t>Slide </a:t>
            </a:r>
            <a:fld id="{7A68700C-0875-4628-99F7-2F9159BEDC87}"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5"/>
          <p:cNvSpPr>
            <a:spLocks noGrp="1" noChangeArrowheads="1"/>
          </p:cNvSpPr>
          <p:nvPr>
            <p:ph type="ftr" sz="quarter" idx="10"/>
          </p:nvPr>
        </p:nvSpPr>
        <p:spPr>
          <a:noFill/>
        </p:spPr>
        <p:txBody>
          <a:bodyPr/>
          <a:lstStyle/>
          <a:p>
            <a:r>
              <a:rPr lang="en-US" smtClean="0"/>
              <a:t>802.15.4f TG</a:t>
            </a:r>
          </a:p>
        </p:txBody>
      </p:sp>
      <p:sp>
        <p:nvSpPr>
          <p:cNvPr id="31746" name="Rectangle 11"/>
          <p:cNvSpPr>
            <a:spLocks noGrp="1" noChangeArrowheads="1"/>
          </p:cNvSpPr>
          <p:nvPr>
            <p:ph type="dt" sz="quarter" idx="12"/>
          </p:nvPr>
        </p:nvSpPr>
        <p:spPr>
          <a:noFill/>
        </p:spPr>
        <p:txBody>
          <a:bodyPr/>
          <a:lstStyle/>
          <a:p>
            <a:r>
              <a:rPr lang="en-US" altLang="ja-JP" smtClean="0"/>
              <a:t>October 2009</a:t>
            </a:r>
          </a:p>
        </p:txBody>
      </p:sp>
      <p:sp>
        <p:nvSpPr>
          <p:cNvPr id="31747" name="Title 1"/>
          <p:cNvSpPr>
            <a:spLocks noGrp="1"/>
          </p:cNvSpPr>
          <p:nvPr>
            <p:ph type="title"/>
          </p:nvPr>
        </p:nvSpPr>
        <p:spPr/>
        <p:txBody>
          <a:bodyPr/>
          <a:lstStyle/>
          <a:p>
            <a:pPr eaLnBrk="1" hangingPunct="1"/>
            <a:r>
              <a:rPr lang="en-US" smtClean="0"/>
              <a:t>Addressed Blink: MAC Header</a:t>
            </a:r>
          </a:p>
        </p:txBody>
      </p:sp>
      <p:sp>
        <p:nvSpPr>
          <p:cNvPr id="31748" name="Slide Number Placeholder 5"/>
          <p:cNvSpPr>
            <a:spLocks noGrp="1"/>
          </p:cNvSpPr>
          <p:nvPr>
            <p:ph type="sldNum" sz="quarter" idx="11"/>
          </p:nvPr>
        </p:nvSpPr>
        <p:spPr>
          <a:noFill/>
        </p:spPr>
        <p:txBody>
          <a:bodyPr/>
          <a:lstStyle/>
          <a:p>
            <a:r>
              <a:rPr lang="en-US" smtClean="0"/>
              <a:t>Slide </a:t>
            </a:r>
            <a:fld id="{4A2C0F2A-227E-4166-8D4C-39BEE4A47329}" type="slidenum">
              <a:rPr lang="en-US" smtClean="0"/>
              <a:pPr/>
              <a:t>9</a:t>
            </a:fld>
            <a:endParaRPr lang="en-US" smtClean="0"/>
          </a:p>
        </p:txBody>
      </p:sp>
      <p:pic>
        <p:nvPicPr>
          <p:cNvPr id="31749" name="Picture 2"/>
          <p:cNvPicPr>
            <a:picLocks noChangeAspect="1" noChangeArrowheads="1"/>
          </p:cNvPicPr>
          <p:nvPr/>
        </p:nvPicPr>
        <p:blipFill>
          <a:blip r:embed="rId3"/>
          <a:srcRect b="25134"/>
          <a:stretch>
            <a:fillRect/>
          </a:stretch>
        </p:blipFill>
        <p:spPr bwMode="auto">
          <a:xfrm>
            <a:off x="715963" y="1774825"/>
            <a:ext cx="7727950" cy="1617663"/>
          </a:xfrm>
          <a:prstGeom prst="rect">
            <a:avLst/>
          </a:prstGeom>
          <a:noFill/>
          <a:ln w="9525">
            <a:noFill/>
            <a:miter lim="800000"/>
            <a:headEnd/>
            <a:tailEnd/>
          </a:ln>
        </p:spPr>
      </p:pic>
      <p:sp>
        <p:nvSpPr>
          <p:cNvPr id="31750" name="Rectangle 7"/>
          <p:cNvSpPr>
            <a:spLocks noChangeArrowheads="1"/>
          </p:cNvSpPr>
          <p:nvPr/>
        </p:nvSpPr>
        <p:spPr bwMode="auto">
          <a:xfrm>
            <a:off x="741363" y="2386013"/>
            <a:ext cx="8096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1" name="Rectangle 10"/>
          <p:cNvSpPr>
            <a:spLocks noChangeArrowheads="1"/>
          </p:cNvSpPr>
          <p:nvPr/>
        </p:nvSpPr>
        <p:spPr bwMode="auto">
          <a:xfrm>
            <a:off x="1550988" y="2386013"/>
            <a:ext cx="84772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2" name="Rectangle 11"/>
          <p:cNvSpPr>
            <a:spLocks noChangeArrowheads="1"/>
          </p:cNvSpPr>
          <p:nvPr/>
        </p:nvSpPr>
        <p:spPr bwMode="auto">
          <a:xfrm>
            <a:off x="5949950" y="2386013"/>
            <a:ext cx="954088"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3" name="Rectangle 12"/>
          <p:cNvSpPr>
            <a:spLocks noChangeArrowheads="1"/>
          </p:cNvSpPr>
          <p:nvPr/>
        </p:nvSpPr>
        <p:spPr bwMode="auto">
          <a:xfrm>
            <a:off x="6904038" y="2386013"/>
            <a:ext cx="808037" cy="993775"/>
          </a:xfrm>
          <a:prstGeom prst="rect">
            <a:avLst/>
          </a:prstGeom>
          <a:solidFill>
            <a:srgbClr val="FFFF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4" name="Rectangle 13"/>
          <p:cNvSpPr>
            <a:spLocks noChangeArrowheads="1"/>
          </p:cNvSpPr>
          <p:nvPr/>
        </p:nvSpPr>
        <p:spPr bwMode="auto">
          <a:xfrm>
            <a:off x="7712075" y="2386013"/>
            <a:ext cx="676275" cy="993775"/>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5" name="Rectangle 14"/>
          <p:cNvSpPr>
            <a:spLocks noChangeArrowheads="1"/>
          </p:cNvSpPr>
          <p:nvPr/>
        </p:nvSpPr>
        <p:spPr bwMode="auto">
          <a:xfrm>
            <a:off x="2398713" y="2386013"/>
            <a:ext cx="993775"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6" name="Rectangle 15"/>
          <p:cNvSpPr>
            <a:spLocks noChangeArrowheads="1"/>
          </p:cNvSpPr>
          <p:nvPr/>
        </p:nvSpPr>
        <p:spPr bwMode="auto">
          <a:xfrm>
            <a:off x="3392488" y="2386013"/>
            <a:ext cx="981075"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7" name="Rectangle 16"/>
          <p:cNvSpPr>
            <a:spLocks noChangeArrowheads="1"/>
          </p:cNvSpPr>
          <p:nvPr/>
        </p:nvSpPr>
        <p:spPr bwMode="auto">
          <a:xfrm>
            <a:off x="4384675" y="2386013"/>
            <a:ext cx="823913" cy="674687"/>
          </a:xfrm>
          <a:prstGeom prst="rect">
            <a:avLst/>
          </a:prstGeom>
          <a:solidFill>
            <a:srgbClr val="FF000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8" name="Rectangle 17"/>
          <p:cNvSpPr>
            <a:spLocks noChangeArrowheads="1"/>
          </p:cNvSpPr>
          <p:nvPr/>
        </p:nvSpPr>
        <p:spPr bwMode="auto">
          <a:xfrm>
            <a:off x="5208588" y="2386013"/>
            <a:ext cx="741362" cy="674687"/>
          </a:xfrm>
          <a:prstGeom prst="rect">
            <a:avLst/>
          </a:prstGeom>
          <a:solidFill>
            <a:srgbClr val="92D050">
              <a:alpha val="50195"/>
            </a:srgbClr>
          </a:solidFill>
          <a:ln w="12700" algn="ctr">
            <a:solidFill>
              <a:schemeClr val="tx1"/>
            </a:solidFill>
            <a:round/>
            <a:headEnd type="none" w="sm" len="sm"/>
            <a:tailEnd type="none" w="sm" len="sm"/>
          </a:ln>
        </p:spPr>
        <p:txBody>
          <a:bodyPr/>
          <a:lstStyle/>
          <a:p>
            <a:pPr eaLnBrk="0" hangingPunct="0"/>
            <a:endParaRPr lang="en-US"/>
          </a:p>
        </p:txBody>
      </p:sp>
      <p:sp>
        <p:nvSpPr>
          <p:cNvPr id="31759" name="Rectangle 25"/>
          <p:cNvSpPr>
            <a:spLocks noChangeArrowheads="1"/>
          </p:cNvSpPr>
          <p:nvPr/>
        </p:nvSpPr>
        <p:spPr bwMode="auto">
          <a:xfrm>
            <a:off x="762000"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Octets:</a:t>
            </a:r>
          </a:p>
          <a:p>
            <a:pPr algn="ctr" eaLnBrk="0" hangingPunct="0"/>
            <a:r>
              <a:rPr lang="en-US" sz="1400" b="1"/>
              <a:t>2</a:t>
            </a:r>
          </a:p>
        </p:txBody>
      </p:sp>
      <p:sp>
        <p:nvSpPr>
          <p:cNvPr id="31760" name="Rectangle 26"/>
          <p:cNvSpPr>
            <a:spLocks noChangeArrowheads="1"/>
          </p:cNvSpPr>
          <p:nvPr/>
        </p:nvSpPr>
        <p:spPr bwMode="auto">
          <a:xfrm>
            <a:off x="762000"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a:t>
            </a:r>
          </a:p>
          <a:p>
            <a:pPr algn="ctr" eaLnBrk="0" hangingPunct="0"/>
            <a:r>
              <a:rPr lang="en-US" sz="1400" b="1"/>
              <a:t>Control</a:t>
            </a:r>
          </a:p>
        </p:txBody>
      </p:sp>
      <p:sp>
        <p:nvSpPr>
          <p:cNvPr id="31761" name="Rectangle 27"/>
          <p:cNvSpPr>
            <a:spLocks noChangeArrowheads="1"/>
          </p:cNvSpPr>
          <p:nvPr/>
        </p:nvSpPr>
        <p:spPr bwMode="auto">
          <a:xfrm>
            <a:off x="1855788"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1</a:t>
            </a:r>
          </a:p>
        </p:txBody>
      </p:sp>
      <p:sp>
        <p:nvSpPr>
          <p:cNvPr id="31762" name="Rectangle 28"/>
          <p:cNvSpPr>
            <a:spLocks noChangeArrowheads="1"/>
          </p:cNvSpPr>
          <p:nvPr/>
        </p:nvSpPr>
        <p:spPr bwMode="auto">
          <a:xfrm>
            <a:off x="1855788"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Sequence</a:t>
            </a:r>
          </a:p>
          <a:p>
            <a:pPr algn="ctr" eaLnBrk="0" hangingPunct="0"/>
            <a:r>
              <a:rPr lang="en-US" sz="1400" b="1"/>
              <a:t>Number</a:t>
            </a:r>
          </a:p>
        </p:txBody>
      </p:sp>
      <p:sp>
        <p:nvSpPr>
          <p:cNvPr id="31763" name="Down Arrow 35"/>
          <p:cNvSpPr>
            <a:spLocks noChangeArrowheads="1"/>
          </p:cNvSpPr>
          <p:nvPr/>
        </p:nvSpPr>
        <p:spPr bwMode="auto">
          <a:xfrm>
            <a:off x="4319588" y="3590925"/>
            <a:ext cx="211137" cy="371475"/>
          </a:xfrm>
          <a:prstGeom prst="downArrow">
            <a:avLst>
              <a:gd name="adj1" fmla="val 50000"/>
              <a:gd name="adj2" fmla="val 49890"/>
            </a:avLst>
          </a:prstGeom>
          <a:solidFill>
            <a:schemeClr val="tx1"/>
          </a:solidFill>
          <a:ln w="12700" algn="ctr">
            <a:solidFill>
              <a:schemeClr val="tx1"/>
            </a:solidFill>
            <a:round/>
            <a:headEnd type="none" w="sm" len="sm"/>
            <a:tailEnd type="none" w="sm" len="sm"/>
          </a:ln>
        </p:spPr>
        <p:txBody>
          <a:bodyPr/>
          <a:lstStyle/>
          <a:p>
            <a:pPr eaLnBrk="0" hangingPunct="0"/>
            <a:endParaRPr lang="en-US"/>
          </a:p>
        </p:txBody>
      </p:sp>
      <p:sp>
        <p:nvSpPr>
          <p:cNvPr id="37" name="TextBox 36"/>
          <p:cNvSpPr txBox="1"/>
          <p:nvPr/>
        </p:nvSpPr>
        <p:spPr>
          <a:xfrm>
            <a:off x="1735138" y="5951538"/>
            <a:ext cx="5802312" cy="369887"/>
          </a:xfrm>
          <a:prstGeom prst="rect">
            <a:avLst/>
          </a:prstGeom>
          <a:noFill/>
        </p:spPr>
        <p:txBody>
          <a:bodyPr wrap="none">
            <a:spAutoFit/>
          </a:bodyPr>
          <a:lstStyle/>
          <a:p>
            <a:pPr eaLnBrk="0" hangingPunct="0">
              <a:defRPr/>
            </a:pPr>
            <a:r>
              <a:rPr lang="en-US" sz="1800" b="1" dirty="0">
                <a:latin typeface="+mn-lt"/>
              </a:rPr>
              <a:t>MAC Header: 15 octets + security header + payload</a:t>
            </a:r>
          </a:p>
        </p:txBody>
      </p:sp>
      <p:sp>
        <p:nvSpPr>
          <p:cNvPr id="31765" name="Rectangle 37"/>
          <p:cNvSpPr>
            <a:spLocks noChangeArrowheads="1"/>
          </p:cNvSpPr>
          <p:nvPr/>
        </p:nvSpPr>
        <p:spPr bwMode="auto">
          <a:xfrm>
            <a:off x="295116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66" name="Rectangle 38"/>
          <p:cNvSpPr>
            <a:spLocks noChangeArrowheads="1"/>
          </p:cNvSpPr>
          <p:nvPr/>
        </p:nvSpPr>
        <p:spPr bwMode="auto">
          <a:xfrm>
            <a:off x="295116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Destination</a:t>
            </a:r>
          </a:p>
          <a:p>
            <a:pPr algn="ctr" eaLnBrk="0" hangingPunct="0"/>
            <a:r>
              <a:rPr lang="en-US" sz="1400" b="1"/>
              <a:t>PAN</a:t>
            </a:r>
          </a:p>
          <a:p>
            <a:pPr algn="ctr" eaLnBrk="0" hangingPunct="0"/>
            <a:r>
              <a:rPr lang="en-US" sz="1400" b="1"/>
              <a:t>Identifier</a:t>
            </a:r>
          </a:p>
        </p:txBody>
      </p:sp>
      <p:sp>
        <p:nvSpPr>
          <p:cNvPr id="31767" name="Rectangle 39"/>
          <p:cNvSpPr>
            <a:spLocks noChangeArrowheads="1"/>
          </p:cNvSpPr>
          <p:nvPr/>
        </p:nvSpPr>
        <p:spPr bwMode="auto">
          <a:xfrm>
            <a:off x="404495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8</a:t>
            </a:r>
          </a:p>
        </p:txBody>
      </p:sp>
      <p:sp>
        <p:nvSpPr>
          <p:cNvPr id="31768" name="Rectangle 40"/>
          <p:cNvSpPr>
            <a:spLocks noChangeArrowheads="1"/>
          </p:cNvSpPr>
          <p:nvPr/>
        </p:nvSpPr>
        <p:spPr bwMode="auto">
          <a:xfrm>
            <a:off x="404495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Source</a:t>
            </a:r>
          </a:p>
          <a:p>
            <a:pPr algn="ctr" eaLnBrk="0" hangingPunct="0"/>
            <a:r>
              <a:rPr lang="en-US" sz="1400" b="1"/>
              <a:t>Address</a:t>
            </a:r>
          </a:p>
        </p:txBody>
      </p:sp>
      <p:sp>
        <p:nvSpPr>
          <p:cNvPr id="31769" name="Rectangle 41"/>
          <p:cNvSpPr>
            <a:spLocks noChangeArrowheads="1"/>
          </p:cNvSpPr>
          <p:nvPr/>
        </p:nvSpPr>
        <p:spPr bwMode="auto">
          <a:xfrm>
            <a:off x="6234113" y="4175125"/>
            <a:ext cx="1093787"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variable</a:t>
            </a:r>
          </a:p>
        </p:txBody>
      </p:sp>
      <p:sp>
        <p:nvSpPr>
          <p:cNvPr id="31770" name="Rectangle 42"/>
          <p:cNvSpPr>
            <a:spLocks noChangeArrowheads="1"/>
          </p:cNvSpPr>
          <p:nvPr/>
        </p:nvSpPr>
        <p:spPr bwMode="auto">
          <a:xfrm>
            <a:off x="6234113" y="4757738"/>
            <a:ext cx="1093787"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Frame </a:t>
            </a:r>
          </a:p>
          <a:p>
            <a:pPr algn="ctr" eaLnBrk="0" hangingPunct="0"/>
            <a:r>
              <a:rPr lang="en-US" sz="1400" b="1"/>
              <a:t>Payload</a:t>
            </a:r>
          </a:p>
        </p:txBody>
      </p:sp>
      <p:sp>
        <p:nvSpPr>
          <p:cNvPr id="31771" name="Rectangle 43"/>
          <p:cNvSpPr>
            <a:spLocks noChangeArrowheads="1"/>
          </p:cNvSpPr>
          <p:nvPr/>
        </p:nvSpPr>
        <p:spPr bwMode="auto">
          <a:xfrm>
            <a:off x="7327900" y="4175125"/>
            <a:ext cx="1095375"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2</a:t>
            </a:r>
          </a:p>
        </p:txBody>
      </p:sp>
      <p:sp>
        <p:nvSpPr>
          <p:cNvPr id="31772" name="Rectangle 44"/>
          <p:cNvSpPr>
            <a:spLocks noChangeArrowheads="1"/>
          </p:cNvSpPr>
          <p:nvPr/>
        </p:nvSpPr>
        <p:spPr bwMode="auto">
          <a:xfrm>
            <a:off x="7327900" y="4757738"/>
            <a:ext cx="1095375"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FCS</a:t>
            </a:r>
          </a:p>
        </p:txBody>
      </p:sp>
      <p:sp>
        <p:nvSpPr>
          <p:cNvPr id="31773" name="Rectangle 29"/>
          <p:cNvSpPr>
            <a:spLocks noChangeArrowheads="1"/>
          </p:cNvSpPr>
          <p:nvPr/>
        </p:nvSpPr>
        <p:spPr bwMode="auto">
          <a:xfrm>
            <a:off x="5140325" y="4175125"/>
            <a:ext cx="1093788" cy="582613"/>
          </a:xfrm>
          <a:prstGeom prst="rect">
            <a:avLst/>
          </a:prstGeom>
          <a:solidFill>
            <a:schemeClr val="bg1"/>
          </a:solidFill>
          <a:ln w="12700" algn="ctr">
            <a:solidFill>
              <a:schemeClr val="tx1"/>
            </a:solidFill>
            <a:round/>
            <a:headEnd type="none" w="sm" len="sm"/>
            <a:tailEnd type="none" w="sm" len="sm"/>
          </a:ln>
        </p:spPr>
        <p:txBody>
          <a:bodyPr anchor="ctr"/>
          <a:lstStyle/>
          <a:p>
            <a:pPr algn="ctr" eaLnBrk="0" hangingPunct="0"/>
            <a:r>
              <a:rPr lang="en-US" sz="1400" b="1"/>
              <a:t>0/5/6/10/14</a:t>
            </a:r>
          </a:p>
        </p:txBody>
      </p:sp>
      <p:sp>
        <p:nvSpPr>
          <p:cNvPr id="31774" name="Rectangle 30"/>
          <p:cNvSpPr>
            <a:spLocks noChangeArrowheads="1"/>
          </p:cNvSpPr>
          <p:nvPr/>
        </p:nvSpPr>
        <p:spPr bwMode="auto">
          <a:xfrm>
            <a:off x="5140325" y="4757738"/>
            <a:ext cx="1093788" cy="993775"/>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1400" b="1"/>
              <a:t>Auxiliary</a:t>
            </a:r>
          </a:p>
          <a:p>
            <a:pPr algn="ctr" eaLnBrk="0" hangingPunct="0"/>
            <a:r>
              <a:rPr lang="en-US" sz="1400" b="1"/>
              <a:t>Security</a:t>
            </a:r>
          </a:p>
          <a:p>
            <a:pPr algn="ctr" eaLnBrk="0" hangingPunct="0"/>
            <a:r>
              <a:rPr lang="en-US" sz="1400" b="1"/>
              <a:t>Header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723</TotalTime>
  <Words>1970</Words>
  <Application>Microsoft Office PowerPoint</Application>
  <PresentationFormat>On-screen Show (4:3)</PresentationFormat>
  <Paragraphs>460</Paragraphs>
  <Slides>30</Slides>
  <Notes>29</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30</vt:i4>
      </vt:variant>
    </vt:vector>
  </HeadingPairs>
  <TitlesOfParts>
    <vt:vector size="35" baseType="lpstr">
      <vt:lpstr>Times New Roman</vt:lpstr>
      <vt:lpstr>Arial</vt:lpstr>
      <vt:lpstr>ＭＳ Ｐゴシック</vt:lpstr>
      <vt:lpstr>Calibri</vt:lpstr>
      <vt:lpstr>IEEE-P802_15</vt:lpstr>
      <vt:lpstr>Slide 1</vt:lpstr>
      <vt:lpstr>Discussion of MAC Enhancements Recommended to Support RFID PHYs</vt:lpstr>
      <vt:lpstr>Overview</vt:lpstr>
      <vt:lpstr>Standard Blink</vt:lpstr>
      <vt:lpstr>Standard Blink: MAC Header</vt:lpstr>
      <vt:lpstr>Standard Blink: Frame Usage</vt:lpstr>
      <vt:lpstr>Standard Blink: MAC Issues Identified</vt:lpstr>
      <vt:lpstr>Addressed Blink</vt:lpstr>
      <vt:lpstr>Addressed Blink: MAC Header</vt:lpstr>
      <vt:lpstr>Addressed Blink: Frame Usage</vt:lpstr>
      <vt:lpstr>Addressed Blink: MAC Issues Identified (In addition to Standard Blink issues)</vt:lpstr>
      <vt:lpstr>Two Way</vt:lpstr>
      <vt:lpstr>Two Way: MAC Header</vt:lpstr>
      <vt:lpstr>Two Way: Frame Usage</vt:lpstr>
      <vt:lpstr>Two Way: MAC Issues Identified</vt:lpstr>
      <vt:lpstr>Alternative Source IDs</vt:lpstr>
      <vt:lpstr>TG4f Recommended Solution</vt:lpstr>
      <vt:lpstr>Use of Data Frame for RFID</vt:lpstr>
      <vt:lpstr>Potential extensions to MAC data service primitives</vt:lpstr>
      <vt:lpstr>Location Enabling Information (LEI) Postamble</vt:lpstr>
      <vt:lpstr>Summary</vt:lpstr>
      <vt:lpstr>Conference Call Discussions</vt:lpstr>
      <vt:lpstr>Summary of TG4e/TG4f Discussions</vt:lpstr>
      <vt:lpstr>Blink Frame Type: TG4e Proposal</vt:lpstr>
      <vt:lpstr>Blink Frame Type: TG4f Analysis</vt:lpstr>
      <vt:lpstr>Blink Frame Type: TG4f Recommendation</vt:lpstr>
      <vt:lpstr>64bit ID Omission: TG4e Proposal</vt:lpstr>
      <vt:lpstr>64bit ID Omission: TG4f Analysis</vt:lpstr>
      <vt:lpstr>64bit ID Omission: TG4f Recommendation</vt:lpstr>
      <vt:lpstr>Slide 30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MDM9096</cp:lastModifiedBy>
  <cp:revision>54</cp:revision>
  <cp:lastPrinted>1998-02-10T13:28:06Z</cp:lastPrinted>
  <dcterms:created xsi:type="dcterms:W3CDTF">2009-09-23T14:57:59Z</dcterms:created>
  <dcterms:modified xsi:type="dcterms:W3CDTF">2009-11-18T21:20:42Z</dcterms:modified>
</cp:coreProperties>
</file>